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92" r:id="rId4"/>
  </p:sldMasterIdLst>
  <p:notesMasterIdLst>
    <p:notesMasterId r:id="rId16"/>
  </p:notesMasterIdLst>
  <p:handoutMasterIdLst>
    <p:handoutMasterId r:id="rId17"/>
  </p:handoutMasterIdLst>
  <p:sldIdLst>
    <p:sldId id="436" r:id="rId5"/>
    <p:sldId id="438" r:id="rId6"/>
    <p:sldId id="350" r:id="rId7"/>
    <p:sldId id="429" r:id="rId8"/>
    <p:sldId id="439" r:id="rId9"/>
    <p:sldId id="440" r:id="rId10"/>
    <p:sldId id="432" r:id="rId11"/>
    <p:sldId id="433" r:id="rId12"/>
    <p:sldId id="442" r:id="rId13"/>
    <p:sldId id="434" r:id="rId14"/>
    <p:sldId id="441" r:id="rId15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7" userDrawn="1">
          <p15:clr>
            <a:srgbClr val="A4A3A4"/>
          </p15:clr>
        </p15:guide>
        <p15:guide id="2" pos="7015" userDrawn="1">
          <p15:clr>
            <a:srgbClr val="A4A3A4"/>
          </p15:clr>
        </p15:guide>
        <p15:guide id="3" pos="6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AC68"/>
    <a:srgbClr val="0000FF"/>
    <a:srgbClr val="B30505"/>
    <a:srgbClr val="00CC00"/>
    <a:srgbClr val="F207CA"/>
    <a:srgbClr val="00C800"/>
    <a:srgbClr val="0FE6F8"/>
    <a:srgbClr val="00FF00"/>
    <a:srgbClr val="00007E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501134-8FCF-4CF5-80FD-CAB24FD7FD35}" v="35" dt="2026-03-19T13:23:04.5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04" autoAdjust="0"/>
    <p:restoredTop sz="93269" autoAdjust="0"/>
  </p:normalViewPr>
  <p:slideViewPr>
    <p:cSldViewPr snapToObjects="1" showGuides="1">
      <p:cViewPr varScale="1">
        <p:scale>
          <a:sx n="123" d="100"/>
          <a:sy n="123" d="100"/>
        </p:scale>
        <p:origin x="354" y="114"/>
      </p:cViewPr>
      <p:guideLst>
        <p:guide orient="horz" pos="3067"/>
        <p:guide pos="7015"/>
        <p:guide pos="6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9" d="100"/>
        <a:sy n="69" d="100"/>
      </p:scale>
      <p:origin x="0" y="-3804"/>
    </p:cViewPr>
  </p:sorterViewPr>
  <p:notesViewPr>
    <p:cSldViewPr snapToObjects="1" showGuides="1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yshev, Oleg (STFC,DL,AST)" userId="f67bc73b-03de-4605-8ee1-ecf72a0b85a9" providerId="ADAL" clId="{9D37F55D-B621-4549-B72D-B8EAD12D6CB5}"/>
    <pc:docChg chg="undo custSel addSld delSld modSld">
      <pc:chgData name="Malyshev, Oleg (STFC,DL,AST)" userId="f67bc73b-03de-4605-8ee1-ecf72a0b85a9" providerId="ADAL" clId="{9D37F55D-B621-4549-B72D-B8EAD12D6CB5}" dt="2026-03-19T13:23:14.125" v="2230" actId="1076"/>
      <pc:docMkLst>
        <pc:docMk/>
      </pc:docMkLst>
      <pc:sldChg chg="modSp mod">
        <pc:chgData name="Malyshev, Oleg (STFC,DL,AST)" userId="f67bc73b-03de-4605-8ee1-ecf72a0b85a9" providerId="ADAL" clId="{9D37F55D-B621-4549-B72D-B8EAD12D6CB5}" dt="2026-03-19T12:09:06.701" v="358" actId="1076"/>
        <pc:sldMkLst>
          <pc:docMk/>
          <pc:sldMk cId="276450102" sldId="350"/>
        </pc:sldMkLst>
        <pc:spChg chg="mod">
          <ac:chgData name="Malyshev, Oleg (STFC,DL,AST)" userId="f67bc73b-03de-4605-8ee1-ecf72a0b85a9" providerId="ADAL" clId="{9D37F55D-B621-4549-B72D-B8EAD12D6CB5}" dt="2026-03-19T12:08:56.986" v="356" actId="20577"/>
          <ac:spMkLst>
            <pc:docMk/>
            <pc:sldMk cId="276450102" sldId="350"/>
            <ac:spMk id="2" creationId="{00000000-0000-0000-0000-000000000000}"/>
          </ac:spMkLst>
        </pc:spChg>
        <pc:picChg chg="mod">
          <ac:chgData name="Malyshev, Oleg (STFC,DL,AST)" userId="f67bc73b-03de-4605-8ee1-ecf72a0b85a9" providerId="ADAL" clId="{9D37F55D-B621-4549-B72D-B8EAD12D6CB5}" dt="2026-03-19T12:09:06.701" v="358" actId="1076"/>
          <ac:picMkLst>
            <pc:docMk/>
            <pc:sldMk cId="276450102" sldId="350"/>
            <ac:picMk id="13" creationId="{B03C376C-4032-C8E1-2338-8EF582614B9D}"/>
          </ac:picMkLst>
        </pc:picChg>
        <pc:picChg chg="mod">
          <ac:chgData name="Malyshev, Oleg (STFC,DL,AST)" userId="f67bc73b-03de-4605-8ee1-ecf72a0b85a9" providerId="ADAL" clId="{9D37F55D-B621-4549-B72D-B8EAD12D6CB5}" dt="2026-03-19T12:09:04.865" v="357" actId="1076"/>
          <ac:picMkLst>
            <pc:docMk/>
            <pc:sldMk cId="276450102" sldId="350"/>
            <ac:picMk id="19" creationId="{B68D81AE-0559-C312-BEA9-E425C3001A95}"/>
          </ac:picMkLst>
        </pc:picChg>
      </pc:sldChg>
      <pc:sldChg chg="modSp mod">
        <pc:chgData name="Malyshev, Oleg (STFC,DL,AST)" userId="f67bc73b-03de-4605-8ee1-ecf72a0b85a9" providerId="ADAL" clId="{9D37F55D-B621-4549-B72D-B8EAD12D6CB5}" dt="2026-03-19T12:09:15.778" v="359" actId="20577"/>
        <pc:sldMkLst>
          <pc:docMk/>
          <pc:sldMk cId="1349044508" sldId="429"/>
        </pc:sldMkLst>
        <pc:spChg chg="mod">
          <ac:chgData name="Malyshev, Oleg (STFC,DL,AST)" userId="f67bc73b-03de-4605-8ee1-ecf72a0b85a9" providerId="ADAL" clId="{9D37F55D-B621-4549-B72D-B8EAD12D6CB5}" dt="2026-03-19T12:09:15.778" v="359" actId="20577"/>
          <ac:spMkLst>
            <pc:docMk/>
            <pc:sldMk cId="1349044508" sldId="429"/>
            <ac:spMk id="2" creationId="{00000000-0000-0000-0000-000000000000}"/>
          </ac:spMkLst>
        </pc:spChg>
      </pc:sldChg>
      <pc:sldChg chg="addSp delSp modSp mod">
        <pc:chgData name="Malyshev, Oleg (STFC,DL,AST)" userId="f67bc73b-03de-4605-8ee1-ecf72a0b85a9" providerId="ADAL" clId="{9D37F55D-B621-4549-B72D-B8EAD12D6CB5}" dt="2026-03-19T12:40:24.657" v="1110" actId="6549"/>
        <pc:sldMkLst>
          <pc:docMk/>
          <pc:sldMk cId="2867175218" sldId="432"/>
        </pc:sldMkLst>
        <pc:spChg chg="mod">
          <ac:chgData name="Malyshev, Oleg (STFC,DL,AST)" userId="f67bc73b-03de-4605-8ee1-ecf72a0b85a9" providerId="ADAL" clId="{9D37F55D-B621-4549-B72D-B8EAD12D6CB5}" dt="2026-03-19T12:40:15.407" v="1109" actId="20577"/>
          <ac:spMkLst>
            <pc:docMk/>
            <pc:sldMk cId="2867175218" sldId="432"/>
            <ac:spMk id="2" creationId="{B3A46DAA-85C5-F1CD-B248-5F174354FF61}"/>
          </ac:spMkLst>
        </pc:spChg>
        <pc:spChg chg="add mod">
          <ac:chgData name="Malyshev, Oleg (STFC,DL,AST)" userId="f67bc73b-03de-4605-8ee1-ecf72a0b85a9" providerId="ADAL" clId="{9D37F55D-B621-4549-B72D-B8EAD12D6CB5}" dt="2026-03-19T12:39:38.258" v="1095" actId="1076"/>
          <ac:spMkLst>
            <pc:docMk/>
            <pc:sldMk cId="2867175218" sldId="432"/>
            <ac:spMk id="3" creationId="{CA389E0C-2716-BE7A-573F-C6715DE394E9}"/>
          </ac:spMkLst>
        </pc:spChg>
        <pc:spChg chg="mod">
          <ac:chgData name="Malyshev, Oleg (STFC,DL,AST)" userId="f67bc73b-03de-4605-8ee1-ecf72a0b85a9" providerId="ADAL" clId="{9D37F55D-B621-4549-B72D-B8EAD12D6CB5}" dt="2026-03-19T12:38:16.994" v="1077" actId="1076"/>
          <ac:spMkLst>
            <pc:docMk/>
            <pc:sldMk cId="2867175218" sldId="432"/>
            <ac:spMk id="9" creationId="{4CCE5EAC-4A0A-AE76-0057-136B41B643E4}"/>
          </ac:spMkLst>
        </pc:spChg>
        <pc:spChg chg="mod">
          <ac:chgData name="Malyshev, Oleg (STFC,DL,AST)" userId="f67bc73b-03de-4605-8ee1-ecf72a0b85a9" providerId="ADAL" clId="{9D37F55D-B621-4549-B72D-B8EAD12D6CB5}" dt="2026-03-19T12:38:25.884" v="1079" actId="1076"/>
          <ac:spMkLst>
            <pc:docMk/>
            <pc:sldMk cId="2867175218" sldId="432"/>
            <ac:spMk id="11" creationId="{52F1F639-BB16-AA17-4B7D-90BD392A40F7}"/>
          </ac:spMkLst>
        </pc:spChg>
        <pc:spChg chg="mod">
          <ac:chgData name="Malyshev, Oleg (STFC,DL,AST)" userId="f67bc73b-03de-4605-8ee1-ecf72a0b85a9" providerId="ADAL" clId="{9D37F55D-B621-4549-B72D-B8EAD12D6CB5}" dt="2026-03-19T12:40:24.657" v="1110" actId="6549"/>
          <ac:spMkLst>
            <pc:docMk/>
            <pc:sldMk cId="2867175218" sldId="432"/>
            <ac:spMk id="13" creationId="{C3E17A80-D976-9E9F-8DC3-144E76C23AE5}"/>
          </ac:spMkLst>
        </pc:spChg>
        <pc:spChg chg="del">
          <ac:chgData name="Malyshev, Oleg (STFC,DL,AST)" userId="f67bc73b-03de-4605-8ee1-ecf72a0b85a9" providerId="ADAL" clId="{9D37F55D-B621-4549-B72D-B8EAD12D6CB5}" dt="2026-03-19T12:39:05.758" v="1085" actId="478"/>
          <ac:spMkLst>
            <pc:docMk/>
            <pc:sldMk cId="2867175218" sldId="432"/>
            <ac:spMk id="16" creationId="{EBB51ABA-3C76-A158-650F-8A1436FB1566}"/>
          </ac:spMkLst>
        </pc:spChg>
        <pc:spChg chg="del">
          <ac:chgData name="Malyshev, Oleg (STFC,DL,AST)" userId="f67bc73b-03de-4605-8ee1-ecf72a0b85a9" providerId="ADAL" clId="{9D37F55D-B621-4549-B72D-B8EAD12D6CB5}" dt="2026-03-19T12:39:07.594" v="1086" actId="478"/>
          <ac:spMkLst>
            <pc:docMk/>
            <pc:sldMk cId="2867175218" sldId="432"/>
            <ac:spMk id="59" creationId="{C246457D-147B-EC96-E9C6-25ED7C024FDC}"/>
          </ac:spMkLst>
        </pc:spChg>
        <pc:spChg chg="mod">
          <ac:chgData name="Malyshev, Oleg (STFC,DL,AST)" userId="f67bc73b-03de-4605-8ee1-ecf72a0b85a9" providerId="ADAL" clId="{9D37F55D-B621-4549-B72D-B8EAD12D6CB5}" dt="2026-03-19T12:39:34.969" v="1094" actId="1076"/>
          <ac:spMkLst>
            <pc:docMk/>
            <pc:sldMk cId="2867175218" sldId="432"/>
            <ac:spMk id="80" creationId="{300750CD-8B55-1370-9CD0-80B30338FEAA}"/>
          </ac:spMkLst>
        </pc:spChg>
        <pc:picChg chg="mod">
          <ac:chgData name="Malyshev, Oleg (STFC,DL,AST)" userId="f67bc73b-03de-4605-8ee1-ecf72a0b85a9" providerId="ADAL" clId="{9D37F55D-B621-4549-B72D-B8EAD12D6CB5}" dt="2026-03-19T12:38:09.194" v="1076" actId="1076"/>
          <ac:picMkLst>
            <pc:docMk/>
            <pc:sldMk cId="2867175218" sldId="432"/>
            <ac:picMk id="8" creationId="{DE9AAF74-F0EE-0DF4-22B1-F6ED6340D85A}"/>
          </ac:picMkLst>
        </pc:picChg>
        <pc:picChg chg="del">
          <ac:chgData name="Malyshev, Oleg (STFC,DL,AST)" userId="f67bc73b-03de-4605-8ee1-ecf72a0b85a9" providerId="ADAL" clId="{9D37F55D-B621-4549-B72D-B8EAD12D6CB5}" dt="2026-03-19T12:39:12.521" v="1088" actId="478"/>
          <ac:picMkLst>
            <pc:docMk/>
            <pc:sldMk cId="2867175218" sldId="432"/>
            <ac:picMk id="15" creationId="{1DF841FD-C9B9-568B-CC29-FA09E32666D2}"/>
          </ac:picMkLst>
        </pc:picChg>
        <pc:cxnChg chg="mod">
          <ac:chgData name="Malyshev, Oleg (STFC,DL,AST)" userId="f67bc73b-03de-4605-8ee1-ecf72a0b85a9" providerId="ADAL" clId="{9D37F55D-B621-4549-B72D-B8EAD12D6CB5}" dt="2026-03-19T12:38:16.994" v="1077" actId="1076"/>
          <ac:cxnSpMkLst>
            <pc:docMk/>
            <pc:sldMk cId="2867175218" sldId="432"/>
            <ac:cxnSpMk id="10" creationId="{A1E96E9B-51BF-80D1-62D4-1219DEA8319D}"/>
          </ac:cxnSpMkLst>
        </pc:cxnChg>
        <pc:cxnChg chg="mod">
          <ac:chgData name="Malyshev, Oleg (STFC,DL,AST)" userId="f67bc73b-03de-4605-8ee1-ecf72a0b85a9" providerId="ADAL" clId="{9D37F55D-B621-4549-B72D-B8EAD12D6CB5}" dt="2026-03-19T12:38:28.455" v="1080" actId="14100"/>
          <ac:cxnSpMkLst>
            <pc:docMk/>
            <pc:sldMk cId="2867175218" sldId="432"/>
            <ac:cxnSpMk id="12" creationId="{47913C22-ECBF-C9A6-1288-2DE1A6EAA788}"/>
          </ac:cxnSpMkLst>
        </pc:cxnChg>
        <pc:cxnChg chg="mod">
          <ac:chgData name="Malyshev, Oleg (STFC,DL,AST)" userId="f67bc73b-03de-4605-8ee1-ecf72a0b85a9" providerId="ADAL" clId="{9D37F55D-B621-4549-B72D-B8EAD12D6CB5}" dt="2026-03-19T12:38:35.464" v="1081" actId="1076"/>
          <ac:cxnSpMkLst>
            <pc:docMk/>
            <pc:sldMk cId="2867175218" sldId="432"/>
            <ac:cxnSpMk id="14" creationId="{9094DF56-E68E-F964-93B4-A30DC8C4D890}"/>
          </ac:cxnSpMkLst>
        </pc:cxnChg>
        <pc:cxnChg chg="del">
          <ac:chgData name="Malyshev, Oleg (STFC,DL,AST)" userId="f67bc73b-03de-4605-8ee1-ecf72a0b85a9" providerId="ADAL" clId="{9D37F55D-B621-4549-B72D-B8EAD12D6CB5}" dt="2026-03-19T12:39:18.190" v="1090" actId="478"/>
          <ac:cxnSpMkLst>
            <pc:docMk/>
            <pc:sldMk cId="2867175218" sldId="432"/>
            <ac:cxnSpMk id="17" creationId="{E702E328-D8A2-FD73-10EB-929D9A86410E}"/>
          </ac:cxnSpMkLst>
        </pc:cxnChg>
        <pc:cxnChg chg="del mod">
          <ac:chgData name="Malyshev, Oleg (STFC,DL,AST)" userId="f67bc73b-03de-4605-8ee1-ecf72a0b85a9" providerId="ADAL" clId="{9D37F55D-B621-4549-B72D-B8EAD12D6CB5}" dt="2026-03-19T12:39:19.737" v="1091" actId="478"/>
          <ac:cxnSpMkLst>
            <pc:docMk/>
            <pc:sldMk cId="2867175218" sldId="432"/>
            <ac:cxnSpMk id="63" creationId="{13DE26A8-07B5-F8BF-AB03-1057F0549980}"/>
          </ac:cxnSpMkLst>
        </pc:cxnChg>
      </pc:sldChg>
      <pc:sldChg chg="addSp delSp modSp mod">
        <pc:chgData name="Malyshev, Oleg (STFC,DL,AST)" userId="f67bc73b-03de-4605-8ee1-ecf72a0b85a9" providerId="ADAL" clId="{9D37F55D-B621-4549-B72D-B8EAD12D6CB5}" dt="2026-03-19T13:10:20.337" v="1971" actId="20577"/>
        <pc:sldMkLst>
          <pc:docMk/>
          <pc:sldMk cId="2695737514" sldId="433"/>
        </pc:sldMkLst>
        <pc:spChg chg="mod">
          <ac:chgData name="Malyshev, Oleg (STFC,DL,AST)" userId="f67bc73b-03de-4605-8ee1-ecf72a0b85a9" providerId="ADAL" clId="{9D37F55D-B621-4549-B72D-B8EAD12D6CB5}" dt="2026-03-19T13:10:20.337" v="1971" actId="20577"/>
          <ac:spMkLst>
            <pc:docMk/>
            <pc:sldMk cId="2695737514" sldId="433"/>
            <ac:spMk id="2" creationId="{B3A46DAA-85C5-F1CD-B248-5F174354FF61}"/>
          </ac:spMkLst>
        </pc:spChg>
        <pc:spChg chg="mod">
          <ac:chgData name="Malyshev, Oleg (STFC,DL,AST)" userId="f67bc73b-03de-4605-8ee1-ecf72a0b85a9" providerId="ADAL" clId="{9D37F55D-B621-4549-B72D-B8EAD12D6CB5}" dt="2026-03-19T12:20:54.109" v="688" actId="1076"/>
          <ac:spMkLst>
            <pc:docMk/>
            <pc:sldMk cId="2695737514" sldId="433"/>
            <ac:spMk id="6" creationId="{B2E0E43A-5028-3F9E-BB8B-DA4690CCA1C7}"/>
          </ac:spMkLst>
        </pc:spChg>
        <pc:spChg chg="add mod">
          <ac:chgData name="Malyshev, Oleg (STFC,DL,AST)" userId="f67bc73b-03de-4605-8ee1-ecf72a0b85a9" providerId="ADAL" clId="{9D37F55D-B621-4549-B72D-B8EAD12D6CB5}" dt="2026-03-19T12:36:23.145" v="1070" actId="1076"/>
          <ac:spMkLst>
            <pc:docMk/>
            <pc:sldMk cId="2695737514" sldId="433"/>
            <ac:spMk id="13" creationId="{EAC33F26-79CB-97E9-2286-B7C6B9DF9E09}"/>
          </ac:spMkLst>
        </pc:spChg>
        <pc:spChg chg="add mod">
          <ac:chgData name="Malyshev, Oleg (STFC,DL,AST)" userId="f67bc73b-03de-4605-8ee1-ecf72a0b85a9" providerId="ADAL" clId="{9D37F55D-B621-4549-B72D-B8EAD12D6CB5}" dt="2026-03-19T12:35:20.792" v="1057" actId="20577"/>
          <ac:spMkLst>
            <pc:docMk/>
            <pc:sldMk cId="2695737514" sldId="433"/>
            <ac:spMk id="16" creationId="{AEEBFC95-3B2C-CFF1-9325-CEBB57759E2B}"/>
          </ac:spMkLst>
        </pc:spChg>
        <pc:spChg chg="add mod">
          <ac:chgData name="Malyshev, Oleg (STFC,DL,AST)" userId="f67bc73b-03de-4605-8ee1-ecf72a0b85a9" providerId="ADAL" clId="{9D37F55D-B621-4549-B72D-B8EAD12D6CB5}" dt="2026-03-19T12:36:16.091" v="1068" actId="14100"/>
          <ac:spMkLst>
            <pc:docMk/>
            <pc:sldMk cId="2695737514" sldId="433"/>
            <ac:spMk id="17" creationId="{528519F9-F981-3A1A-3E2D-9DDCE3383474}"/>
          </ac:spMkLst>
        </pc:spChg>
        <pc:spChg chg="add mod">
          <ac:chgData name="Malyshev, Oleg (STFC,DL,AST)" userId="f67bc73b-03de-4605-8ee1-ecf72a0b85a9" providerId="ADAL" clId="{9D37F55D-B621-4549-B72D-B8EAD12D6CB5}" dt="2026-03-19T12:33:14.133" v="999" actId="1076"/>
          <ac:spMkLst>
            <pc:docMk/>
            <pc:sldMk cId="2695737514" sldId="433"/>
            <ac:spMk id="18" creationId="{52E2DDB7-63FB-662A-A51E-DD7D81202EF4}"/>
          </ac:spMkLst>
        </pc:spChg>
        <pc:spChg chg="del">
          <ac:chgData name="Malyshev, Oleg (STFC,DL,AST)" userId="f67bc73b-03de-4605-8ee1-ecf72a0b85a9" providerId="ADAL" clId="{9D37F55D-B621-4549-B72D-B8EAD12D6CB5}" dt="2026-03-19T11:06:41.734" v="281" actId="478"/>
          <ac:spMkLst>
            <pc:docMk/>
            <pc:sldMk cId="2695737514" sldId="433"/>
            <ac:spMk id="21" creationId="{D58BB470-48E0-184B-E5B2-0D94B437E080}"/>
          </ac:spMkLst>
        </pc:spChg>
        <pc:spChg chg="del">
          <ac:chgData name="Malyshev, Oleg (STFC,DL,AST)" userId="f67bc73b-03de-4605-8ee1-ecf72a0b85a9" providerId="ADAL" clId="{9D37F55D-B621-4549-B72D-B8EAD12D6CB5}" dt="2026-03-19T11:06:41.734" v="281" actId="478"/>
          <ac:spMkLst>
            <pc:docMk/>
            <pc:sldMk cId="2695737514" sldId="433"/>
            <ac:spMk id="22" creationId="{DE626393-FD1A-4710-B5F3-BEBF893CC696}"/>
          </ac:spMkLst>
        </pc:spChg>
        <pc:spChg chg="del mod">
          <ac:chgData name="Malyshev, Oleg (STFC,DL,AST)" userId="f67bc73b-03de-4605-8ee1-ecf72a0b85a9" providerId="ADAL" clId="{9D37F55D-B621-4549-B72D-B8EAD12D6CB5}" dt="2026-03-19T11:06:38.388" v="280" actId="478"/>
          <ac:spMkLst>
            <pc:docMk/>
            <pc:sldMk cId="2695737514" sldId="433"/>
            <ac:spMk id="31" creationId="{688D360A-BDA8-C010-A39B-2A324F08C7FA}"/>
          </ac:spMkLst>
        </pc:spChg>
        <pc:spChg chg="del">
          <ac:chgData name="Malyshev, Oleg (STFC,DL,AST)" userId="f67bc73b-03de-4605-8ee1-ecf72a0b85a9" providerId="ADAL" clId="{9D37F55D-B621-4549-B72D-B8EAD12D6CB5}" dt="2026-03-19T11:06:41.734" v="281" actId="478"/>
          <ac:spMkLst>
            <pc:docMk/>
            <pc:sldMk cId="2695737514" sldId="433"/>
            <ac:spMk id="37" creationId="{08798224-3414-DD36-7AC7-53EB1B8A2147}"/>
          </ac:spMkLst>
        </pc:spChg>
        <pc:spChg chg="del">
          <ac:chgData name="Malyshev, Oleg (STFC,DL,AST)" userId="f67bc73b-03de-4605-8ee1-ecf72a0b85a9" providerId="ADAL" clId="{9D37F55D-B621-4549-B72D-B8EAD12D6CB5}" dt="2026-03-19T11:06:41.734" v="281" actId="478"/>
          <ac:spMkLst>
            <pc:docMk/>
            <pc:sldMk cId="2695737514" sldId="433"/>
            <ac:spMk id="38" creationId="{6BAD986C-6460-D17C-00F9-BA3CA0CE073B}"/>
          </ac:spMkLst>
        </pc:spChg>
        <pc:grpChg chg="del">
          <ac:chgData name="Malyshev, Oleg (STFC,DL,AST)" userId="f67bc73b-03de-4605-8ee1-ecf72a0b85a9" providerId="ADAL" clId="{9D37F55D-B621-4549-B72D-B8EAD12D6CB5}" dt="2026-03-19T11:06:32.701" v="276" actId="478"/>
          <ac:grpSpMkLst>
            <pc:docMk/>
            <pc:sldMk cId="2695737514" sldId="433"/>
            <ac:grpSpMk id="4" creationId="{CBDF302F-A88F-4E7A-A82F-0855967196C5}"/>
          </ac:grpSpMkLst>
        </pc:grpChg>
        <pc:picChg chg="add mod">
          <ac:chgData name="Malyshev, Oleg (STFC,DL,AST)" userId="f67bc73b-03de-4605-8ee1-ecf72a0b85a9" providerId="ADAL" clId="{9D37F55D-B621-4549-B72D-B8EAD12D6CB5}" dt="2026-03-19T12:29:14.047" v="892" actId="1076"/>
          <ac:picMkLst>
            <pc:docMk/>
            <pc:sldMk cId="2695737514" sldId="433"/>
            <ac:picMk id="8" creationId="{DCA425CD-B82E-4600-516A-795946EDEF45}"/>
          </ac:picMkLst>
        </pc:picChg>
        <pc:picChg chg="add mod">
          <ac:chgData name="Malyshev, Oleg (STFC,DL,AST)" userId="f67bc73b-03de-4605-8ee1-ecf72a0b85a9" providerId="ADAL" clId="{9D37F55D-B621-4549-B72D-B8EAD12D6CB5}" dt="2026-03-19T12:36:18.296" v="1069" actId="1076"/>
          <ac:picMkLst>
            <pc:docMk/>
            <pc:sldMk cId="2695737514" sldId="433"/>
            <ac:picMk id="10" creationId="{165D4265-92E0-2717-5864-FA5F800B7900}"/>
          </ac:picMkLst>
        </pc:picChg>
        <pc:picChg chg="add mod modCrop">
          <ac:chgData name="Malyshev, Oleg (STFC,DL,AST)" userId="f67bc73b-03de-4605-8ee1-ecf72a0b85a9" providerId="ADAL" clId="{9D37F55D-B621-4549-B72D-B8EAD12D6CB5}" dt="2026-03-19T12:20:37.052" v="685" actId="1076"/>
          <ac:picMkLst>
            <pc:docMk/>
            <pc:sldMk cId="2695737514" sldId="433"/>
            <ac:picMk id="12" creationId="{8A906925-8854-6205-90F3-546EC569A871}"/>
          </ac:picMkLst>
        </pc:picChg>
        <pc:picChg chg="add mod modCrop">
          <ac:chgData name="Malyshev, Oleg (STFC,DL,AST)" userId="f67bc73b-03de-4605-8ee1-ecf72a0b85a9" providerId="ADAL" clId="{9D37F55D-B621-4549-B72D-B8EAD12D6CB5}" dt="2026-03-19T12:33:07.659" v="996" actId="1076"/>
          <ac:picMkLst>
            <pc:docMk/>
            <pc:sldMk cId="2695737514" sldId="433"/>
            <ac:picMk id="15" creationId="{0BBFF2B6-5ACA-F0B1-0CBB-B0E8F759E90A}"/>
          </ac:picMkLst>
        </pc:picChg>
        <pc:cxnChg chg="del">
          <ac:chgData name="Malyshev, Oleg (STFC,DL,AST)" userId="f67bc73b-03de-4605-8ee1-ecf72a0b85a9" providerId="ADAL" clId="{9D37F55D-B621-4549-B72D-B8EAD12D6CB5}" dt="2026-03-19T11:06:41.734" v="281" actId="478"/>
          <ac:cxnSpMkLst>
            <pc:docMk/>
            <pc:sldMk cId="2695737514" sldId="433"/>
            <ac:cxnSpMk id="39" creationId="{D9B6FCC4-8E4F-EE23-9B70-2BA2DBADC146}"/>
          </ac:cxnSpMkLst>
        </pc:cxnChg>
        <pc:cxnChg chg="del">
          <ac:chgData name="Malyshev, Oleg (STFC,DL,AST)" userId="f67bc73b-03de-4605-8ee1-ecf72a0b85a9" providerId="ADAL" clId="{9D37F55D-B621-4549-B72D-B8EAD12D6CB5}" dt="2026-03-19T11:06:35.021" v="278" actId="478"/>
          <ac:cxnSpMkLst>
            <pc:docMk/>
            <pc:sldMk cId="2695737514" sldId="433"/>
            <ac:cxnSpMk id="43" creationId="{6C8D8B9C-880B-E2DF-A1D2-E763782F280B}"/>
          </ac:cxnSpMkLst>
        </pc:cxnChg>
        <pc:cxnChg chg="del">
          <ac:chgData name="Malyshev, Oleg (STFC,DL,AST)" userId="f67bc73b-03de-4605-8ee1-ecf72a0b85a9" providerId="ADAL" clId="{9D37F55D-B621-4549-B72D-B8EAD12D6CB5}" dt="2026-03-19T11:06:41.734" v="281" actId="478"/>
          <ac:cxnSpMkLst>
            <pc:docMk/>
            <pc:sldMk cId="2695737514" sldId="433"/>
            <ac:cxnSpMk id="44" creationId="{22151556-2999-0427-34DB-2BB80189DDC6}"/>
          </ac:cxnSpMkLst>
        </pc:cxnChg>
        <pc:cxnChg chg="del">
          <ac:chgData name="Malyshev, Oleg (STFC,DL,AST)" userId="f67bc73b-03de-4605-8ee1-ecf72a0b85a9" providerId="ADAL" clId="{9D37F55D-B621-4549-B72D-B8EAD12D6CB5}" dt="2026-03-19T11:06:41.734" v="281" actId="478"/>
          <ac:cxnSpMkLst>
            <pc:docMk/>
            <pc:sldMk cId="2695737514" sldId="433"/>
            <ac:cxnSpMk id="45" creationId="{85F45E0F-61BE-9C40-4651-58F17065BC34}"/>
          </ac:cxnSpMkLst>
        </pc:cxnChg>
      </pc:sldChg>
      <pc:sldChg chg="addSp delSp modSp mod">
        <pc:chgData name="Malyshev, Oleg (STFC,DL,AST)" userId="f67bc73b-03de-4605-8ee1-ecf72a0b85a9" providerId="ADAL" clId="{9D37F55D-B621-4549-B72D-B8EAD12D6CB5}" dt="2026-03-19T13:23:14.125" v="2230" actId="1076"/>
        <pc:sldMkLst>
          <pc:docMk/>
          <pc:sldMk cId="3537382985" sldId="434"/>
        </pc:sldMkLst>
        <pc:spChg chg="add del mod">
          <ac:chgData name="Malyshev, Oleg (STFC,DL,AST)" userId="f67bc73b-03de-4605-8ee1-ecf72a0b85a9" providerId="ADAL" clId="{9D37F55D-B621-4549-B72D-B8EAD12D6CB5}" dt="2026-03-19T12:42:11.358" v="1112" actId="478"/>
          <ac:spMkLst>
            <pc:docMk/>
            <pc:sldMk cId="3537382985" sldId="434"/>
            <ac:spMk id="4" creationId="{B187AB7A-BB09-4FA8-AC3E-3F0BB57CD010}"/>
          </ac:spMkLst>
        </pc:spChg>
        <pc:spChg chg="add mod">
          <ac:chgData name="Malyshev, Oleg (STFC,DL,AST)" userId="f67bc73b-03de-4605-8ee1-ecf72a0b85a9" providerId="ADAL" clId="{9D37F55D-B621-4549-B72D-B8EAD12D6CB5}" dt="2026-03-19T13:23:04.551" v="2229"/>
          <ac:spMkLst>
            <pc:docMk/>
            <pc:sldMk cId="3537382985" sldId="434"/>
            <ac:spMk id="6" creationId="{F89C9B4D-CC6A-0BA3-3992-61ED43EDE837}"/>
          </ac:spMkLst>
        </pc:spChg>
        <pc:spChg chg="add mod">
          <ac:chgData name="Malyshev, Oleg (STFC,DL,AST)" userId="f67bc73b-03de-4605-8ee1-ecf72a0b85a9" providerId="ADAL" clId="{9D37F55D-B621-4549-B72D-B8EAD12D6CB5}" dt="2026-03-19T13:20:26.965" v="2208" actId="1076"/>
          <ac:spMkLst>
            <pc:docMk/>
            <pc:sldMk cId="3537382985" sldId="434"/>
            <ac:spMk id="9" creationId="{401A30E8-FC5D-E53D-89F5-89DC9BF635EE}"/>
          </ac:spMkLst>
        </pc:spChg>
        <pc:spChg chg="mod">
          <ac:chgData name="Malyshev, Oleg (STFC,DL,AST)" userId="f67bc73b-03de-4605-8ee1-ecf72a0b85a9" providerId="ADAL" clId="{9D37F55D-B621-4549-B72D-B8EAD12D6CB5}" dt="2026-03-19T13:23:14.125" v="2230" actId="1076"/>
          <ac:spMkLst>
            <pc:docMk/>
            <pc:sldMk cId="3537382985" sldId="434"/>
            <ac:spMk id="10" creationId="{A6D358E5-8C14-1D8E-3623-04ED99BACFEA}"/>
          </ac:spMkLst>
        </pc:spChg>
        <pc:picChg chg="del">
          <ac:chgData name="Malyshev, Oleg (STFC,DL,AST)" userId="f67bc73b-03de-4605-8ee1-ecf72a0b85a9" providerId="ADAL" clId="{9D37F55D-B621-4549-B72D-B8EAD12D6CB5}" dt="2026-03-19T12:42:09.502" v="1111" actId="478"/>
          <ac:picMkLst>
            <pc:docMk/>
            <pc:sldMk cId="3537382985" sldId="434"/>
            <ac:picMk id="7" creationId="{CF6B8C9F-8DA2-EBEA-6C96-5210AE82740C}"/>
          </ac:picMkLst>
        </pc:picChg>
        <pc:picChg chg="mod">
          <ac:chgData name="Malyshev, Oleg (STFC,DL,AST)" userId="f67bc73b-03de-4605-8ee1-ecf72a0b85a9" providerId="ADAL" clId="{9D37F55D-B621-4549-B72D-B8EAD12D6CB5}" dt="2026-03-19T12:48:06.306" v="1326" actId="1076"/>
          <ac:picMkLst>
            <pc:docMk/>
            <pc:sldMk cId="3537382985" sldId="434"/>
            <ac:picMk id="8" creationId="{D0492908-5C25-668B-4E11-8E0F95E3F68C}"/>
          </ac:picMkLst>
        </pc:picChg>
      </pc:sldChg>
      <pc:sldChg chg="del">
        <pc:chgData name="Malyshev, Oleg (STFC,DL,AST)" userId="f67bc73b-03de-4605-8ee1-ecf72a0b85a9" providerId="ADAL" clId="{9D37F55D-B621-4549-B72D-B8EAD12D6CB5}" dt="2026-03-19T13:08:31.032" v="1964" actId="47"/>
        <pc:sldMkLst>
          <pc:docMk/>
          <pc:sldMk cId="1734979460" sldId="435"/>
        </pc:sldMkLst>
      </pc:sldChg>
      <pc:sldChg chg="addSp modSp mod">
        <pc:chgData name="Malyshev, Oleg (STFC,DL,AST)" userId="f67bc73b-03de-4605-8ee1-ecf72a0b85a9" providerId="ADAL" clId="{9D37F55D-B621-4549-B72D-B8EAD12D6CB5}" dt="2026-03-19T12:10:42.494" v="362" actId="14100"/>
        <pc:sldMkLst>
          <pc:docMk/>
          <pc:sldMk cId="1540098815" sldId="439"/>
        </pc:sldMkLst>
        <pc:spChg chg="mod">
          <ac:chgData name="Malyshev, Oleg (STFC,DL,AST)" userId="f67bc73b-03de-4605-8ee1-ecf72a0b85a9" providerId="ADAL" clId="{9D37F55D-B621-4549-B72D-B8EAD12D6CB5}" dt="2026-03-19T12:10:42.494" v="362" actId="14100"/>
          <ac:spMkLst>
            <pc:docMk/>
            <pc:sldMk cId="1540098815" sldId="439"/>
            <ac:spMk id="2" creationId="{00000000-0000-0000-0000-000000000000}"/>
          </ac:spMkLst>
        </pc:spChg>
        <pc:spChg chg="mod">
          <ac:chgData name="Malyshev, Oleg (STFC,DL,AST)" userId="f67bc73b-03de-4605-8ee1-ecf72a0b85a9" providerId="ADAL" clId="{9D37F55D-B621-4549-B72D-B8EAD12D6CB5}" dt="2026-03-19T12:07:33.180" v="336" actId="1076"/>
          <ac:spMkLst>
            <pc:docMk/>
            <pc:sldMk cId="1540098815" sldId="439"/>
            <ac:spMk id="3" creationId="{34E97E53-6020-C4D7-97F2-10DE96326580}"/>
          </ac:spMkLst>
        </pc:spChg>
        <pc:spChg chg="mod">
          <ac:chgData name="Malyshev, Oleg (STFC,DL,AST)" userId="f67bc73b-03de-4605-8ee1-ecf72a0b85a9" providerId="ADAL" clId="{9D37F55D-B621-4549-B72D-B8EAD12D6CB5}" dt="2026-03-19T12:07:47.243" v="340" actId="1076"/>
          <ac:spMkLst>
            <pc:docMk/>
            <pc:sldMk cId="1540098815" sldId="439"/>
            <ac:spMk id="6" creationId="{00000000-0000-0000-0000-000000000000}"/>
          </ac:spMkLst>
        </pc:spChg>
        <pc:spChg chg="mod">
          <ac:chgData name="Malyshev, Oleg (STFC,DL,AST)" userId="f67bc73b-03de-4605-8ee1-ecf72a0b85a9" providerId="ADAL" clId="{9D37F55D-B621-4549-B72D-B8EAD12D6CB5}" dt="2026-03-19T12:04:01.906" v="296" actId="1076"/>
          <ac:spMkLst>
            <pc:docMk/>
            <pc:sldMk cId="1540098815" sldId="439"/>
            <ac:spMk id="23" creationId="{9671E4F9-0C6A-54C7-1B6E-0403E83A5A91}"/>
          </ac:spMkLst>
        </pc:spChg>
        <pc:picChg chg="add mod modCrop">
          <ac:chgData name="Malyshev, Oleg (STFC,DL,AST)" userId="f67bc73b-03de-4605-8ee1-ecf72a0b85a9" providerId="ADAL" clId="{9D37F55D-B621-4549-B72D-B8EAD12D6CB5}" dt="2026-03-19T12:07:35.194" v="337" actId="1076"/>
          <ac:picMkLst>
            <pc:docMk/>
            <pc:sldMk cId="1540098815" sldId="439"/>
            <ac:picMk id="8" creationId="{E2CB970A-C962-6E40-DB01-7D467C2A6868}"/>
          </ac:picMkLst>
        </pc:picChg>
        <pc:picChg chg="mod">
          <ac:chgData name="Malyshev, Oleg (STFC,DL,AST)" userId="f67bc73b-03de-4605-8ee1-ecf72a0b85a9" providerId="ADAL" clId="{9D37F55D-B621-4549-B72D-B8EAD12D6CB5}" dt="2026-03-19T12:03:51.044" v="294" actId="14100"/>
          <ac:picMkLst>
            <pc:docMk/>
            <pc:sldMk cId="1540098815" sldId="439"/>
            <ac:picMk id="22" creationId="{FFB98C97-1494-49DB-BB6C-657EAF8292A5}"/>
          </ac:picMkLst>
        </pc:picChg>
        <pc:picChg chg="mod">
          <ac:chgData name="Malyshev, Oleg (STFC,DL,AST)" userId="f67bc73b-03de-4605-8ee1-ecf72a0b85a9" providerId="ADAL" clId="{9D37F55D-B621-4549-B72D-B8EAD12D6CB5}" dt="2026-03-19T12:07:37.787" v="338" actId="1076"/>
          <ac:picMkLst>
            <pc:docMk/>
            <pc:sldMk cId="1540098815" sldId="439"/>
            <ac:picMk id="28" creationId="{983451C7-B0A9-A785-6D54-4171F68425B5}"/>
          </ac:picMkLst>
        </pc:picChg>
      </pc:sldChg>
      <pc:sldChg chg="delSp modSp mod">
        <pc:chgData name="Malyshev, Oleg (STFC,DL,AST)" userId="f67bc73b-03de-4605-8ee1-ecf72a0b85a9" providerId="ADAL" clId="{9D37F55D-B621-4549-B72D-B8EAD12D6CB5}" dt="2026-03-19T12:16:35.775" v="613" actId="1076"/>
        <pc:sldMkLst>
          <pc:docMk/>
          <pc:sldMk cId="1580021700" sldId="440"/>
        </pc:sldMkLst>
        <pc:spChg chg="mod">
          <ac:chgData name="Malyshev, Oleg (STFC,DL,AST)" userId="f67bc73b-03de-4605-8ee1-ecf72a0b85a9" providerId="ADAL" clId="{9D37F55D-B621-4549-B72D-B8EAD12D6CB5}" dt="2026-03-19T12:11:15.549" v="375" actId="20577"/>
          <ac:spMkLst>
            <pc:docMk/>
            <pc:sldMk cId="1580021700" sldId="440"/>
            <ac:spMk id="2" creationId="{00000000-0000-0000-0000-000000000000}"/>
          </ac:spMkLst>
        </pc:spChg>
        <pc:spChg chg="del">
          <ac:chgData name="Malyshev, Oleg (STFC,DL,AST)" userId="f67bc73b-03de-4605-8ee1-ecf72a0b85a9" providerId="ADAL" clId="{9D37F55D-B621-4549-B72D-B8EAD12D6CB5}" dt="2026-03-19T12:11:22.934" v="378" actId="478"/>
          <ac:spMkLst>
            <pc:docMk/>
            <pc:sldMk cId="1580021700" sldId="440"/>
            <ac:spMk id="3" creationId="{34E97E53-6020-C4D7-97F2-10DE96326580}"/>
          </ac:spMkLst>
        </pc:spChg>
        <pc:spChg chg="mod">
          <ac:chgData name="Malyshev, Oleg (STFC,DL,AST)" userId="f67bc73b-03de-4605-8ee1-ecf72a0b85a9" providerId="ADAL" clId="{9D37F55D-B621-4549-B72D-B8EAD12D6CB5}" dt="2026-03-19T12:16:35.775" v="613" actId="1076"/>
          <ac:spMkLst>
            <pc:docMk/>
            <pc:sldMk cId="1580021700" sldId="440"/>
            <ac:spMk id="6" creationId="{00000000-0000-0000-0000-000000000000}"/>
          </ac:spMkLst>
        </pc:spChg>
        <pc:spChg chg="del">
          <ac:chgData name="Malyshev, Oleg (STFC,DL,AST)" userId="f67bc73b-03de-4605-8ee1-ecf72a0b85a9" providerId="ADAL" clId="{9D37F55D-B621-4549-B72D-B8EAD12D6CB5}" dt="2026-03-19T12:11:24.571" v="379" actId="478"/>
          <ac:spMkLst>
            <pc:docMk/>
            <pc:sldMk cId="1580021700" sldId="440"/>
            <ac:spMk id="8" creationId="{6B409207-9A94-25BA-9E52-4D51AFE930EF}"/>
          </ac:spMkLst>
        </pc:spChg>
        <pc:spChg chg="del">
          <ac:chgData name="Malyshev, Oleg (STFC,DL,AST)" userId="f67bc73b-03de-4605-8ee1-ecf72a0b85a9" providerId="ADAL" clId="{9D37F55D-B621-4549-B72D-B8EAD12D6CB5}" dt="2026-03-19T12:11:27.779" v="381" actId="478"/>
          <ac:spMkLst>
            <pc:docMk/>
            <pc:sldMk cId="1580021700" sldId="440"/>
            <ac:spMk id="13" creationId="{5AF892FA-9FFC-339C-D39C-C42F61434872}"/>
          </ac:spMkLst>
        </pc:spChg>
        <pc:picChg chg="del">
          <ac:chgData name="Malyshev, Oleg (STFC,DL,AST)" userId="f67bc73b-03de-4605-8ee1-ecf72a0b85a9" providerId="ADAL" clId="{9D37F55D-B621-4549-B72D-B8EAD12D6CB5}" dt="2026-03-19T12:11:19.964" v="376" actId="478"/>
          <ac:picMkLst>
            <pc:docMk/>
            <pc:sldMk cId="1580021700" sldId="440"/>
            <ac:picMk id="11" creationId="{6DAB21F7-A709-835E-FBE5-A0A3435D90C7}"/>
          </ac:picMkLst>
        </pc:picChg>
        <pc:picChg chg="del">
          <ac:chgData name="Malyshev, Oleg (STFC,DL,AST)" userId="f67bc73b-03de-4605-8ee1-ecf72a0b85a9" providerId="ADAL" clId="{9D37F55D-B621-4549-B72D-B8EAD12D6CB5}" dt="2026-03-19T12:11:20.787" v="377" actId="478"/>
          <ac:picMkLst>
            <pc:docMk/>
            <pc:sldMk cId="1580021700" sldId="440"/>
            <ac:picMk id="12" creationId="{4D996432-D995-2CF7-A8A4-F0DAFC887557}"/>
          </ac:picMkLst>
        </pc:picChg>
        <pc:picChg chg="del">
          <ac:chgData name="Malyshev, Oleg (STFC,DL,AST)" userId="f67bc73b-03de-4605-8ee1-ecf72a0b85a9" providerId="ADAL" clId="{9D37F55D-B621-4549-B72D-B8EAD12D6CB5}" dt="2026-03-19T12:11:25.573" v="380" actId="478"/>
          <ac:picMkLst>
            <pc:docMk/>
            <pc:sldMk cId="1580021700" sldId="440"/>
            <ac:picMk id="1025" creationId="{467AFEE5-4F66-33A7-1C19-B18B8F09AFF5}"/>
          </ac:picMkLst>
        </pc:picChg>
      </pc:sldChg>
      <pc:sldChg chg="new del">
        <pc:chgData name="Malyshev, Oleg (STFC,DL,AST)" userId="f67bc73b-03de-4605-8ee1-ecf72a0b85a9" providerId="ADAL" clId="{9D37F55D-B621-4549-B72D-B8EAD12D6CB5}" dt="2026-03-19T12:49:02.370" v="1328" actId="680"/>
        <pc:sldMkLst>
          <pc:docMk/>
          <pc:sldMk cId="1035081958" sldId="441"/>
        </pc:sldMkLst>
      </pc:sldChg>
      <pc:sldChg chg="del">
        <pc:chgData name="Malyshev, Oleg (STFC,DL,AST)" userId="f67bc73b-03de-4605-8ee1-ecf72a0b85a9" providerId="ADAL" clId="{9D37F55D-B621-4549-B72D-B8EAD12D6CB5}" dt="2026-03-19T12:09:49.575" v="360" actId="47"/>
        <pc:sldMkLst>
          <pc:docMk/>
          <pc:sldMk cId="1828661480" sldId="441"/>
        </pc:sldMkLst>
      </pc:sldChg>
      <pc:sldChg chg="addSp delSp modSp add mod">
        <pc:chgData name="Malyshev, Oleg (STFC,DL,AST)" userId="f67bc73b-03de-4605-8ee1-ecf72a0b85a9" providerId="ADAL" clId="{9D37F55D-B621-4549-B72D-B8EAD12D6CB5}" dt="2026-03-19T13:08:05.736" v="1963" actId="1076"/>
        <pc:sldMkLst>
          <pc:docMk/>
          <pc:sldMk cId="2309272407" sldId="441"/>
        </pc:sldMkLst>
        <pc:spChg chg="mod">
          <ac:chgData name="Malyshev, Oleg (STFC,DL,AST)" userId="f67bc73b-03de-4605-8ee1-ecf72a0b85a9" providerId="ADAL" clId="{9D37F55D-B621-4549-B72D-B8EAD12D6CB5}" dt="2026-03-19T13:08:02.285" v="1962" actId="14100"/>
          <ac:spMkLst>
            <pc:docMk/>
            <pc:sldMk cId="2309272407" sldId="441"/>
            <ac:spMk id="2" creationId="{50F106A3-617A-35D5-0CEB-9A06D1D70842}"/>
          </ac:spMkLst>
        </pc:spChg>
        <pc:spChg chg="mod">
          <ac:chgData name="Malyshev, Oleg (STFC,DL,AST)" userId="f67bc73b-03de-4605-8ee1-ecf72a0b85a9" providerId="ADAL" clId="{9D37F55D-B621-4549-B72D-B8EAD12D6CB5}" dt="2026-03-19T13:08:05.736" v="1963" actId="1076"/>
          <ac:spMkLst>
            <pc:docMk/>
            <pc:sldMk cId="2309272407" sldId="441"/>
            <ac:spMk id="6" creationId="{349D7439-5D88-109A-BD0F-F8AFB1BDEE31}"/>
          </ac:spMkLst>
        </pc:spChg>
        <pc:spChg chg="del mod">
          <ac:chgData name="Malyshev, Oleg (STFC,DL,AST)" userId="f67bc73b-03de-4605-8ee1-ecf72a0b85a9" providerId="ADAL" clId="{9D37F55D-B621-4549-B72D-B8EAD12D6CB5}" dt="2026-03-19T12:50:13.968" v="1372" actId="478"/>
          <ac:spMkLst>
            <pc:docMk/>
            <pc:sldMk cId="2309272407" sldId="441"/>
            <ac:spMk id="10" creationId="{AE780AE5-F52B-7A0D-1E21-D352320A925B}"/>
          </ac:spMkLst>
        </pc:spChg>
        <pc:picChg chg="add mod">
          <ac:chgData name="Malyshev, Oleg (STFC,DL,AST)" userId="f67bc73b-03de-4605-8ee1-ecf72a0b85a9" providerId="ADAL" clId="{9D37F55D-B621-4549-B72D-B8EAD12D6CB5}" dt="2026-03-19T12:50:07.120" v="1371" actId="14100"/>
          <ac:picMkLst>
            <pc:docMk/>
            <pc:sldMk cId="2309272407" sldId="441"/>
            <ac:picMk id="4" creationId="{A2363F73-466F-C6D0-BF59-0536BEB19445}"/>
          </ac:picMkLst>
        </pc:picChg>
        <pc:picChg chg="del">
          <ac:chgData name="Malyshev, Oleg (STFC,DL,AST)" userId="f67bc73b-03de-4605-8ee1-ecf72a0b85a9" providerId="ADAL" clId="{9D37F55D-B621-4549-B72D-B8EAD12D6CB5}" dt="2026-03-19T12:49:35.890" v="1365" actId="478"/>
          <ac:picMkLst>
            <pc:docMk/>
            <pc:sldMk cId="2309272407" sldId="441"/>
            <ac:picMk id="8" creationId="{F5D26836-78F0-71B8-F43E-249B7EF5D59F}"/>
          </ac:picMkLst>
        </pc:picChg>
      </pc:sldChg>
      <pc:sldChg chg="add del">
        <pc:chgData name="Malyshev, Oleg (STFC,DL,AST)" userId="f67bc73b-03de-4605-8ee1-ecf72a0b85a9" providerId="ADAL" clId="{9D37F55D-B621-4549-B72D-B8EAD12D6CB5}" dt="2026-03-19T12:37:19.380" v="1071" actId="47"/>
        <pc:sldMkLst>
          <pc:docMk/>
          <pc:sldMk cId="111184322" sldId="442"/>
        </pc:sldMkLst>
      </pc:sldChg>
      <pc:sldChg chg="addSp delSp modSp add mod">
        <pc:chgData name="Malyshev, Oleg (STFC,DL,AST)" userId="f67bc73b-03de-4605-8ee1-ecf72a0b85a9" providerId="ADAL" clId="{9D37F55D-B621-4549-B72D-B8EAD12D6CB5}" dt="2026-03-19T13:19:14.243" v="2189" actId="1076"/>
        <pc:sldMkLst>
          <pc:docMk/>
          <pc:sldMk cId="3735311789" sldId="442"/>
        </pc:sldMkLst>
        <pc:spChg chg="mod">
          <ac:chgData name="Malyshev, Oleg (STFC,DL,AST)" userId="f67bc73b-03de-4605-8ee1-ecf72a0b85a9" providerId="ADAL" clId="{9D37F55D-B621-4549-B72D-B8EAD12D6CB5}" dt="2026-03-19T13:10:30.827" v="1973" actId="20577"/>
          <ac:spMkLst>
            <pc:docMk/>
            <pc:sldMk cId="3735311789" sldId="442"/>
            <ac:spMk id="2" creationId="{5C5E2396-B952-861B-D15D-78F32518A685}"/>
          </ac:spMkLst>
        </pc:spChg>
        <pc:spChg chg="mod">
          <ac:chgData name="Malyshev, Oleg (STFC,DL,AST)" userId="f67bc73b-03de-4605-8ee1-ecf72a0b85a9" providerId="ADAL" clId="{9D37F55D-B621-4549-B72D-B8EAD12D6CB5}" dt="2026-03-19T13:15:47.361" v="2078" actId="20577"/>
          <ac:spMkLst>
            <pc:docMk/>
            <pc:sldMk cId="3735311789" sldId="442"/>
            <ac:spMk id="6" creationId="{4AA9F527-8D8D-E5FB-684D-F49236A962AB}"/>
          </ac:spMkLst>
        </pc:spChg>
        <pc:spChg chg="mod">
          <ac:chgData name="Malyshev, Oleg (STFC,DL,AST)" userId="f67bc73b-03de-4605-8ee1-ecf72a0b85a9" providerId="ADAL" clId="{9D37F55D-B621-4549-B72D-B8EAD12D6CB5}" dt="2026-03-19T13:18:55.429" v="2184" actId="1076"/>
          <ac:spMkLst>
            <pc:docMk/>
            <pc:sldMk cId="3735311789" sldId="442"/>
            <ac:spMk id="13" creationId="{BEA4FCF6-3FBA-F02F-49A6-F71C848FE846}"/>
          </ac:spMkLst>
        </pc:spChg>
        <pc:spChg chg="mod">
          <ac:chgData name="Malyshev, Oleg (STFC,DL,AST)" userId="f67bc73b-03de-4605-8ee1-ecf72a0b85a9" providerId="ADAL" clId="{9D37F55D-B621-4549-B72D-B8EAD12D6CB5}" dt="2026-03-19T13:19:06.038" v="2187" actId="1076"/>
          <ac:spMkLst>
            <pc:docMk/>
            <pc:sldMk cId="3735311789" sldId="442"/>
            <ac:spMk id="16" creationId="{ACA11C85-DFF8-2840-0847-8269CB64236D}"/>
          </ac:spMkLst>
        </pc:spChg>
        <pc:spChg chg="mod">
          <ac:chgData name="Malyshev, Oleg (STFC,DL,AST)" userId="f67bc73b-03de-4605-8ee1-ecf72a0b85a9" providerId="ADAL" clId="{9D37F55D-B621-4549-B72D-B8EAD12D6CB5}" dt="2026-03-19T13:19:14.243" v="2189" actId="1076"/>
          <ac:spMkLst>
            <pc:docMk/>
            <pc:sldMk cId="3735311789" sldId="442"/>
            <ac:spMk id="17" creationId="{316596CE-5EAD-2A75-36AF-619E39F9F2DB}"/>
          </ac:spMkLst>
        </pc:spChg>
        <pc:spChg chg="del">
          <ac:chgData name="Malyshev, Oleg (STFC,DL,AST)" userId="f67bc73b-03de-4605-8ee1-ecf72a0b85a9" providerId="ADAL" clId="{9D37F55D-B621-4549-B72D-B8EAD12D6CB5}" dt="2026-03-19T13:18:59.578" v="2185" actId="478"/>
          <ac:spMkLst>
            <pc:docMk/>
            <pc:sldMk cId="3735311789" sldId="442"/>
            <ac:spMk id="18" creationId="{A98CF7B1-1C68-E339-F380-8EC2D6434CE6}"/>
          </ac:spMkLst>
        </pc:spChg>
        <pc:picChg chg="add mod modCrop">
          <ac:chgData name="Malyshev, Oleg (STFC,DL,AST)" userId="f67bc73b-03de-4605-8ee1-ecf72a0b85a9" providerId="ADAL" clId="{9D37F55D-B621-4549-B72D-B8EAD12D6CB5}" dt="2026-03-19T13:19:09.614" v="2188" actId="1076"/>
          <ac:picMkLst>
            <pc:docMk/>
            <pc:sldMk cId="3735311789" sldId="442"/>
            <ac:picMk id="4" creationId="{67231FD5-BE1C-8653-E19F-95F729D0979E}"/>
          </ac:picMkLst>
        </pc:picChg>
        <pc:picChg chg="del">
          <ac:chgData name="Malyshev, Oleg (STFC,DL,AST)" userId="f67bc73b-03de-4605-8ee1-ecf72a0b85a9" providerId="ADAL" clId="{9D37F55D-B621-4549-B72D-B8EAD12D6CB5}" dt="2026-03-19T13:11:21.903" v="1974" actId="478"/>
          <ac:picMkLst>
            <pc:docMk/>
            <pc:sldMk cId="3735311789" sldId="442"/>
            <ac:picMk id="8" creationId="{3E1B3752-435B-FD38-41C4-3B47AE8F6E89}"/>
          </ac:picMkLst>
        </pc:picChg>
        <pc:picChg chg="del">
          <ac:chgData name="Malyshev, Oleg (STFC,DL,AST)" userId="f67bc73b-03de-4605-8ee1-ecf72a0b85a9" providerId="ADAL" clId="{9D37F55D-B621-4549-B72D-B8EAD12D6CB5}" dt="2026-03-19T13:11:24.822" v="1976" actId="478"/>
          <ac:picMkLst>
            <pc:docMk/>
            <pc:sldMk cId="3735311789" sldId="442"/>
            <ac:picMk id="10" creationId="{C88E81E6-96E7-E080-571C-8F6BA491ED4E}"/>
          </ac:picMkLst>
        </pc:picChg>
        <pc:picChg chg="add mod">
          <ac:chgData name="Malyshev, Oleg (STFC,DL,AST)" userId="f67bc73b-03de-4605-8ee1-ecf72a0b85a9" providerId="ADAL" clId="{9D37F55D-B621-4549-B72D-B8EAD12D6CB5}" dt="2026-03-19T13:12:55.279" v="1994" actId="1076"/>
          <ac:picMkLst>
            <pc:docMk/>
            <pc:sldMk cId="3735311789" sldId="442"/>
            <ac:picMk id="11" creationId="{E2ABE455-D3D8-8DF6-B33A-092CA777CD34}"/>
          </ac:picMkLst>
        </pc:picChg>
        <pc:picChg chg="del">
          <ac:chgData name="Malyshev, Oleg (STFC,DL,AST)" userId="f67bc73b-03de-4605-8ee1-ecf72a0b85a9" providerId="ADAL" clId="{9D37F55D-B621-4549-B72D-B8EAD12D6CB5}" dt="2026-03-19T13:11:27.203" v="1977" actId="478"/>
          <ac:picMkLst>
            <pc:docMk/>
            <pc:sldMk cId="3735311789" sldId="442"/>
            <ac:picMk id="12" creationId="{BF07742B-C65D-67A6-F2BF-7F4479826F56}"/>
          </ac:picMkLst>
        </pc:picChg>
        <pc:picChg chg="del">
          <ac:chgData name="Malyshev, Oleg (STFC,DL,AST)" userId="f67bc73b-03de-4605-8ee1-ecf72a0b85a9" providerId="ADAL" clId="{9D37F55D-B621-4549-B72D-B8EAD12D6CB5}" dt="2026-03-19T13:11:23.480" v="1975" actId="478"/>
          <ac:picMkLst>
            <pc:docMk/>
            <pc:sldMk cId="3735311789" sldId="442"/>
            <ac:picMk id="15" creationId="{C5818284-2F9F-417D-E5CF-2AD28B5F7644}"/>
          </ac:picMkLst>
        </pc:picChg>
      </pc:sldChg>
      <pc:sldChg chg="new del">
        <pc:chgData name="Malyshev, Oleg (STFC,DL,AST)" userId="f67bc73b-03de-4605-8ee1-ecf72a0b85a9" providerId="ADAL" clId="{9D37F55D-B621-4549-B72D-B8EAD12D6CB5}" dt="2026-03-19T11:04:18.007" v="169" actId="680"/>
        <pc:sldMkLst>
          <pc:docMk/>
          <pc:sldMk cId="4150027828" sldId="44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8C6C0-723B-1144-B0BB-13233DB680E2}" type="datetimeFigureOut">
              <a:rPr lang="fr-FR" smtClean="0"/>
              <a:pPr/>
              <a:t>19/03/2026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49DF4-BFDC-CE44-88D7-285A082144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25803-7089-5846-80C7-3D9AC85D7E45}" type="datetimeFigureOut">
              <a:rPr lang="fr-FR" smtClean="0"/>
              <a:pPr/>
              <a:t>19/03/2026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F73C1-2BD6-684E-AA1B-49165E0DF4B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1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63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FRA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8709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85FF087-C21D-4C55-834A-0ED5D6739D33}"/>
              </a:ext>
            </a:extLst>
          </p:cNvPr>
          <p:cNvSpPr txBox="1"/>
          <p:nvPr userDrawn="1"/>
        </p:nvSpPr>
        <p:spPr>
          <a:xfrm>
            <a:off x="1537010" y="115147"/>
            <a:ext cx="10506944" cy="594008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10" name="Titre 8">
            <a:extLst>
              <a:ext uri="{FF2B5EF4-FFF2-40B4-BE49-F238E27FC236}">
                <a16:creationId xmlns:a16="http://schemas.microsoft.com/office/drawing/2014/main" id="{E93E0A43-A262-475C-B2FD-8B34CB2B7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8112" y="358056"/>
            <a:ext cx="10506944" cy="874175"/>
          </a:xfrm>
          <a:solidFill>
            <a:schemeClr val="accent6"/>
          </a:solidFill>
        </p:spPr>
        <p:txBody>
          <a:bodyPr>
            <a:normAutofit/>
          </a:bodyPr>
          <a:lstStyle>
            <a:lvl1pPr algn="ctr">
              <a:defRPr sz="3200">
                <a:solidFill>
                  <a:srgbClr val="1262A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56767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20/02/2026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240000" cy="68798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240000" cy="68796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t="-9305" b="-930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787" y="556840"/>
            <a:ext cx="2131621" cy="121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7" y="5816297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84947" y="5755322"/>
            <a:ext cx="5031133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4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87488" y="6477110"/>
            <a:ext cx="7488512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GB"/>
              <a:t>O.B. Malyshev | iSAS Task 3.2 | 20/02/2026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492875"/>
            <a:ext cx="1657400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0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1544" y="6492875"/>
            <a:ext cx="6984456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GB"/>
              <a:t>O.B. Malyshev | iSAS Task 3.2 | 20/02/2026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485903"/>
            <a:ext cx="1657400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9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3552" y="6490543"/>
            <a:ext cx="6914036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GB"/>
              <a:t>O.B. Malyshev | iSAS Task 3.2 | 20/02/2026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7988" y="6490543"/>
            <a:ext cx="1657400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0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75520" y="1268760"/>
            <a:ext cx="9361040" cy="391284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69048" y="5390488"/>
            <a:ext cx="6629333" cy="195262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069049" y="555625"/>
            <a:ext cx="10067512" cy="56197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19536" y="6485903"/>
            <a:ext cx="7063269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GB"/>
              <a:t>O.B. Malyshev | iSAS Task 3.2 | 20/02/2026</a:t>
            </a:r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485902"/>
            <a:ext cx="1657400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7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1544" y="6492875"/>
            <a:ext cx="6984456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r>
              <a:rPr lang="en-GB"/>
              <a:t>O.B. Malyshev | iSAS Task 3.2 | 20/02/2026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29609" y="6492874"/>
            <a:ext cx="1657400" cy="3651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9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1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03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570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47878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70C0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GB"/>
              <a:t>O.B. Malyshev | iSAS Task 3.2 | 20/02/2026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70C0"/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6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1" r:id="rId2"/>
    <p:sldLayoutId id="2147483694" r:id="rId3"/>
    <p:sldLayoutId id="2147483696" r:id="rId4"/>
    <p:sldLayoutId id="2147483697" r:id="rId5"/>
    <p:sldLayoutId id="2147483710" r:id="rId6"/>
    <p:sldLayoutId id="2147483699" r:id="rId7"/>
    <p:sldLayoutId id="2147483724" r:id="rId8"/>
    <p:sldLayoutId id="2147483726" r:id="rId9"/>
    <p:sldLayoutId id="2147483727" r:id="rId10"/>
    <p:sldLayoutId id="214748372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70C0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EBF20EE-A612-831C-C803-3AA4A97B1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6DAA-85C5-F1CD-B248-5F174354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567" y="2184872"/>
            <a:ext cx="10515600" cy="1192111"/>
          </a:xfrm>
        </p:spPr>
        <p:txBody>
          <a:bodyPr>
            <a:normAutofit/>
          </a:bodyPr>
          <a:lstStyle/>
          <a:p>
            <a:pPr algn="ctr"/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iSAS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Task 3.2: Flux trapping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at UKRI/STFC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B770F-971D-611C-BA58-9683927E1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E0E43A-5028-3F9E-BB8B-DA4690CCA1C7}"/>
              </a:ext>
            </a:extLst>
          </p:cNvPr>
          <p:cNvSpPr txBox="1">
            <a:spLocks/>
          </p:cNvSpPr>
          <p:nvPr/>
        </p:nvSpPr>
        <p:spPr>
          <a:xfrm>
            <a:off x="2711624" y="4077072"/>
            <a:ext cx="4608512" cy="17281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O.B. Malyshev, D. Seal and L. Smith</a:t>
            </a:r>
          </a:p>
          <a:p>
            <a:pPr marL="0" indent="0">
              <a:buNone/>
            </a:pPr>
            <a:r>
              <a:rPr lang="en-GB" sz="1800" dirty="0"/>
              <a:t>R. Valizadeh and C. </a:t>
            </a:r>
            <a:r>
              <a:rPr lang="en-GB" sz="1800"/>
              <a:t>Bejamin  </a:t>
            </a:r>
            <a:endParaRPr lang="en-GB" sz="18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12B71B-31E3-7041-66E3-04BD714E9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20/02/2026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908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EBF20EE-A612-831C-C803-3AA4A97B1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6DAA-85C5-F1CD-B248-5F174354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1"/>
            <a:ext cx="10515600" cy="688055"/>
          </a:xfrm>
        </p:spPr>
        <p:txBody>
          <a:bodyPr/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Residual magnetisation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B770F-971D-611C-BA58-9683927E1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D0492908-5C25-668B-4E11-8E0F95E3F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960" y="1468171"/>
            <a:ext cx="6009993" cy="46492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D358E5-8C14-1D8E-3623-04ED99BACFEA}"/>
              </a:ext>
            </a:extLst>
          </p:cNvPr>
          <p:cNvSpPr txBox="1"/>
          <p:nvPr/>
        </p:nvSpPr>
        <p:spPr>
          <a:xfrm>
            <a:off x="84391" y="1340768"/>
            <a:ext cx="5400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Residual sample magnetisation can be measured as a function of </a:t>
            </a:r>
          </a:p>
          <a:p>
            <a:pPr marL="809625" indent="-285750">
              <a:buFont typeface="Arial" panose="020B0604020202020204" pitchFamily="34" charset="0"/>
              <a:buChar char="•"/>
            </a:pPr>
            <a:r>
              <a:rPr lang="en-GB" dirty="0"/>
              <a:t>operation temperature, </a:t>
            </a:r>
            <a:r>
              <a:rPr lang="en-GB" i="1" dirty="0"/>
              <a:t>T</a:t>
            </a:r>
          </a:p>
          <a:p>
            <a:pPr marL="809625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applied magnetic field, </a:t>
            </a:r>
            <a:r>
              <a:rPr lang="en-GB" sz="1800" i="1" dirty="0">
                <a:solidFill>
                  <a:schemeClr val="tx1"/>
                </a:solidFill>
              </a:rPr>
              <a:t>B1</a:t>
            </a:r>
            <a:r>
              <a:rPr lang="en-GB" sz="1800" i="1" baseline="-25000" dirty="0">
                <a:solidFill>
                  <a:schemeClr val="tx1"/>
                </a:solidFill>
              </a:rPr>
              <a:t>app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4C813B9-C926-B295-DFA6-2487AE205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20/02/2026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9C9B4D-CC6A-0BA3-3992-61ED43EDE837}"/>
              </a:ext>
            </a:extLst>
          </p:cNvPr>
          <p:cNvSpPr txBox="1"/>
          <p:nvPr/>
        </p:nvSpPr>
        <p:spPr>
          <a:xfrm>
            <a:off x="274182" y="3140968"/>
            <a:ext cx="49598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Typical magnet residual magnetisation </a:t>
            </a:r>
            <a:r>
              <a:rPr lang="en-GB" i="1" dirty="0"/>
              <a:t>B1</a:t>
            </a:r>
            <a:r>
              <a:rPr lang="en-GB" i="1" baseline="-25000" dirty="0"/>
              <a:t>res</a:t>
            </a:r>
            <a:r>
              <a:rPr lang="en-GB" dirty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stays in the range of </a:t>
            </a:r>
            <a:r>
              <a:rPr lang="en-GB" i="1" dirty="0"/>
              <a:t>B1</a:t>
            </a:r>
            <a:r>
              <a:rPr lang="en-GB" i="1" baseline="-25000" dirty="0"/>
              <a:t>res</a:t>
            </a:r>
            <a:r>
              <a:rPr lang="en-GB" dirty="0"/>
              <a:t> = 4</a:t>
            </a:r>
            <a:r>
              <a:rPr lang="en-GB" dirty="0">
                <a:sym typeface="Symbol" panose="05050102010706020507" pitchFamily="18" charset="2"/>
              </a:rPr>
              <a:t></a:t>
            </a:r>
            <a:r>
              <a:rPr lang="en-GB" dirty="0"/>
              <a:t> </a:t>
            </a:r>
            <a:r>
              <a:rPr lang="en-GB" dirty="0" err="1"/>
              <a:t>mT</a:t>
            </a:r>
            <a:r>
              <a:rPr lang="en-GB" dirty="0"/>
              <a:t> and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does not change with </a:t>
            </a:r>
            <a:r>
              <a:rPr lang="en-GB" i="1" dirty="0"/>
              <a:t>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Residual sample magnetisation</a:t>
            </a:r>
            <a:r>
              <a:rPr lang="en-GB" i="1" dirty="0"/>
              <a:t> B2</a:t>
            </a:r>
            <a:r>
              <a:rPr lang="en-GB" i="1" baseline="-25000" dirty="0"/>
              <a:t>res</a:t>
            </a:r>
            <a:r>
              <a:rPr lang="en-GB" dirty="0"/>
              <a:t> 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varies from sample to sample and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depends on </a:t>
            </a:r>
            <a:r>
              <a:rPr lang="en-GB" i="1" dirty="0"/>
              <a:t>T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A30E8-FC5D-E53D-89F5-89DC9BF635EE}"/>
              </a:ext>
            </a:extLst>
          </p:cNvPr>
          <p:cNvSpPr txBox="1"/>
          <p:nvPr/>
        </p:nvSpPr>
        <p:spPr>
          <a:xfrm>
            <a:off x="6737246" y="1130285"/>
            <a:ext cx="447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Examples of residual magnetisation </a:t>
            </a:r>
          </a:p>
        </p:txBody>
      </p:sp>
    </p:spTree>
    <p:extLst>
      <p:ext uri="{BB962C8B-B14F-4D97-AF65-F5344CB8AC3E}">
        <p14:creationId xmlns:p14="http://schemas.microsoft.com/office/powerpoint/2010/main" val="3537382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221119F-2C1A-E377-20C1-E11141A91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06A3-617A-35D5-0CEB-9A06D1D7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41"/>
            <a:ext cx="11064552" cy="1011609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New low power RF testing facility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(as a part of Task 3.4)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9A0BE5-C5B2-8839-C0B1-DFCF8AF5E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1BF37CE-99C4-1FBE-0D0C-17F0853A2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20/02/2026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D7439-5D88-109A-BD0F-F8AFB1BDEE31}"/>
              </a:ext>
            </a:extLst>
          </p:cNvPr>
          <p:cNvSpPr txBox="1"/>
          <p:nvPr/>
        </p:nvSpPr>
        <p:spPr>
          <a:xfrm>
            <a:off x="804172" y="1016250"/>
            <a:ext cx="668879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CI RF bunker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2EAC68"/>
                </a:solidFill>
              </a:rPr>
              <a:t>Vacuum &lt;10</a:t>
            </a:r>
            <a:r>
              <a:rPr lang="en-GB" baseline="30000" dirty="0">
                <a:solidFill>
                  <a:srgbClr val="2EAC68"/>
                </a:solidFill>
              </a:rPr>
              <a:t>-7</a:t>
            </a:r>
            <a:r>
              <a:rPr lang="en-GB" dirty="0">
                <a:solidFill>
                  <a:srgbClr val="2EAC68"/>
                </a:solidFill>
              </a:rPr>
              <a:t> mbar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2EAC68"/>
                </a:solidFill>
              </a:rPr>
              <a:t>Cryogenics: </a:t>
            </a:r>
            <a:r>
              <a:rPr lang="en-GB" dirty="0">
                <a:solidFill>
                  <a:srgbClr val="2EAC68"/>
                </a:solidFill>
                <a:sym typeface="Symbol" panose="05050102010706020507" pitchFamily="18" charset="2"/>
              </a:rPr>
              <a:t>3.0 K  </a:t>
            </a:r>
            <a:r>
              <a:rPr lang="en-GB" i="1" dirty="0" err="1">
                <a:solidFill>
                  <a:srgbClr val="2EAC68"/>
                </a:solidFill>
              </a:rPr>
              <a:t>T</a:t>
            </a:r>
            <a:r>
              <a:rPr lang="en-GB" baseline="-25000" dirty="0" err="1">
                <a:solidFill>
                  <a:srgbClr val="2EAC68"/>
                </a:solidFill>
              </a:rPr>
              <a:t>cav</a:t>
            </a:r>
            <a:r>
              <a:rPr lang="en-GB" dirty="0">
                <a:solidFill>
                  <a:srgbClr val="2EAC68"/>
                </a:solidFill>
              </a:rPr>
              <a:t> </a:t>
            </a:r>
            <a:r>
              <a:rPr lang="en-GB" dirty="0">
                <a:solidFill>
                  <a:srgbClr val="2EAC68"/>
                </a:solidFill>
                <a:sym typeface="Symbol" panose="05050102010706020507" pitchFamily="18" charset="2"/>
              </a:rPr>
              <a:t> </a:t>
            </a:r>
            <a:r>
              <a:rPr lang="en-GB" dirty="0">
                <a:solidFill>
                  <a:srgbClr val="2EAC68"/>
                </a:solidFill>
              </a:rPr>
              <a:t>20 K 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2EAC68"/>
                </a:solidFill>
              </a:rPr>
              <a:t>Magnetic shield is produced and delivered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C00000"/>
                </a:solidFill>
              </a:rPr>
              <a:t>Next steps – focus on RF: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RF testing with VNA of uncoated cavity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i="1" dirty="0"/>
              <a:t>flanges and RF cables will be added next week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RF testing with VNA of Nb coated cavity from IFAST (laser polished at RTU)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RF testing with VNA of bulk Nb cavity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i="1" dirty="0"/>
              <a:t>After receiving after processing at CEA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RF testing with VNA of Nb</a:t>
            </a:r>
            <a:r>
              <a:rPr lang="en-GB" baseline="-25000" dirty="0"/>
              <a:t>3</a:t>
            </a:r>
            <a:r>
              <a:rPr lang="en-GB" dirty="0"/>
              <a:t>Sn coated bulk Nb cavity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i="1" dirty="0"/>
              <a:t>As a part of Task 3.4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Testing new RF system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i="1" dirty="0"/>
              <a:t>Software is still underdevelopment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63F73-466F-C6D0-BF59-0536BEB19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304" y="836712"/>
            <a:ext cx="2555524" cy="553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72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EBF20EE-A612-831C-C803-3AA4A97B1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6DAA-85C5-F1CD-B248-5F174354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5765"/>
            <a:ext cx="10515600" cy="1192111"/>
          </a:xfrm>
        </p:spPr>
        <p:txBody>
          <a:bodyPr>
            <a:normAutofit/>
          </a:bodyPr>
          <a:lstStyle/>
          <a:p>
            <a:pPr algn="ctr"/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iSAS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Task 3.2 objectives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B770F-971D-611C-BA58-9683927E1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12B71B-31E3-7041-66E3-04BD714E9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20/02/2026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B3E3B-9F86-EEED-3258-D1217141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448780"/>
            <a:ext cx="11521280" cy="3960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F8B35F-8932-D180-3DAD-1CD24B4FD295}"/>
              </a:ext>
            </a:extLst>
          </p:cNvPr>
          <p:cNvSpPr txBox="1"/>
          <p:nvPr/>
        </p:nvSpPr>
        <p:spPr>
          <a:xfrm>
            <a:off x="7896200" y="5141223"/>
            <a:ext cx="164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2EAC68"/>
                </a:solidFill>
              </a:rPr>
              <a:t>completed</a:t>
            </a:r>
          </a:p>
        </p:txBody>
      </p:sp>
    </p:spTree>
    <p:extLst>
      <p:ext uri="{BB962C8B-B14F-4D97-AF65-F5344CB8AC3E}">
        <p14:creationId xmlns:p14="http://schemas.microsoft.com/office/powerpoint/2010/main" val="3538277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8" y="64747"/>
            <a:ext cx="12025336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Facilities for Superconducting Properties Evaluation at UKRI/STFC/CI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1384" y="4995233"/>
            <a:ext cx="4680520" cy="11386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EXP700: Magnetic field penetration facility (in-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vacua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43623" y="4916408"/>
            <a:ext cx="3710177" cy="11132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EXP900: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measurements with 7.8 GHz cavity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3C376C-4032-C8E1-2338-8EF582614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35" y="1056305"/>
            <a:ext cx="3168352" cy="3667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332" y="3221347"/>
            <a:ext cx="2506778" cy="1371841"/>
          </a:xfrm>
          <a:prstGeom prst="rect">
            <a:avLst/>
          </a:prstGeom>
        </p:spPr>
      </p:pic>
      <p:pic>
        <p:nvPicPr>
          <p:cNvPr id="19" name="Picture 18" descr="A person working in a laboratory&#10;&#10;Description automatically generated">
            <a:extLst>
              <a:ext uri="{FF2B5EF4-FFF2-40B4-BE49-F238E27FC236}">
                <a16:creationId xmlns:a16="http://schemas.microsoft.com/office/drawing/2014/main" id="{B68D81AE-0559-C312-BEA9-E425C3001A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51" r="15817"/>
          <a:stretch/>
        </p:blipFill>
        <p:spPr>
          <a:xfrm rot="5400000">
            <a:off x="6060574" y="1317221"/>
            <a:ext cx="3963619" cy="31168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770" y="1384969"/>
            <a:ext cx="2308811" cy="78713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6F0101F-071F-246B-A33B-DFD0E712FA1A}"/>
              </a:ext>
            </a:extLst>
          </p:cNvPr>
          <p:cNvGrpSpPr/>
          <p:nvPr/>
        </p:nvGrpSpPr>
        <p:grpSpPr>
          <a:xfrm>
            <a:off x="3934218" y="1552162"/>
            <a:ext cx="1632981" cy="1382069"/>
            <a:chOff x="11294612" y="24093055"/>
            <a:chExt cx="2737331" cy="23375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9F4DEAA-D6A2-BC71-CC41-0F24BEF09F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5" t="36040" r="22913" b="31426"/>
            <a:stretch/>
          </p:blipFill>
          <p:spPr>
            <a:xfrm>
              <a:off x="11294612" y="24093055"/>
              <a:ext cx="2737331" cy="209702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52536D-F4EC-46A1-7AA0-5CF2C49F8A63}"/>
                </a:ext>
              </a:extLst>
            </p:cNvPr>
            <p:cNvSpPr/>
            <p:nvPr/>
          </p:nvSpPr>
          <p:spPr>
            <a:xfrm>
              <a:off x="12544926" y="25601769"/>
              <a:ext cx="131836" cy="21098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E087C2F4-5483-A5D3-5F53-86352CC4F6F1}"/>
                </a:ext>
              </a:extLst>
            </p:cNvPr>
            <p:cNvSpPr txBox="1"/>
            <p:nvPr/>
          </p:nvSpPr>
          <p:spPr>
            <a:xfrm>
              <a:off x="12721968" y="25393432"/>
              <a:ext cx="889961" cy="884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/>
                <a:t>HP1</a:t>
              </a:r>
            </a:p>
            <a:p>
              <a:endParaRPr lang="en-GB" sz="1400" b="1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D1D2520-76A1-5F3E-2F40-768F25CCB481}"/>
                </a:ext>
              </a:extLst>
            </p:cNvPr>
            <p:cNvSpPr/>
            <p:nvPr/>
          </p:nvSpPr>
          <p:spPr>
            <a:xfrm>
              <a:off x="11312531" y="25861384"/>
              <a:ext cx="2596626" cy="9726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B2837F6-442C-7460-E457-4AB7A6717CAF}"/>
                </a:ext>
              </a:extLst>
            </p:cNvPr>
            <p:cNvSpPr/>
            <p:nvPr/>
          </p:nvSpPr>
          <p:spPr>
            <a:xfrm>
              <a:off x="12400175" y="25977519"/>
              <a:ext cx="276588" cy="15490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14113CAA-2C1D-42F4-E377-9C7672D44E9D}"/>
                </a:ext>
              </a:extLst>
            </p:cNvPr>
            <p:cNvSpPr txBox="1"/>
            <p:nvPr/>
          </p:nvSpPr>
          <p:spPr>
            <a:xfrm>
              <a:off x="12721968" y="25910018"/>
              <a:ext cx="949077" cy="520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/>
                <a:t>HP2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BCFAC70-82C5-2989-6899-8ECF37F58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3733" y="2753908"/>
            <a:ext cx="2588267" cy="174792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09F0A-AF5E-54AC-9720-CF73CD282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20/02/2026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50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41"/>
            <a:ext cx="10515600" cy="917350"/>
          </a:xfrm>
        </p:spPr>
        <p:txBody>
          <a:bodyPr/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The Choke Cavity Facility (EXP-900)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663952" y="1164026"/>
            <a:ext cx="6430307" cy="42428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Two-part test cavity in </a:t>
            </a: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-free cryostat: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Bulk Nb choke cavity 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Sample: </a:t>
            </a:r>
          </a:p>
          <a:p>
            <a:pPr lvl="2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planar disk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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90 - 130 mm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2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thickness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1 – 10 mm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RF-DC compensation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T, B)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VNA measurements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  </a:t>
            </a:r>
            <a:r>
              <a:rPr lang="el-GR" sz="1800" i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l-GR" sz="18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Δλ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Parameters:</a:t>
            </a:r>
          </a:p>
          <a:p>
            <a:pPr lvl="1">
              <a:buFontTx/>
              <a:buChar char="-"/>
            </a:pP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= 7.8 GHz</a:t>
            </a:r>
          </a:p>
          <a:p>
            <a:pPr lvl="1">
              <a:buFontTx/>
              <a:buChar char="-"/>
            </a:pPr>
            <a:r>
              <a:rPr lang="en-GB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≥ 4 K </a:t>
            </a:r>
          </a:p>
          <a:p>
            <a:pPr lvl="1">
              <a:buFontTx/>
              <a:buChar char="-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RF power up to 1 W</a:t>
            </a:r>
          </a:p>
          <a:p>
            <a:pPr lvl="1">
              <a:buFontTx/>
              <a:buChar char="-"/>
            </a:pPr>
            <a:r>
              <a:rPr lang="en-GB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, pk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≤ 2.5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 be  </a:t>
            </a:r>
            <a:r>
              <a:rPr lang="en-GB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, pk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≤ 20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after moving to a new CI Bunker</a:t>
            </a:r>
          </a:p>
          <a:p>
            <a:pPr lvl="2">
              <a:buFontTx/>
              <a:buChar char="-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CBA30F-21F4-958F-98B8-20FDA315C814}"/>
              </a:ext>
            </a:extLst>
          </p:cNvPr>
          <p:cNvSpPr txBox="1"/>
          <p:nvPr/>
        </p:nvSpPr>
        <p:spPr>
          <a:xfrm>
            <a:off x="5219716" y="5675477"/>
            <a:ext cx="3744416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1 sample test </a:t>
            </a:r>
            <a:r>
              <a:rPr lang="en-GB" sz="1800" b="1" i="1" dirty="0">
                <a:solidFill>
                  <a:schemeClr val="tx1"/>
                </a:solidFill>
              </a:rPr>
              <a:t>R</a:t>
            </a:r>
            <a:r>
              <a:rPr lang="en-GB" sz="1800" b="1" baseline="-25000" dirty="0">
                <a:solidFill>
                  <a:schemeClr val="tx1"/>
                </a:solidFill>
              </a:rPr>
              <a:t>s</a:t>
            </a:r>
            <a:r>
              <a:rPr lang="en-GB" sz="1800" b="1" dirty="0">
                <a:solidFill>
                  <a:schemeClr val="tx1"/>
                </a:solidFill>
              </a:rPr>
              <a:t>(</a:t>
            </a:r>
            <a:r>
              <a:rPr lang="en-GB" sz="1800" b="1" i="1" dirty="0">
                <a:solidFill>
                  <a:schemeClr val="tx1"/>
                </a:solidFill>
              </a:rPr>
              <a:t>T</a:t>
            </a:r>
            <a:r>
              <a:rPr lang="en-GB" sz="1800" b="1" dirty="0">
                <a:solidFill>
                  <a:schemeClr val="tx1"/>
                </a:solidFill>
              </a:rPr>
              <a:t>) in 2 days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206D828-4BDB-8A6E-4AD3-E353F785BEAB}"/>
              </a:ext>
            </a:extLst>
          </p:cNvPr>
          <p:cNvSpPr txBox="1"/>
          <p:nvPr/>
        </p:nvSpPr>
        <p:spPr>
          <a:xfrm>
            <a:off x="983432" y="3964998"/>
            <a:ext cx="215155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i="1" dirty="0"/>
              <a:t>Example of results:</a:t>
            </a:r>
          </a:p>
          <a:p>
            <a:r>
              <a:rPr lang="en-GB" sz="1100" i="1" dirty="0"/>
              <a:t>effect of magnetron power </a:t>
            </a:r>
          </a:p>
          <a:p>
            <a:r>
              <a:rPr lang="en-GB" sz="1100" i="1" dirty="0"/>
              <a:t>for depositing Nb</a:t>
            </a:r>
            <a:r>
              <a:rPr lang="en-GB" sz="1100" i="1" baseline="-25000" dirty="0"/>
              <a:t>3</a:t>
            </a:r>
            <a:r>
              <a:rPr lang="en-GB" sz="1100" i="1" dirty="0"/>
              <a:t>Sn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908A48-2D3A-D763-E4CF-F5C89C93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20/02/2026</a:t>
            </a:r>
            <a:endParaRPr lang="en-US" dirty="0"/>
          </a:p>
        </p:txBody>
      </p:sp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891B6E58-9D03-8D40-5850-33011C859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" y="1016832"/>
            <a:ext cx="5462984" cy="284421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12A746-1B22-B6BA-E02A-C39E0DA7FE2E}"/>
              </a:ext>
            </a:extLst>
          </p:cNvPr>
          <p:cNvCxnSpPr>
            <a:cxnSpLocks/>
          </p:cNvCxnSpPr>
          <p:nvPr/>
        </p:nvCxnSpPr>
        <p:spPr>
          <a:xfrm flipH="1">
            <a:off x="5159896" y="2070005"/>
            <a:ext cx="1296144" cy="838210"/>
          </a:xfrm>
          <a:prstGeom prst="line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DB3072-57E3-5E0C-EC5F-F1E47E60D9FE}"/>
              </a:ext>
            </a:extLst>
          </p:cNvPr>
          <p:cNvCxnSpPr>
            <a:cxnSpLocks/>
          </p:cNvCxnSpPr>
          <p:nvPr/>
        </p:nvCxnSpPr>
        <p:spPr>
          <a:xfrm flipH="1">
            <a:off x="5087888" y="1617015"/>
            <a:ext cx="1080120" cy="0"/>
          </a:xfrm>
          <a:prstGeom prst="line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194F8D0-E1CA-E114-542C-36DC8B5A59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298" b="3916"/>
          <a:stretch/>
        </p:blipFill>
        <p:spPr>
          <a:xfrm>
            <a:off x="479376" y="3861048"/>
            <a:ext cx="3089709" cy="287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44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-20291"/>
            <a:ext cx="10515600" cy="784995"/>
          </a:xfrm>
        </p:spPr>
        <p:txBody>
          <a:bodyPr/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The Choke Cavity Facility updates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341843" y="1108198"/>
            <a:ext cx="3672408" cy="51672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Facility set into operation in a new CI Bunker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1400" b="1" dirty="0">
                <a:solidFill>
                  <a:srgbClr val="2EAC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Cryogenics is operating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1400" b="1" dirty="0">
                <a:solidFill>
                  <a:srgbClr val="2EAC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with VNA - OK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1400" b="1" dirty="0">
                <a:solidFill>
                  <a:srgbClr val="2EAC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radiation limit on RF power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completing jobs for the gate closing (long delays due to outside contractor, but progress over last two weeks) </a:t>
            </a:r>
          </a:p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RF rack is being updated: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</a:p>
          <a:p>
            <a:pPr lvl="2">
              <a:buFontTx/>
              <a:buChar char="-"/>
            </a:pP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= 7.8 GHz</a:t>
            </a:r>
          </a:p>
          <a:p>
            <a:pPr lvl="2">
              <a:buFontTx/>
              <a:buChar char="-"/>
            </a:pPr>
            <a:r>
              <a:rPr lang="en-GB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≥ 4 K </a:t>
            </a:r>
          </a:p>
          <a:p>
            <a:pPr lvl="2">
              <a:buFontTx/>
              <a:buChar char="-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RF power up to 1 W</a:t>
            </a:r>
          </a:p>
          <a:p>
            <a:pPr lvl="2">
              <a:buFontTx/>
              <a:buChar char="-"/>
            </a:pPr>
            <a:r>
              <a:rPr lang="en-GB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GB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, pk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≤ </a:t>
            </a:r>
            <a:r>
              <a:rPr lang="en-GB" sz="1600" b="1" dirty="0">
                <a:solidFill>
                  <a:srgbClr val="2EAC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GB" sz="1600" b="1" dirty="0" err="1">
                <a:solidFill>
                  <a:srgbClr val="2EAC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en-GB" sz="1600" b="1" dirty="0">
                <a:solidFill>
                  <a:srgbClr val="2EAC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GB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CW mode</a:t>
            </a:r>
          </a:p>
          <a:p>
            <a:pPr lvl="2">
              <a:buFontTx/>
              <a:buChar char="-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Expected to be larger in </a:t>
            </a:r>
            <a:r>
              <a:rPr lang="en-GB" sz="1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pulsed mode</a:t>
            </a:r>
          </a:p>
          <a:p>
            <a:pPr lvl="2">
              <a:buFontTx/>
              <a:buChar char="-"/>
            </a:pPr>
            <a:endParaRPr lang="en-GB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E97E53-6020-C4D7-97F2-10DE96326580}"/>
              </a:ext>
            </a:extLst>
          </p:cNvPr>
          <p:cNvSpPr txBox="1"/>
          <p:nvPr/>
        </p:nvSpPr>
        <p:spPr>
          <a:xfrm>
            <a:off x="9863663" y="5980638"/>
            <a:ext cx="2332987" cy="36933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EAC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Magnetic shield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908A48-2D3A-D763-E4CF-F5C89C93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20/02/2026</a:t>
            </a:r>
            <a:endParaRPr lang="en-US" dirty="0"/>
          </a:p>
        </p:txBody>
      </p:sp>
      <p:pic>
        <p:nvPicPr>
          <p:cNvPr id="22" name="Picture 21" descr="A large white box in a room&#10;&#10;Description automatically generated">
            <a:extLst>
              <a:ext uri="{FF2B5EF4-FFF2-40B4-BE49-F238E27FC236}">
                <a16:creationId xmlns:a16="http://schemas.microsoft.com/office/drawing/2014/main" id="{FFB98C97-1494-49DB-BB6C-657EAF82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1" r="15879"/>
          <a:stretch/>
        </p:blipFill>
        <p:spPr>
          <a:xfrm rot="5400000">
            <a:off x="-217117" y="1595247"/>
            <a:ext cx="3897595" cy="311201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671E4F9-0C6A-54C7-1B6E-0403E83A5A91}"/>
              </a:ext>
            </a:extLst>
          </p:cNvPr>
          <p:cNvSpPr/>
          <p:nvPr/>
        </p:nvSpPr>
        <p:spPr>
          <a:xfrm>
            <a:off x="139786" y="932785"/>
            <a:ext cx="3147901" cy="425430"/>
          </a:xfrm>
          <a:prstGeom prst="rect">
            <a:avLst/>
          </a:prstGeom>
          <a:solidFill>
            <a:srgbClr val="BE2B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CI SRF bunker</a:t>
            </a:r>
          </a:p>
        </p:txBody>
      </p:sp>
      <p:pic>
        <p:nvPicPr>
          <p:cNvPr id="28" name="Picture 27" descr="A large cylindrical object in a metal case&#10;&#10;Description automatically generated">
            <a:extLst>
              <a:ext uri="{FF2B5EF4-FFF2-40B4-BE49-F238E27FC236}">
                <a16:creationId xmlns:a16="http://schemas.microsoft.com/office/drawing/2014/main" id="{983451C7-B0A9-A785-6D54-4171F6842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59443" y="1685558"/>
            <a:ext cx="4209615" cy="2367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CB970A-C962-6E40-DB01-7D467C2A68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51" t="14565" r="11151"/>
          <a:stretch>
            <a:fillRect/>
          </a:stretch>
        </p:blipFill>
        <p:spPr>
          <a:xfrm rot="5400000">
            <a:off x="8813759" y="2558455"/>
            <a:ext cx="4221907" cy="247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98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41"/>
            <a:ext cx="10515600" cy="789397"/>
          </a:xfrm>
        </p:spPr>
        <p:txBody>
          <a:bodyPr/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The Choke Cavity Facility testing plans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703512" y="1426848"/>
            <a:ext cx="7848872" cy="19820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Testing facility with Nb coated samples for 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c-RF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Testing the same samples with MFPF for </a:t>
            </a:r>
            <a:r>
              <a:rPr lang="en-GB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fp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), residual magnetisation and 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c-dc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Continue similar studies on both facilities with Nb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908A48-2D3A-D763-E4CF-F5C89C93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20/02/2026</a:t>
            </a:r>
            <a:endParaRPr lang="en-U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754AE8D-8F93-F91D-B671-E2CE9CF6C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525FE052-1E6A-5D4C-A9F9-0D1642C05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35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021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EBF20EE-A612-831C-C803-3AA4A97B1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6DAA-85C5-F1CD-B248-5F174354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0" y="50002"/>
            <a:ext cx="5474874" cy="91735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Magnetic Field Penetration Facility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B770F-971D-611C-BA58-9683927E1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9AAF74-F0EE-0DF4-22B1-F6ED6340D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23" y="27142"/>
            <a:ext cx="6098145" cy="67874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CCE5EAC-4A0A-AE76-0057-136B41B643E4}"/>
              </a:ext>
            </a:extLst>
          </p:cNvPr>
          <p:cNvSpPr/>
          <p:nvPr/>
        </p:nvSpPr>
        <p:spPr>
          <a:xfrm>
            <a:off x="10606537" y="465592"/>
            <a:ext cx="1569894" cy="6308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Magnet Housing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E96E9B-51BF-80D1-62D4-1219DEA8319D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9206278" y="780994"/>
            <a:ext cx="1400259" cy="421171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2F1F639-BB16-AA17-4B7D-90BD392A40F7}"/>
              </a:ext>
            </a:extLst>
          </p:cNvPr>
          <p:cNvSpPr/>
          <p:nvPr/>
        </p:nvSpPr>
        <p:spPr>
          <a:xfrm>
            <a:off x="10520243" y="1642934"/>
            <a:ext cx="1671757" cy="626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Sample Holder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7913C22-ECBF-C9A6-1288-2DE1A6EAA788}"/>
              </a:ext>
            </a:extLst>
          </p:cNvPr>
          <p:cNvCxnSpPr>
            <a:cxnSpLocks/>
          </p:cNvCxnSpPr>
          <p:nvPr/>
        </p:nvCxnSpPr>
        <p:spPr>
          <a:xfrm flipH="1">
            <a:off x="9912424" y="2058381"/>
            <a:ext cx="607819" cy="270283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94DF56-E68E-F964-93B4-A30DC8C4D890}"/>
              </a:ext>
            </a:extLst>
          </p:cNvPr>
          <p:cNvCxnSpPr>
            <a:cxnSpLocks/>
            <a:stCxn id="13" idx="7"/>
          </p:cNvCxnSpPr>
          <p:nvPr/>
        </p:nvCxnSpPr>
        <p:spPr>
          <a:xfrm flipV="1">
            <a:off x="7646270" y="3134519"/>
            <a:ext cx="908872" cy="375006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F9AD6CD-61E8-48BA-8C9D-305710280A91}"/>
              </a:ext>
            </a:extLst>
          </p:cNvPr>
          <p:cNvGrpSpPr/>
          <p:nvPr/>
        </p:nvGrpSpPr>
        <p:grpSpPr>
          <a:xfrm>
            <a:off x="2063552" y="1113505"/>
            <a:ext cx="3312368" cy="2624739"/>
            <a:chOff x="11294612" y="24093055"/>
            <a:chExt cx="2737331" cy="218629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10A5B33-833A-8491-4BFD-F02C487D4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5" t="36040" r="22913" b="31426"/>
            <a:stretch/>
          </p:blipFill>
          <p:spPr>
            <a:xfrm>
              <a:off x="11294612" y="24093055"/>
              <a:ext cx="2737331" cy="209702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286EC00-B781-8CDE-EE34-60607A1EB4A1}"/>
                </a:ext>
              </a:extLst>
            </p:cNvPr>
            <p:cNvSpPr/>
            <p:nvPr/>
          </p:nvSpPr>
          <p:spPr>
            <a:xfrm>
              <a:off x="12544926" y="25601769"/>
              <a:ext cx="131836" cy="21098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42" name="TextBox 12">
              <a:extLst>
                <a:ext uri="{FF2B5EF4-FFF2-40B4-BE49-F238E27FC236}">
                  <a16:creationId xmlns:a16="http://schemas.microsoft.com/office/drawing/2014/main" id="{B746318F-0F23-0E10-24BE-2E2946CEF5DF}"/>
                </a:ext>
              </a:extLst>
            </p:cNvPr>
            <p:cNvSpPr txBox="1"/>
            <p:nvPr/>
          </p:nvSpPr>
          <p:spPr>
            <a:xfrm>
              <a:off x="12676762" y="25540686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/>
                <a:t>HP1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634806E-ACD3-26E9-F3E7-C7F64B680CB9}"/>
                </a:ext>
              </a:extLst>
            </p:cNvPr>
            <p:cNvSpPr/>
            <p:nvPr/>
          </p:nvSpPr>
          <p:spPr>
            <a:xfrm>
              <a:off x="11312531" y="25861384"/>
              <a:ext cx="2596626" cy="9726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A259AE6-7AAC-B0A6-522F-1D55BF25CD0F}"/>
                </a:ext>
              </a:extLst>
            </p:cNvPr>
            <p:cNvSpPr/>
            <p:nvPr/>
          </p:nvSpPr>
          <p:spPr>
            <a:xfrm>
              <a:off x="12400175" y="25977519"/>
              <a:ext cx="276588" cy="15490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48" name="TextBox 15">
              <a:extLst>
                <a:ext uri="{FF2B5EF4-FFF2-40B4-BE49-F238E27FC236}">
                  <a16:creationId xmlns:a16="http://schemas.microsoft.com/office/drawing/2014/main" id="{099E9041-92F7-6D4F-DF6D-E5F27FE9AFB0}"/>
                </a:ext>
              </a:extLst>
            </p:cNvPr>
            <p:cNvSpPr txBox="1"/>
            <p:nvPr/>
          </p:nvSpPr>
          <p:spPr>
            <a:xfrm>
              <a:off x="12721969" y="25910018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/>
                <a:t>HP2</a:t>
              </a:r>
            </a:p>
          </p:txBody>
        </p:sp>
      </p:grpSp>
      <p:sp>
        <p:nvSpPr>
          <p:cNvPr id="49" name="TextBox 16">
            <a:extLst>
              <a:ext uri="{FF2B5EF4-FFF2-40B4-BE49-F238E27FC236}">
                <a16:creationId xmlns:a16="http://schemas.microsoft.com/office/drawing/2014/main" id="{868AB7B0-1AE8-E312-AB23-BDCDA6834E1A}"/>
              </a:ext>
            </a:extLst>
          </p:cNvPr>
          <p:cNvSpPr txBox="1"/>
          <p:nvPr/>
        </p:nvSpPr>
        <p:spPr>
          <a:xfrm>
            <a:off x="149843" y="2847207"/>
            <a:ext cx="151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0000FF"/>
                </a:solidFill>
              </a:rPr>
              <a:t>Sample</a:t>
            </a:r>
          </a:p>
        </p:txBody>
      </p:sp>
      <p:sp>
        <p:nvSpPr>
          <p:cNvPr id="50" name="TextBox 16">
            <a:extLst>
              <a:ext uri="{FF2B5EF4-FFF2-40B4-BE49-F238E27FC236}">
                <a16:creationId xmlns:a16="http://schemas.microsoft.com/office/drawing/2014/main" id="{4EA6A3D5-18CA-FA1D-B1C5-5645BA18D419}"/>
              </a:ext>
            </a:extLst>
          </p:cNvPr>
          <p:cNvSpPr txBox="1"/>
          <p:nvPr/>
        </p:nvSpPr>
        <p:spPr>
          <a:xfrm>
            <a:off x="119336" y="1548174"/>
            <a:ext cx="151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B5121B"/>
                </a:solidFill>
              </a:rPr>
              <a:t>SC coil</a:t>
            </a:r>
          </a:p>
        </p:txBody>
      </p:sp>
      <p:sp>
        <p:nvSpPr>
          <p:cNvPr id="51" name="TextBox 16">
            <a:extLst>
              <a:ext uri="{FF2B5EF4-FFF2-40B4-BE49-F238E27FC236}">
                <a16:creationId xmlns:a16="http://schemas.microsoft.com/office/drawing/2014/main" id="{392457A7-B030-F6B3-D1BD-F38605B13E12}"/>
              </a:ext>
            </a:extLst>
          </p:cNvPr>
          <p:cNvSpPr txBox="1"/>
          <p:nvPr/>
        </p:nvSpPr>
        <p:spPr>
          <a:xfrm>
            <a:off x="24148" y="2328664"/>
            <a:ext cx="199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/>
              <a:t>Hall probe for applied field</a:t>
            </a:r>
          </a:p>
        </p:txBody>
      </p:sp>
      <p:sp>
        <p:nvSpPr>
          <p:cNvPr id="52" name="TextBox 16">
            <a:extLst>
              <a:ext uri="{FF2B5EF4-FFF2-40B4-BE49-F238E27FC236}">
                <a16:creationId xmlns:a16="http://schemas.microsoft.com/office/drawing/2014/main" id="{60B1F968-A683-EC12-52FC-3CFFA6053415}"/>
              </a:ext>
            </a:extLst>
          </p:cNvPr>
          <p:cNvSpPr txBox="1"/>
          <p:nvPr/>
        </p:nvSpPr>
        <p:spPr>
          <a:xfrm>
            <a:off x="67121" y="3265820"/>
            <a:ext cx="199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/>
              <a:t>Hall probe for penetrated field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326AF2-0DB6-112D-9C22-E7E87F518914}"/>
              </a:ext>
            </a:extLst>
          </p:cNvPr>
          <p:cNvCxnSpPr>
            <a:cxnSpLocks/>
          </p:cNvCxnSpPr>
          <p:nvPr/>
        </p:nvCxnSpPr>
        <p:spPr>
          <a:xfrm>
            <a:off x="1665288" y="3468865"/>
            <a:ext cx="1694408" cy="0"/>
          </a:xfrm>
          <a:prstGeom prst="line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B81B9D9-6477-B601-8501-C7FD0995332D}"/>
              </a:ext>
            </a:extLst>
          </p:cNvPr>
          <p:cNvCxnSpPr>
            <a:cxnSpLocks/>
          </p:cNvCxnSpPr>
          <p:nvPr/>
        </p:nvCxnSpPr>
        <p:spPr>
          <a:xfrm>
            <a:off x="1195990" y="1798107"/>
            <a:ext cx="1736449" cy="260274"/>
          </a:xfrm>
          <a:prstGeom prst="line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440F313-D3C9-3C01-5EA8-C672F5022FD3}"/>
              </a:ext>
            </a:extLst>
          </p:cNvPr>
          <p:cNvCxnSpPr>
            <a:cxnSpLocks/>
          </p:cNvCxnSpPr>
          <p:nvPr/>
        </p:nvCxnSpPr>
        <p:spPr>
          <a:xfrm>
            <a:off x="1238031" y="3031873"/>
            <a:ext cx="969537" cy="233947"/>
          </a:xfrm>
          <a:prstGeom prst="line">
            <a:avLst/>
          </a:prstGeom>
          <a:ln w="317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E0F63A2-6A34-8F85-A54D-22D51FBD5B64}"/>
              </a:ext>
            </a:extLst>
          </p:cNvPr>
          <p:cNvCxnSpPr>
            <a:cxnSpLocks/>
          </p:cNvCxnSpPr>
          <p:nvPr/>
        </p:nvCxnSpPr>
        <p:spPr>
          <a:xfrm>
            <a:off x="1350468" y="2590274"/>
            <a:ext cx="2218240" cy="441599"/>
          </a:xfrm>
          <a:prstGeom prst="line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3E17A80-D976-9E9F-8DC3-144E76C23AE5}"/>
              </a:ext>
            </a:extLst>
          </p:cNvPr>
          <p:cNvSpPr/>
          <p:nvPr/>
        </p:nvSpPr>
        <p:spPr>
          <a:xfrm>
            <a:off x="5912922" y="3367923"/>
            <a:ext cx="2030744" cy="966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Large Sample Plate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00750CD-8B55-1370-9CD0-80B30338FEAA}"/>
              </a:ext>
            </a:extLst>
          </p:cNvPr>
          <p:cNvSpPr txBox="1"/>
          <p:nvPr/>
        </p:nvSpPr>
        <p:spPr>
          <a:xfrm>
            <a:off x="4541079" y="4548368"/>
            <a:ext cx="2612218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dirty="0"/>
              <a:t>To accommodate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samples </a:t>
            </a:r>
            <a:r>
              <a:rPr lang="en-GB" sz="1400" dirty="0">
                <a:sym typeface="Symbol" panose="05050102010706020507" pitchFamily="18" charset="2"/>
              </a:rPr>
              <a:t> = 30-100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ym typeface="Symbol" panose="05050102010706020507" pitchFamily="18" charset="2"/>
              </a:rPr>
              <a:t>Split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ym typeface="Symbol" panose="05050102010706020507" pitchFamily="18" charset="2"/>
              </a:rPr>
              <a:t>Parts of cavity up to 100 mm . 100 mm</a:t>
            </a:r>
          </a:p>
        </p:txBody>
      </p:sp>
      <p:sp>
        <p:nvSpPr>
          <p:cNvPr id="83" name="Footer Placeholder 82">
            <a:extLst>
              <a:ext uri="{FF2B5EF4-FFF2-40B4-BE49-F238E27FC236}">
                <a16:creationId xmlns:a16="http://schemas.microsoft.com/office/drawing/2014/main" id="{44423C18-1C06-C84E-B1B4-3C3F641B8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20/02/2026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389E0C-2716-BE7A-573F-C6715DE394E9}"/>
              </a:ext>
            </a:extLst>
          </p:cNvPr>
          <p:cNvSpPr txBox="1"/>
          <p:nvPr/>
        </p:nvSpPr>
        <p:spPr>
          <a:xfrm>
            <a:off x="149843" y="4255981"/>
            <a:ext cx="40190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magnetic field 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parallel to the surface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 ≤ 600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Field local to the sample surface </a:t>
            </a:r>
          </a:p>
          <a:p>
            <a:pPr lvl="2"/>
            <a:r>
              <a:rPr lang="en-GB" sz="1600" dirty="0">
                <a:solidFill>
                  <a:srgbClr val="B3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2mm </a:t>
            </a:r>
            <a:r>
              <a:rPr lang="en-GB" sz="1600" dirty="0">
                <a:solidFill>
                  <a:srgbClr val="B30505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 10 mm</a:t>
            </a:r>
            <a:endParaRPr lang="en-GB" sz="1600" dirty="0">
              <a:solidFill>
                <a:srgbClr val="B305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7175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EBF20EE-A612-831C-C803-3AA4A97B1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6DAA-85C5-F1CD-B248-5F174354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1"/>
            <a:ext cx="10515600" cy="688055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Magnetic Field Penetration Facility update - 1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B770F-971D-611C-BA58-9683927E1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E0E43A-5028-3F9E-BB8B-DA4690CCA1C7}"/>
              </a:ext>
            </a:extLst>
          </p:cNvPr>
          <p:cNvSpPr txBox="1">
            <a:spLocks/>
          </p:cNvSpPr>
          <p:nvPr/>
        </p:nvSpPr>
        <p:spPr>
          <a:xfrm>
            <a:off x="2999656" y="734481"/>
            <a:ext cx="5508612" cy="15807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poles for a c-shaped magnet produced </a:t>
            </a:r>
          </a:p>
          <a:p>
            <a:r>
              <a:rPr lang="en-GB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ability to test curved surfaces: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Cuts from 1.3 GHz cavity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Half of 6 GHz cavity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12B71B-31E3-7041-66E3-04BD714E9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20/02/2026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425CD-B82E-4600-516A-795946EDE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1" y="734481"/>
            <a:ext cx="257175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5D4265-92E0-2717-5864-FA5F800B7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6" y="2869912"/>
            <a:ext cx="2646498" cy="35286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906925-8854-6205-90F3-546EC569A8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802" r="8914" b="35826"/>
          <a:stretch>
            <a:fillRect/>
          </a:stretch>
        </p:blipFill>
        <p:spPr>
          <a:xfrm>
            <a:off x="8671291" y="743085"/>
            <a:ext cx="3512051" cy="27001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C33F26-79CB-97E9-2286-B7C6B9DF9E09}"/>
              </a:ext>
            </a:extLst>
          </p:cNvPr>
          <p:cNvSpPr txBox="1"/>
          <p:nvPr/>
        </p:nvSpPr>
        <p:spPr>
          <a:xfrm>
            <a:off x="5948000" y="3752514"/>
            <a:ext cx="54465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2EAC68"/>
                </a:solidFill>
              </a:rPr>
              <a:t>Ability to relate performance of RF tested cavity to AC/DC characterisation</a:t>
            </a:r>
            <a:r>
              <a:rPr lang="en-GB" dirty="0"/>
              <a:t> such as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i="1" dirty="0" err="1"/>
              <a:t>B</a:t>
            </a:r>
            <a:r>
              <a:rPr lang="en-GB" baseline="-25000" dirty="0" err="1"/>
              <a:t>fp</a:t>
            </a:r>
            <a:r>
              <a:rPr lang="en-GB" dirty="0"/>
              <a:t>(</a:t>
            </a:r>
            <a:r>
              <a:rPr lang="en-GB" i="1" dirty="0"/>
              <a:t>T</a:t>
            </a:r>
            <a:r>
              <a:rPr lang="en-GB" dirty="0"/>
              <a:t>),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residual magnetisation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i="1" dirty="0"/>
              <a:t>T</a:t>
            </a:r>
            <a:r>
              <a:rPr lang="en-GB" baseline="-25000" dirty="0"/>
              <a:t>c-dc</a:t>
            </a:r>
            <a:r>
              <a:rPr lang="en-GB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2EAC68"/>
                </a:solidFill>
              </a:rPr>
              <a:t>Ability of AC/DC characterisation of cavity prototypes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BFF2B6-5ACA-F0B1-0CBB-B0E8F759E9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000" r="8958" b="33761"/>
          <a:stretch>
            <a:fillRect/>
          </a:stretch>
        </p:blipFill>
        <p:spPr>
          <a:xfrm>
            <a:off x="376976" y="4612037"/>
            <a:ext cx="2304256" cy="16756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EBFC95-3B2C-CFF1-9325-CEBB57759E2B}"/>
              </a:ext>
            </a:extLst>
          </p:cNvPr>
          <p:cNvSpPr txBox="1"/>
          <p:nvPr/>
        </p:nvSpPr>
        <p:spPr>
          <a:xfrm>
            <a:off x="6789508" y="2588670"/>
            <a:ext cx="19177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1.3 GHz mock cavity deposited Nb after cutting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8519F9-F981-3A1A-3E2D-9DDCE3383474}"/>
              </a:ext>
            </a:extLst>
          </p:cNvPr>
          <p:cNvSpPr txBox="1"/>
          <p:nvPr/>
        </p:nvSpPr>
        <p:spPr>
          <a:xfrm>
            <a:off x="2851152" y="2215247"/>
            <a:ext cx="2646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1.3 GHz cavity cut</a:t>
            </a:r>
          </a:p>
          <a:p>
            <a:r>
              <a:rPr lang="en-GB" sz="1400" i="1" dirty="0"/>
              <a:t>from an equator zone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E2DDB7-63FB-662A-A51E-DD7D81202EF4}"/>
              </a:ext>
            </a:extLst>
          </p:cNvPr>
          <p:cNvSpPr txBox="1"/>
          <p:nvPr/>
        </p:nvSpPr>
        <p:spPr>
          <a:xfrm>
            <a:off x="32890" y="6320041"/>
            <a:ext cx="2985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Cavity cut from a tubular zone</a:t>
            </a:r>
          </a:p>
        </p:txBody>
      </p:sp>
    </p:spTree>
    <p:extLst>
      <p:ext uri="{BB962C8B-B14F-4D97-AF65-F5344CB8AC3E}">
        <p14:creationId xmlns:p14="http://schemas.microsoft.com/office/powerpoint/2010/main" val="2695737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E19A75E-E583-728A-6700-B163A7FFE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2396-B952-861B-D15D-78F32518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1"/>
            <a:ext cx="10515600" cy="688055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Magnetic Field Penetration Facility update - 2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8DB3A2-0DC4-B910-516D-E25DD6D9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A9F527-8D8D-E5FB-684D-F49236A962AB}"/>
              </a:ext>
            </a:extLst>
          </p:cNvPr>
          <p:cNvSpPr txBox="1">
            <a:spLocks/>
          </p:cNvSpPr>
          <p:nvPr/>
        </p:nvSpPr>
        <p:spPr>
          <a:xfrm>
            <a:off x="2739912" y="749956"/>
            <a:ext cx="4752528" cy="19170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poles for a c-shaped magnet produced </a:t>
            </a:r>
          </a:p>
          <a:p>
            <a:r>
              <a:rPr lang="en-GB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ability to test curved surfaces: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Half of 6 GHz split cavity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Half of a cut of 6 GHz cavity from INFN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0BDCC9-37E7-BD03-D5F9-8743FF894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O.B. Malyshev | iSAS Task 3.2 | 20/02/2026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4FCF6-3FBA-F02F-49A6-F71C848FE846}"/>
              </a:ext>
            </a:extLst>
          </p:cNvPr>
          <p:cNvSpPr txBox="1"/>
          <p:nvPr/>
        </p:nvSpPr>
        <p:spPr>
          <a:xfrm>
            <a:off x="2871670" y="3418452"/>
            <a:ext cx="4752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2EAC68"/>
                </a:solidFill>
              </a:rPr>
              <a:t>No damage to 6 GHz split cavity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Non-destructive test, cavity can be used for future coatings and </a:t>
            </a:r>
            <a:r>
              <a:rPr lang="en-GB" dirty="0" err="1"/>
              <a:t>testings</a:t>
            </a:r>
            <a:endParaRPr lang="en-GB" b="1" dirty="0">
              <a:solidFill>
                <a:srgbClr val="2EAC68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2EAC68"/>
                </a:solidFill>
              </a:rPr>
              <a:t>Ability to relate performance of RF tested cavity to AC/DC characterisation</a:t>
            </a:r>
            <a:r>
              <a:rPr lang="en-GB" dirty="0"/>
              <a:t> such as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i="1" dirty="0" err="1"/>
              <a:t>B</a:t>
            </a:r>
            <a:r>
              <a:rPr lang="en-GB" baseline="-25000" dirty="0" err="1"/>
              <a:t>fp</a:t>
            </a:r>
            <a:r>
              <a:rPr lang="en-GB" dirty="0"/>
              <a:t>(</a:t>
            </a:r>
            <a:r>
              <a:rPr lang="en-GB" i="1" dirty="0"/>
              <a:t>T</a:t>
            </a:r>
            <a:r>
              <a:rPr lang="en-GB" dirty="0"/>
              <a:t>),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residual magnetisation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i="1" dirty="0"/>
              <a:t>T</a:t>
            </a:r>
            <a:r>
              <a:rPr lang="en-GB" baseline="-25000" dirty="0"/>
              <a:t>c-dc</a:t>
            </a:r>
            <a:r>
              <a:rPr lang="en-GB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A11C85-DFF8-2840-0847-8269CB64236D}"/>
              </a:ext>
            </a:extLst>
          </p:cNvPr>
          <p:cNvSpPr txBox="1"/>
          <p:nvPr/>
        </p:nvSpPr>
        <p:spPr>
          <a:xfrm>
            <a:off x="263352" y="5593691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Half of 6 GHz cavity deposited Nb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6596CE-5EAD-2A75-36AF-619E39F9F2DB}"/>
              </a:ext>
            </a:extLst>
          </p:cNvPr>
          <p:cNvSpPr txBox="1"/>
          <p:nvPr/>
        </p:nvSpPr>
        <p:spPr>
          <a:xfrm>
            <a:off x="5951984" y="2417241"/>
            <a:ext cx="2142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Half of 6 GHz cavity installed for MFP measurements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231FD5-BE1C-8653-E19F-95F729D0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01" t="20601" r="33353" b="14301"/>
          <a:stretch>
            <a:fillRect/>
          </a:stretch>
        </p:blipFill>
        <p:spPr>
          <a:xfrm>
            <a:off x="220439" y="1089928"/>
            <a:ext cx="2368416" cy="44644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ABE455-D3D8-8DF6-B33A-092CA777C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725" y="653300"/>
            <a:ext cx="4308957" cy="574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11789"/>
      </p:ext>
    </p:extLst>
  </p:cSld>
  <p:clrMapOvr>
    <a:masterClrMapping/>
  </p:clrMapOvr>
</p:sld>
</file>

<file path=ppt/theme/theme1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theme" id="{7AE54E39-E136-2946-BAAD-9EC2262D7CA6}" vid="{60EF505A-9AB9-5F42-9EF0-EE8A69267E7D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40670A9FECEC42AF791E9A7135E38D" ma:contentTypeVersion="0" ma:contentTypeDescription="Create a new document." ma:contentTypeScope="" ma:versionID="3007b1d89c0cc080145c826aac18820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505EE9-D0A5-47DE-9CFF-39A1E072A3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898AC4B-1596-466F-9619-DFDE1E4B6A3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BE3787A-752C-4F1C-B598-8E4A140B54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16224</TotalTime>
  <Words>860</Words>
  <Application>Microsoft Office PowerPoint</Application>
  <PresentationFormat>Widescreen</PresentationFormat>
  <Paragraphs>143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Montserrat</vt:lpstr>
      <vt:lpstr>Montserrat ExtraBold</vt:lpstr>
      <vt:lpstr>Montserrat SemiBold</vt:lpstr>
      <vt:lpstr>Open Sans</vt:lpstr>
      <vt:lpstr>Symbol</vt:lpstr>
      <vt:lpstr>Wingdings</vt:lpstr>
      <vt:lpstr>I.FAST Custom Slides</vt:lpstr>
      <vt:lpstr>iSAS Task 3.2: Flux trapping Progress at UKRI/STFC</vt:lpstr>
      <vt:lpstr>iSAS Task 3.2 objectives</vt:lpstr>
      <vt:lpstr>Facilities for Superconducting Properties Evaluation at UKRI/STFC/CI</vt:lpstr>
      <vt:lpstr>The Choke Cavity Facility (EXP-900)</vt:lpstr>
      <vt:lpstr>The Choke Cavity Facility updates</vt:lpstr>
      <vt:lpstr>The Choke Cavity Facility testing plans</vt:lpstr>
      <vt:lpstr>Magnetic Field Penetration Facility</vt:lpstr>
      <vt:lpstr>Magnetic Field Penetration Facility update - 1</vt:lpstr>
      <vt:lpstr>Magnetic Field Penetration Facility update - 2</vt:lpstr>
      <vt:lpstr>Residual magnetisation </vt:lpstr>
      <vt:lpstr>New low power RF testing facility  (as a part of Task 3.4)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Malyshev, Oleg (STFC,DL,AST)</cp:lastModifiedBy>
  <cp:revision>634</cp:revision>
  <dcterms:created xsi:type="dcterms:W3CDTF">2017-04-26T09:15:49Z</dcterms:created>
  <dcterms:modified xsi:type="dcterms:W3CDTF">2026-03-19T13:23:15Z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0x0101000940670A9FECEC42AF791E9A7135E38D</vt:lpwstr>
  </property>
</Properties>
</file>