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8"/>
  </p:notesMasterIdLst>
  <p:sldIdLst>
    <p:sldId id="307" r:id="rId2"/>
    <p:sldId id="354" r:id="rId3"/>
    <p:sldId id="357" r:id="rId4"/>
    <p:sldId id="359" r:id="rId5"/>
    <p:sldId id="355" r:id="rId6"/>
    <p:sldId id="356" r:id="rId7"/>
    <p:sldId id="358" r:id="rId8"/>
    <p:sldId id="353" r:id="rId9"/>
    <p:sldId id="360" r:id="rId10"/>
    <p:sldId id="365" r:id="rId11"/>
    <p:sldId id="366" r:id="rId12"/>
    <p:sldId id="361" r:id="rId13"/>
    <p:sldId id="362" r:id="rId14"/>
    <p:sldId id="363" r:id="rId15"/>
    <p:sldId id="364" r:id="rId16"/>
    <p:sldId id="367" r:id="rId17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  <a:srgbClr val="F39200"/>
    <a:srgbClr val="6600CC"/>
    <a:srgbClr val="E05314"/>
    <a:srgbClr val="00294B"/>
    <a:srgbClr val="456487"/>
    <a:srgbClr val="511F74"/>
    <a:srgbClr val="7A286A"/>
    <a:srgbClr val="DF8A2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41" autoAdjust="0"/>
    <p:restoredTop sz="96291" autoAdjust="0"/>
  </p:normalViewPr>
  <p:slideViewPr>
    <p:cSldViewPr>
      <p:cViewPr varScale="1">
        <p:scale>
          <a:sx n="127" d="100"/>
          <a:sy n="127" d="100"/>
        </p:scale>
        <p:origin x="1092" y="126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al-data1.ijclab.in2p3.fr\expsera\mercier\PERLE\commissioning\Faisceau\2026%2005%2012%20CF\faisceau%202026%2005%2012%20PM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al-data1.ijclab.in2p3.fr\expsera\mercier\PERLE\commissioning\calcul%20Courant%20et%20Q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lal-data1.ijclab.in2p3.fr\expsera\mercier\PERLE\commissioning\calcul%20Courant%20et%20Q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BEAM 200 keV 12 05 2026 PM</a:t>
            </a:r>
          </a:p>
        </c:rich>
      </c:tx>
      <c:layout>
        <c:manualLayout>
          <c:xMode val="edge"/>
          <c:yMode val="edge"/>
          <c:x val="0.30261370770894014"/>
          <c:y val="1.99004975124378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9343878311507354E-2"/>
          <c:y val="0.19035362318840582"/>
          <c:w val="0.72572058263709405"/>
          <c:h val="0.70436334588611216"/>
        </c:manualLayout>
      </c:layout>
      <c:scatterChart>
        <c:scatterStyle val="lineMarker"/>
        <c:varyColors val="0"/>
        <c:ser>
          <c:idx val="0"/>
          <c:order val="0"/>
          <c:tx>
            <c:strRef>
              <c:f>'Pression CF'!$C$4</c:f>
              <c:strCache>
                <c:ptCount val="1"/>
                <c:pt idx="0">
                  <c:v>CF Pressure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'Pression CF'!$D$5:$D$10392</c:f>
              <c:numCache>
                <c:formatCode>General</c:formatCode>
                <c:ptCount val="10388"/>
                <c:pt idx="0">
                  <c:v>0.46666666666666667</c:v>
                </c:pt>
                <c:pt idx="1">
                  <c:v>0.5</c:v>
                </c:pt>
                <c:pt idx="2">
                  <c:v>0.53333333333333333</c:v>
                </c:pt>
                <c:pt idx="3">
                  <c:v>0.56666666666666665</c:v>
                </c:pt>
                <c:pt idx="4">
                  <c:v>0.6</c:v>
                </c:pt>
                <c:pt idx="5">
                  <c:v>0.6333333333333333</c:v>
                </c:pt>
                <c:pt idx="6">
                  <c:v>0.66666666666666663</c:v>
                </c:pt>
                <c:pt idx="7">
                  <c:v>0.7</c:v>
                </c:pt>
                <c:pt idx="8">
                  <c:v>0.73333333333333328</c:v>
                </c:pt>
                <c:pt idx="9">
                  <c:v>0.76666666666666672</c:v>
                </c:pt>
                <c:pt idx="10">
                  <c:v>0.8</c:v>
                </c:pt>
                <c:pt idx="11">
                  <c:v>0.83333333333333337</c:v>
                </c:pt>
                <c:pt idx="12">
                  <c:v>0.8666666666666667</c:v>
                </c:pt>
                <c:pt idx="13">
                  <c:v>0.9</c:v>
                </c:pt>
                <c:pt idx="14">
                  <c:v>0.93333333333333335</c:v>
                </c:pt>
                <c:pt idx="15">
                  <c:v>0.96666666666666667</c:v>
                </c:pt>
                <c:pt idx="16">
                  <c:v>1</c:v>
                </c:pt>
                <c:pt idx="17">
                  <c:v>1.0333333333333334</c:v>
                </c:pt>
                <c:pt idx="18">
                  <c:v>1.0666666666666667</c:v>
                </c:pt>
                <c:pt idx="19">
                  <c:v>1.1000000000000001</c:v>
                </c:pt>
                <c:pt idx="20">
                  <c:v>1.1333333333333333</c:v>
                </c:pt>
                <c:pt idx="21">
                  <c:v>1.1666666666666667</c:v>
                </c:pt>
                <c:pt idx="22">
                  <c:v>1.2</c:v>
                </c:pt>
                <c:pt idx="23">
                  <c:v>1.2333333333333334</c:v>
                </c:pt>
                <c:pt idx="24">
                  <c:v>1.2666666666666666</c:v>
                </c:pt>
                <c:pt idx="25">
                  <c:v>1.3</c:v>
                </c:pt>
                <c:pt idx="26">
                  <c:v>1.3333333333333333</c:v>
                </c:pt>
                <c:pt idx="27">
                  <c:v>1.3666666666666667</c:v>
                </c:pt>
                <c:pt idx="28">
                  <c:v>1.4</c:v>
                </c:pt>
                <c:pt idx="29">
                  <c:v>1.4333333333333333</c:v>
                </c:pt>
                <c:pt idx="30">
                  <c:v>1.4666666666666666</c:v>
                </c:pt>
                <c:pt idx="31">
                  <c:v>1.5</c:v>
                </c:pt>
                <c:pt idx="32">
                  <c:v>1.5333333333333334</c:v>
                </c:pt>
                <c:pt idx="33">
                  <c:v>1.5666666666666667</c:v>
                </c:pt>
                <c:pt idx="34">
                  <c:v>1.6</c:v>
                </c:pt>
                <c:pt idx="35">
                  <c:v>1.6333333333333333</c:v>
                </c:pt>
                <c:pt idx="36">
                  <c:v>1.6666666666666667</c:v>
                </c:pt>
                <c:pt idx="37">
                  <c:v>1.7</c:v>
                </c:pt>
                <c:pt idx="38">
                  <c:v>1.7333333333333334</c:v>
                </c:pt>
                <c:pt idx="39">
                  <c:v>1.7666666666666666</c:v>
                </c:pt>
                <c:pt idx="40">
                  <c:v>1.8</c:v>
                </c:pt>
                <c:pt idx="41">
                  <c:v>1.8333333333333333</c:v>
                </c:pt>
                <c:pt idx="42">
                  <c:v>1.8666666666666667</c:v>
                </c:pt>
                <c:pt idx="43">
                  <c:v>1.9</c:v>
                </c:pt>
                <c:pt idx="44">
                  <c:v>1.9333333333333333</c:v>
                </c:pt>
                <c:pt idx="45">
                  <c:v>1.9666666666666666</c:v>
                </c:pt>
                <c:pt idx="46">
                  <c:v>2</c:v>
                </c:pt>
                <c:pt idx="47">
                  <c:v>2.0333333333333332</c:v>
                </c:pt>
                <c:pt idx="48">
                  <c:v>2.0666666666666669</c:v>
                </c:pt>
                <c:pt idx="49">
                  <c:v>2.1</c:v>
                </c:pt>
                <c:pt idx="50">
                  <c:v>2.1333333333333333</c:v>
                </c:pt>
                <c:pt idx="51">
                  <c:v>2.1666666666666665</c:v>
                </c:pt>
                <c:pt idx="52">
                  <c:v>2.2000000000000002</c:v>
                </c:pt>
                <c:pt idx="53">
                  <c:v>2.2333333333333334</c:v>
                </c:pt>
                <c:pt idx="54">
                  <c:v>2.2666666666666666</c:v>
                </c:pt>
                <c:pt idx="55">
                  <c:v>2.2999999999999998</c:v>
                </c:pt>
                <c:pt idx="56">
                  <c:v>2.3333333333333335</c:v>
                </c:pt>
                <c:pt idx="57">
                  <c:v>2.3666666666666667</c:v>
                </c:pt>
                <c:pt idx="58">
                  <c:v>2.4</c:v>
                </c:pt>
                <c:pt idx="59">
                  <c:v>2.4333333333333331</c:v>
                </c:pt>
                <c:pt idx="60">
                  <c:v>2.4666666666666668</c:v>
                </c:pt>
                <c:pt idx="61">
                  <c:v>2.5</c:v>
                </c:pt>
                <c:pt idx="62">
                  <c:v>2.5333333333333332</c:v>
                </c:pt>
                <c:pt idx="63">
                  <c:v>2.5666666666666669</c:v>
                </c:pt>
                <c:pt idx="64">
                  <c:v>2.6</c:v>
                </c:pt>
                <c:pt idx="65">
                  <c:v>2.6333333333333333</c:v>
                </c:pt>
                <c:pt idx="66">
                  <c:v>2.6666666666666665</c:v>
                </c:pt>
                <c:pt idx="67">
                  <c:v>2.7</c:v>
                </c:pt>
                <c:pt idx="68">
                  <c:v>2.7333333333333334</c:v>
                </c:pt>
                <c:pt idx="69">
                  <c:v>2.7666666666666666</c:v>
                </c:pt>
                <c:pt idx="70">
                  <c:v>2.8</c:v>
                </c:pt>
                <c:pt idx="71">
                  <c:v>2.8333333333333335</c:v>
                </c:pt>
                <c:pt idx="72">
                  <c:v>2.8666666666666667</c:v>
                </c:pt>
                <c:pt idx="73">
                  <c:v>2.9</c:v>
                </c:pt>
                <c:pt idx="74">
                  <c:v>2.9333333333333331</c:v>
                </c:pt>
                <c:pt idx="75">
                  <c:v>2.9666666666666668</c:v>
                </c:pt>
                <c:pt idx="76">
                  <c:v>3</c:v>
                </c:pt>
                <c:pt idx="77">
                  <c:v>3.0333333333333332</c:v>
                </c:pt>
                <c:pt idx="78">
                  <c:v>3.0666666666666669</c:v>
                </c:pt>
                <c:pt idx="79">
                  <c:v>3.1</c:v>
                </c:pt>
                <c:pt idx="80">
                  <c:v>3.1333333333333333</c:v>
                </c:pt>
                <c:pt idx="81">
                  <c:v>3.1666666666666665</c:v>
                </c:pt>
                <c:pt idx="82">
                  <c:v>3.2</c:v>
                </c:pt>
                <c:pt idx="83">
                  <c:v>3.2333333333333334</c:v>
                </c:pt>
                <c:pt idx="84">
                  <c:v>3.2666666666666666</c:v>
                </c:pt>
                <c:pt idx="85">
                  <c:v>3.3</c:v>
                </c:pt>
                <c:pt idx="86">
                  <c:v>3.3333333333333335</c:v>
                </c:pt>
                <c:pt idx="87">
                  <c:v>3.3833333333333333</c:v>
                </c:pt>
                <c:pt idx="88">
                  <c:v>3.4</c:v>
                </c:pt>
                <c:pt idx="89">
                  <c:v>3.4333333333333331</c:v>
                </c:pt>
                <c:pt idx="90">
                  <c:v>3.4666666666666668</c:v>
                </c:pt>
                <c:pt idx="91">
                  <c:v>3.5</c:v>
                </c:pt>
                <c:pt idx="92">
                  <c:v>3.55</c:v>
                </c:pt>
                <c:pt idx="93">
                  <c:v>3.5833333333333335</c:v>
                </c:pt>
                <c:pt idx="94">
                  <c:v>3.6166666666666667</c:v>
                </c:pt>
                <c:pt idx="95">
                  <c:v>3.65</c:v>
                </c:pt>
                <c:pt idx="96">
                  <c:v>3.6833333333333331</c:v>
                </c:pt>
                <c:pt idx="97">
                  <c:v>3.7166666666666668</c:v>
                </c:pt>
                <c:pt idx="98">
                  <c:v>3.75</c:v>
                </c:pt>
                <c:pt idx="99">
                  <c:v>3.7833333333333332</c:v>
                </c:pt>
                <c:pt idx="100">
                  <c:v>3.8166666666666669</c:v>
                </c:pt>
                <c:pt idx="101">
                  <c:v>3.85</c:v>
                </c:pt>
                <c:pt idx="102">
                  <c:v>3.8833333333333333</c:v>
                </c:pt>
                <c:pt idx="103">
                  <c:v>3.9166666666666665</c:v>
                </c:pt>
                <c:pt idx="104">
                  <c:v>3.95</c:v>
                </c:pt>
                <c:pt idx="105">
                  <c:v>3.9833333333333334</c:v>
                </c:pt>
                <c:pt idx="106">
                  <c:v>4.0166666666666666</c:v>
                </c:pt>
                <c:pt idx="107">
                  <c:v>4.05</c:v>
                </c:pt>
                <c:pt idx="108">
                  <c:v>4.083333333333333</c:v>
                </c:pt>
                <c:pt idx="109">
                  <c:v>4.1166666666666663</c:v>
                </c:pt>
                <c:pt idx="110">
                  <c:v>4.1500000000000004</c:v>
                </c:pt>
                <c:pt idx="111">
                  <c:v>4.1833333333333336</c:v>
                </c:pt>
                <c:pt idx="112">
                  <c:v>4.2166666666666668</c:v>
                </c:pt>
                <c:pt idx="113">
                  <c:v>4.25</c:v>
                </c:pt>
                <c:pt idx="114">
                  <c:v>4.2833333333333332</c:v>
                </c:pt>
                <c:pt idx="115">
                  <c:v>4.3166666666666664</c:v>
                </c:pt>
                <c:pt idx="116">
                  <c:v>4.3499999999999996</c:v>
                </c:pt>
                <c:pt idx="117">
                  <c:v>4.3833333333333337</c:v>
                </c:pt>
                <c:pt idx="118">
                  <c:v>4.416666666666667</c:v>
                </c:pt>
                <c:pt idx="119">
                  <c:v>4.45</c:v>
                </c:pt>
                <c:pt idx="120">
                  <c:v>4.4833333333333334</c:v>
                </c:pt>
                <c:pt idx="121">
                  <c:v>4.5166666666666666</c:v>
                </c:pt>
                <c:pt idx="122">
                  <c:v>4.55</c:v>
                </c:pt>
                <c:pt idx="123">
                  <c:v>4.583333333333333</c:v>
                </c:pt>
                <c:pt idx="124">
                  <c:v>4.6166666666666663</c:v>
                </c:pt>
                <c:pt idx="125">
                  <c:v>4.6500000000000004</c:v>
                </c:pt>
                <c:pt idx="126">
                  <c:v>4.6833333333333336</c:v>
                </c:pt>
                <c:pt idx="127">
                  <c:v>4.7166666666666668</c:v>
                </c:pt>
                <c:pt idx="128">
                  <c:v>4.75</c:v>
                </c:pt>
                <c:pt idx="129">
                  <c:v>4.7833333333333332</c:v>
                </c:pt>
                <c:pt idx="130">
                  <c:v>4.8166666666666664</c:v>
                </c:pt>
                <c:pt idx="131">
                  <c:v>4.8499999999999996</c:v>
                </c:pt>
                <c:pt idx="132">
                  <c:v>4.8833333333333337</c:v>
                </c:pt>
                <c:pt idx="133">
                  <c:v>4.916666666666667</c:v>
                </c:pt>
                <c:pt idx="134">
                  <c:v>4.95</c:v>
                </c:pt>
                <c:pt idx="135">
                  <c:v>4.9833333333333334</c:v>
                </c:pt>
                <c:pt idx="136">
                  <c:v>5.0166666666666666</c:v>
                </c:pt>
                <c:pt idx="137">
                  <c:v>5.05</c:v>
                </c:pt>
                <c:pt idx="138">
                  <c:v>5.083333333333333</c:v>
                </c:pt>
                <c:pt idx="139">
                  <c:v>5.1166666666666663</c:v>
                </c:pt>
                <c:pt idx="140">
                  <c:v>5.15</c:v>
                </c:pt>
                <c:pt idx="141">
                  <c:v>5.1833333333333336</c:v>
                </c:pt>
                <c:pt idx="142">
                  <c:v>5.2166666666666668</c:v>
                </c:pt>
                <c:pt idx="143">
                  <c:v>5.25</c:v>
                </c:pt>
                <c:pt idx="144">
                  <c:v>5.2833333333333332</c:v>
                </c:pt>
                <c:pt idx="145">
                  <c:v>5.3166666666666664</c:v>
                </c:pt>
                <c:pt idx="146">
                  <c:v>5.35</c:v>
                </c:pt>
                <c:pt idx="147">
                  <c:v>5.3833333333333337</c:v>
                </c:pt>
                <c:pt idx="148">
                  <c:v>5.416666666666667</c:v>
                </c:pt>
                <c:pt idx="149">
                  <c:v>5.45</c:v>
                </c:pt>
                <c:pt idx="150">
                  <c:v>5.4833333333333334</c:v>
                </c:pt>
                <c:pt idx="151">
                  <c:v>5.5166666666666666</c:v>
                </c:pt>
                <c:pt idx="152">
                  <c:v>5.55</c:v>
                </c:pt>
                <c:pt idx="153">
                  <c:v>5.583333333333333</c:v>
                </c:pt>
                <c:pt idx="154">
                  <c:v>5.6166666666666663</c:v>
                </c:pt>
                <c:pt idx="155">
                  <c:v>5.65</c:v>
                </c:pt>
                <c:pt idx="156">
                  <c:v>5.6833333333333336</c:v>
                </c:pt>
                <c:pt idx="157">
                  <c:v>5.7166666666666668</c:v>
                </c:pt>
                <c:pt idx="158">
                  <c:v>5.75</c:v>
                </c:pt>
                <c:pt idx="159">
                  <c:v>5.7833333333333332</c:v>
                </c:pt>
                <c:pt idx="160">
                  <c:v>5.8166666666666664</c:v>
                </c:pt>
                <c:pt idx="161">
                  <c:v>5.85</c:v>
                </c:pt>
                <c:pt idx="162">
                  <c:v>5.8833333333333337</c:v>
                </c:pt>
                <c:pt idx="163">
                  <c:v>5.916666666666667</c:v>
                </c:pt>
                <c:pt idx="164">
                  <c:v>5.95</c:v>
                </c:pt>
                <c:pt idx="165">
                  <c:v>5.9833333333333334</c:v>
                </c:pt>
                <c:pt idx="166">
                  <c:v>6.0166666666666666</c:v>
                </c:pt>
                <c:pt idx="167">
                  <c:v>6.05</c:v>
                </c:pt>
                <c:pt idx="168">
                  <c:v>6.083333333333333</c:v>
                </c:pt>
                <c:pt idx="169">
                  <c:v>6.1166666666666663</c:v>
                </c:pt>
                <c:pt idx="170">
                  <c:v>6.15</c:v>
                </c:pt>
                <c:pt idx="171">
                  <c:v>6.1833333333333336</c:v>
                </c:pt>
                <c:pt idx="172">
                  <c:v>6.2166666666666668</c:v>
                </c:pt>
                <c:pt idx="173">
                  <c:v>6.25</c:v>
                </c:pt>
                <c:pt idx="174">
                  <c:v>6.2833333333333332</c:v>
                </c:pt>
                <c:pt idx="175">
                  <c:v>6.3166666666666664</c:v>
                </c:pt>
                <c:pt idx="176">
                  <c:v>6.35</c:v>
                </c:pt>
                <c:pt idx="177">
                  <c:v>6.3833333333333337</c:v>
                </c:pt>
                <c:pt idx="178">
                  <c:v>6.416666666666667</c:v>
                </c:pt>
                <c:pt idx="179">
                  <c:v>6.45</c:v>
                </c:pt>
                <c:pt idx="180">
                  <c:v>6.4833333333333334</c:v>
                </c:pt>
                <c:pt idx="181">
                  <c:v>6.5166666666666666</c:v>
                </c:pt>
                <c:pt idx="182">
                  <c:v>6.55</c:v>
                </c:pt>
                <c:pt idx="183">
                  <c:v>6.583333333333333</c:v>
                </c:pt>
                <c:pt idx="184">
                  <c:v>6.6166666666666663</c:v>
                </c:pt>
                <c:pt idx="185">
                  <c:v>6.65</c:v>
                </c:pt>
                <c:pt idx="186">
                  <c:v>6.6833333333333336</c:v>
                </c:pt>
                <c:pt idx="187">
                  <c:v>6.7166666666666668</c:v>
                </c:pt>
                <c:pt idx="188">
                  <c:v>6.75</c:v>
                </c:pt>
                <c:pt idx="189">
                  <c:v>6.7833333333333332</c:v>
                </c:pt>
                <c:pt idx="190">
                  <c:v>6.8166666666666664</c:v>
                </c:pt>
                <c:pt idx="191">
                  <c:v>6.85</c:v>
                </c:pt>
                <c:pt idx="192">
                  <c:v>6.8833333333333337</c:v>
                </c:pt>
                <c:pt idx="193">
                  <c:v>6.916666666666667</c:v>
                </c:pt>
                <c:pt idx="194">
                  <c:v>6.95</c:v>
                </c:pt>
                <c:pt idx="195">
                  <c:v>6.9833333333333334</c:v>
                </c:pt>
                <c:pt idx="196">
                  <c:v>7.0166666666666666</c:v>
                </c:pt>
                <c:pt idx="197">
                  <c:v>7.05</c:v>
                </c:pt>
                <c:pt idx="198">
                  <c:v>7.083333333333333</c:v>
                </c:pt>
                <c:pt idx="199">
                  <c:v>7.1166666666666663</c:v>
                </c:pt>
                <c:pt idx="200">
                  <c:v>7.15</c:v>
                </c:pt>
                <c:pt idx="201">
                  <c:v>7.1833333333333336</c:v>
                </c:pt>
                <c:pt idx="202">
                  <c:v>7.2166666666666668</c:v>
                </c:pt>
                <c:pt idx="203">
                  <c:v>7.2666666666666666</c:v>
                </c:pt>
                <c:pt idx="204">
                  <c:v>7.2833333333333332</c:v>
                </c:pt>
                <c:pt idx="205">
                  <c:v>7.3166666666666664</c:v>
                </c:pt>
                <c:pt idx="206">
                  <c:v>7.35</c:v>
                </c:pt>
                <c:pt idx="207">
                  <c:v>7.3833333333333337</c:v>
                </c:pt>
                <c:pt idx="208">
                  <c:v>7.416666666666667</c:v>
                </c:pt>
                <c:pt idx="209">
                  <c:v>7.45</c:v>
                </c:pt>
                <c:pt idx="210">
                  <c:v>7.4833333333333334</c:v>
                </c:pt>
                <c:pt idx="211">
                  <c:v>7.5166666666666666</c:v>
                </c:pt>
                <c:pt idx="212">
                  <c:v>7.55</c:v>
                </c:pt>
                <c:pt idx="213">
                  <c:v>7.583333333333333</c:v>
                </c:pt>
                <c:pt idx="214">
                  <c:v>7.6166666666666663</c:v>
                </c:pt>
                <c:pt idx="215">
                  <c:v>7.666666666666667</c:v>
                </c:pt>
                <c:pt idx="216">
                  <c:v>7.7</c:v>
                </c:pt>
                <c:pt idx="217">
                  <c:v>7.7333333333333334</c:v>
                </c:pt>
                <c:pt idx="218">
                  <c:v>7.7666666666666666</c:v>
                </c:pt>
                <c:pt idx="219">
                  <c:v>7.8</c:v>
                </c:pt>
                <c:pt idx="220">
                  <c:v>7.8166666666666664</c:v>
                </c:pt>
                <c:pt idx="221">
                  <c:v>7.8666666666666663</c:v>
                </c:pt>
                <c:pt idx="222">
                  <c:v>7.9</c:v>
                </c:pt>
                <c:pt idx="223">
                  <c:v>7.9333333333333336</c:v>
                </c:pt>
                <c:pt idx="224">
                  <c:v>7.9666666666666668</c:v>
                </c:pt>
                <c:pt idx="225">
                  <c:v>8</c:v>
                </c:pt>
                <c:pt idx="226">
                  <c:v>8.0333333333333332</c:v>
                </c:pt>
                <c:pt idx="227">
                  <c:v>8.0666666666666664</c:v>
                </c:pt>
                <c:pt idx="228">
                  <c:v>8.1</c:v>
                </c:pt>
                <c:pt idx="229">
                  <c:v>8.1333333333333329</c:v>
                </c:pt>
                <c:pt idx="230">
                  <c:v>8.1666666666666661</c:v>
                </c:pt>
                <c:pt idx="231">
                  <c:v>8.1999999999999993</c:v>
                </c:pt>
                <c:pt idx="232">
                  <c:v>8.2333333333333325</c:v>
                </c:pt>
                <c:pt idx="233">
                  <c:v>8.2666666666666675</c:v>
                </c:pt>
                <c:pt idx="234">
                  <c:v>8.3000000000000007</c:v>
                </c:pt>
                <c:pt idx="235">
                  <c:v>8.3333333333333339</c:v>
                </c:pt>
                <c:pt idx="236">
                  <c:v>8.3666666666666671</c:v>
                </c:pt>
                <c:pt idx="237">
                  <c:v>8.4</c:v>
                </c:pt>
                <c:pt idx="238">
                  <c:v>8.4333333333333336</c:v>
                </c:pt>
                <c:pt idx="239">
                  <c:v>8.4666666666666668</c:v>
                </c:pt>
                <c:pt idx="240">
                  <c:v>8.5</c:v>
                </c:pt>
                <c:pt idx="241">
                  <c:v>8.5333333333333332</c:v>
                </c:pt>
                <c:pt idx="242">
                  <c:v>8.5666666666666664</c:v>
                </c:pt>
                <c:pt idx="243">
                  <c:v>8.6</c:v>
                </c:pt>
                <c:pt idx="244">
                  <c:v>8.6333333333333329</c:v>
                </c:pt>
                <c:pt idx="245">
                  <c:v>8.6666666666666661</c:v>
                </c:pt>
                <c:pt idx="246">
                  <c:v>8.6999999999999993</c:v>
                </c:pt>
                <c:pt idx="247">
                  <c:v>8.7333333333333325</c:v>
                </c:pt>
                <c:pt idx="248">
                  <c:v>8.7666666666666675</c:v>
                </c:pt>
                <c:pt idx="249">
                  <c:v>8.8000000000000007</c:v>
                </c:pt>
                <c:pt idx="250">
                  <c:v>8.8333333333333339</c:v>
                </c:pt>
                <c:pt idx="251">
                  <c:v>8.8666666666666671</c:v>
                </c:pt>
                <c:pt idx="252">
                  <c:v>8.9</c:v>
                </c:pt>
                <c:pt idx="253">
                  <c:v>8.9333333333333336</c:v>
                </c:pt>
                <c:pt idx="254">
                  <c:v>8.9666666666666668</c:v>
                </c:pt>
                <c:pt idx="255">
                  <c:v>9</c:v>
                </c:pt>
                <c:pt idx="256">
                  <c:v>9.0333333333333332</c:v>
                </c:pt>
                <c:pt idx="257">
                  <c:v>9.0666666666666664</c:v>
                </c:pt>
                <c:pt idx="258">
                  <c:v>9.1</c:v>
                </c:pt>
                <c:pt idx="259">
                  <c:v>9.1333333333333329</c:v>
                </c:pt>
                <c:pt idx="260">
                  <c:v>9.1666666666666661</c:v>
                </c:pt>
                <c:pt idx="261">
                  <c:v>9.1999999999999993</c:v>
                </c:pt>
                <c:pt idx="262">
                  <c:v>9.2333333333333325</c:v>
                </c:pt>
                <c:pt idx="263">
                  <c:v>9.2666666666666675</c:v>
                </c:pt>
                <c:pt idx="264">
                  <c:v>9.3000000000000007</c:v>
                </c:pt>
                <c:pt idx="265">
                  <c:v>9.3333333333333339</c:v>
                </c:pt>
                <c:pt idx="266">
                  <c:v>9.3666666666666671</c:v>
                </c:pt>
                <c:pt idx="267">
                  <c:v>9.4</c:v>
                </c:pt>
                <c:pt idx="268">
                  <c:v>9.4333333333333336</c:v>
                </c:pt>
                <c:pt idx="269">
                  <c:v>9.4666666666666668</c:v>
                </c:pt>
                <c:pt idx="270">
                  <c:v>9.5</c:v>
                </c:pt>
                <c:pt idx="271">
                  <c:v>9.5333333333333332</c:v>
                </c:pt>
                <c:pt idx="272">
                  <c:v>9.5666666666666664</c:v>
                </c:pt>
                <c:pt idx="273">
                  <c:v>9.6</c:v>
                </c:pt>
                <c:pt idx="274">
                  <c:v>9.6333333333333329</c:v>
                </c:pt>
                <c:pt idx="275">
                  <c:v>9.6666666666666661</c:v>
                </c:pt>
                <c:pt idx="276">
                  <c:v>9.6999999999999993</c:v>
                </c:pt>
                <c:pt idx="277">
                  <c:v>9.7333333333333325</c:v>
                </c:pt>
                <c:pt idx="278">
                  <c:v>9.7666666666666675</c:v>
                </c:pt>
                <c:pt idx="279">
                  <c:v>9.8000000000000007</c:v>
                </c:pt>
                <c:pt idx="280">
                  <c:v>9.8333333333333339</c:v>
                </c:pt>
                <c:pt idx="281">
                  <c:v>9.8666666666666671</c:v>
                </c:pt>
                <c:pt idx="282">
                  <c:v>9.9</c:v>
                </c:pt>
                <c:pt idx="283">
                  <c:v>9.9333333333333336</c:v>
                </c:pt>
                <c:pt idx="284">
                  <c:v>9.9666666666666668</c:v>
                </c:pt>
                <c:pt idx="285">
                  <c:v>10</c:v>
                </c:pt>
                <c:pt idx="286">
                  <c:v>10.033333333333333</c:v>
                </c:pt>
                <c:pt idx="287">
                  <c:v>10.066666666666666</c:v>
                </c:pt>
                <c:pt idx="288">
                  <c:v>10.1</c:v>
                </c:pt>
                <c:pt idx="289">
                  <c:v>10.133333333333333</c:v>
                </c:pt>
                <c:pt idx="290">
                  <c:v>10.166666666666666</c:v>
                </c:pt>
                <c:pt idx="291">
                  <c:v>10.199999999999999</c:v>
                </c:pt>
                <c:pt idx="292">
                  <c:v>10.233333333333333</c:v>
                </c:pt>
                <c:pt idx="293">
                  <c:v>10.266666666666667</c:v>
                </c:pt>
                <c:pt idx="294">
                  <c:v>10.3</c:v>
                </c:pt>
                <c:pt idx="295">
                  <c:v>10.333333333333334</c:v>
                </c:pt>
                <c:pt idx="296">
                  <c:v>10.366666666666667</c:v>
                </c:pt>
                <c:pt idx="297">
                  <c:v>10.4</c:v>
                </c:pt>
                <c:pt idx="298">
                  <c:v>10.433333333333334</c:v>
                </c:pt>
                <c:pt idx="299">
                  <c:v>10.466666666666667</c:v>
                </c:pt>
                <c:pt idx="300">
                  <c:v>10.5</c:v>
                </c:pt>
                <c:pt idx="301">
                  <c:v>10.533333333333333</c:v>
                </c:pt>
                <c:pt idx="302">
                  <c:v>10.566666666666666</c:v>
                </c:pt>
                <c:pt idx="303">
                  <c:v>10.6</c:v>
                </c:pt>
                <c:pt idx="304">
                  <c:v>10.633333333333333</c:v>
                </c:pt>
                <c:pt idx="305">
                  <c:v>10.666666666666666</c:v>
                </c:pt>
                <c:pt idx="306">
                  <c:v>10.7</c:v>
                </c:pt>
                <c:pt idx="307">
                  <c:v>10.733333333333333</c:v>
                </c:pt>
                <c:pt idx="308">
                  <c:v>10.766666666666667</c:v>
                </c:pt>
                <c:pt idx="309">
                  <c:v>10.8</c:v>
                </c:pt>
                <c:pt idx="310">
                  <c:v>10.833333333333334</c:v>
                </c:pt>
                <c:pt idx="311">
                  <c:v>10.866666666666667</c:v>
                </c:pt>
                <c:pt idx="312">
                  <c:v>10.9</c:v>
                </c:pt>
                <c:pt idx="313">
                  <c:v>10.933333333333334</c:v>
                </c:pt>
                <c:pt idx="314">
                  <c:v>10.966666666666667</c:v>
                </c:pt>
                <c:pt idx="315">
                  <c:v>11</c:v>
                </c:pt>
                <c:pt idx="316">
                  <c:v>11.033333333333333</c:v>
                </c:pt>
                <c:pt idx="317">
                  <c:v>11.066666666666666</c:v>
                </c:pt>
                <c:pt idx="318">
                  <c:v>11.1</c:v>
                </c:pt>
                <c:pt idx="319">
                  <c:v>11.133333333333333</c:v>
                </c:pt>
                <c:pt idx="320">
                  <c:v>11.166666666666666</c:v>
                </c:pt>
                <c:pt idx="321">
                  <c:v>11.2</c:v>
                </c:pt>
                <c:pt idx="322">
                  <c:v>11.233333333333333</c:v>
                </c:pt>
                <c:pt idx="323">
                  <c:v>11.266666666666667</c:v>
                </c:pt>
                <c:pt idx="324">
                  <c:v>11.3</c:v>
                </c:pt>
                <c:pt idx="325">
                  <c:v>11.333333333333334</c:v>
                </c:pt>
                <c:pt idx="326">
                  <c:v>11.366666666666667</c:v>
                </c:pt>
                <c:pt idx="327">
                  <c:v>11.4</c:v>
                </c:pt>
                <c:pt idx="328">
                  <c:v>11.433333333333334</c:v>
                </c:pt>
                <c:pt idx="329">
                  <c:v>11.483333333333333</c:v>
                </c:pt>
                <c:pt idx="330">
                  <c:v>11.516666666666667</c:v>
                </c:pt>
                <c:pt idx="331">
                  <c:v>11.55</c:v>
                </c:pt>
                <c:pt idx="332">
                  <c:v>11.566666666666666</c:v>
                </c:pt>
                <c:pt idx="333">
                  <c:v>11.616666666666667</c:v>
                </c:pt>
                <c:pt idx="334">
                  <c:v>11.633333333333333</c:v>
                </c:pt>
                <c:pt idx="335">
                  <c:v>11.666666666666666</c:v>
                </c:pt>
                <c:pt idx="336">
                  <c:v>11.716666666666667</c:v>
                </c:pt>
                <c:pt idx="337">
                  <c:v>11.75</c:v>
                </c:pt>
                <c:pt idx="338">
                  <c:v>11.783333333333333</c:v>
                </c:pt>
                <c:pt idx="339">
                  <c:v>11.816666666666666</c:v>
                </c:pt>
                <c:pt idx="340">
                  <c:v>11.85</c:v>
                </c:pt>
                <c:pt idx="341">
                  <c:v>11.883333333333333</c:v>
                </c:pt>
                <c:pt idx="342">
                  <c:v>11.916666666666666</c:v>
                </c:pt>
                <c:pt idx="343">
                  <c:v>11.95</c:v>
                </c:pt>
                <c:pt idx="344">
                  <c:v>11.983333333333333</c:v>
                </c:pt>
                <c:pt idx="345">
                  <c:v>12.016666666666667</c:v>
                </c:pt>
                <c:pt idx="346">
                  <c:v>12.05</c:v>
                </c:pt>
                <c:pt idx="347">
                  <c:v>12.083333333333334</c:v>
                </c:pt>
                <c:pt idx="348">
                  <c:v>12.116666666666667</c:v>
                </c:pt>
                <c:pt idx="349">
                  <c:v>12.15</c:v>
                </c:pt>
                <c:pt idx="350">
                  <c:v>12.183333333333334</c:v>
                </c:pt>
                <c:pt idx="351">
                  <c:v>12.216666666666667</c:v>
                </c:pt>
                <c:pt idx="352">
                  <c:v>12.25</c:v>
                </c:pt>
                <c:pt idx="353">
                  <c:v>12.283333333333333</c:v>
                </c:pt>
                <c:pt idx="354">
                  <c:v>12.316666666666666</c:v>
                </c:pt>
                <c:pt idx="355">
                  <c:v>12.35</c:v>
                </c:pt>
                <c:pt idx="356">
                  <c:v>12.383333333333333</c:v>
                </c:pt>
                <c:pt idx="357">
                  <c:v>12.416666666666666</c:v>
                </c:pt>
                <c:pt idx="358">
                  <c:v>12.45</c:v>
                </c:pt>
                <c:pt idx="359">
                  <c:v>12.483333333333333</c:v>
                </c:pt>
                <c:pt idx="360">
                  <c:v>12.516666666666667</c:v>
                </c:pt>
                <c:pt idx="361">
                  <c:v>12.55</c:v>
                </c:pt>
                <c:pt idx="362">
                  <c:v>12.583333333333334</c:v>
                </c:pt>
                <c:pt idx="363">
                  <c:v>12.616666666666667</c:v>
                </c:pt>
                <c:pt idx="364">
                  <c:v>12.65</c:v>
                </c:pt>
                <c:pt idx="365">
                  <c:v>12.683333333333334</c:v>
                </c:pt>
                <c:pt idx="366">
                  <c:v>12.716666666666667</c:v>
                </c:pt>
                <c:pt idx="367">
                  <c:v>12.75</c:v>
                </c:pt>
                <c:pt idx="368">
                  <c:v>12.783333333333333</c:v>
                </c:pt>
                <c:pt idx="369">
                  <c:v>12.816666666666666</c:v>
                </c:pt>
                <c:pt idx="370">
                  <c:v>12.85</c:v>
                </c:pt>
                <c:pt idx="371">
                  <c:v>12.883333333333333</c:v>
                </c:pt>
                <c:pt idx="372">
                  <c:v>12.916666666666666</c:v>
                </c:pt>
                <c:pt idx="373">
                  <c:v>12.95</c:v>
                </c:pt>
                <c:pt idx="374">
                  <c:v>12.983333333333333</c:v>
                </c:pt>
                <c:pt idx="375">
                  <c:v>13.016666666666667</c:v>
                </c:pt>
                <c:pt idx="376">
                  <c:v>13.05</c:v>
                </c:pt>
                <c:pt idx="377">
                  <c:v>13.083333333333334</c:v>
                </c:pt>
                <c:pt idx="378">
                  <c:v>13.116666666666667</c:v>
                </c:pt>
                <c:pt idx="379">
                  <c:v>13.15</c:v>
                </c:pt>
                <c:pt idx="380">
                  <c:v>13.183333333333334</c:v>
                </c:pt>
                <c:pt idx="381">
                  <c:v>13.216666666666667</c:v>
                </c:pt>
                <c:pt idx="382">
                  <c:v>13.25</c:v>
                </c:pt>
                <c:pt idx="383">
                  <c:v>13.283333333333333</c:v>
                </c:pt>
                <c:pt idx="384">
                  <c:v>13.316666666666666</c:v>
                </c:pt>
                <c:pt idx="385">
                  <c:v>13.35</c:v>
                </c:pt>
                <c:pt idx="386">
                  <c:v>13.383333333333333</c:v>
                </c:pt>
                <c:pt idx="387">
                  <c:v>13.416666666666666</c:v>
                </c:pt>
                <c:pt idx="388">
                  <c:v>13.45</c:v>
                </c:pt>
                <c:pt idx="389">
                  <c:v>13.483333333333333</c:v>
                </c:pt>
                <c:pt idx="390">
                  <c:v>13.516666666666667</c:v>
                </c:pt>
                <c:pt idx="391">
                  <c:v>13.55</c:v>
                </c:pt>
                <c:pt idx="392">
                  <c:v>13.583333333333334</c:v>
                </c:pt>
                <c:pt idx="393">
                  <c:v>13.616666666666667</c:v>
                </c:pt>
                <c:pt idx="394">
                  <c:v>13.65</c:v>
                </c:pt>
                <c:pt idx="395">
                  <c:v>13.683333333333334</c:v>
                </c:pt>
                <c:pt idx="396">
                  <c:v>13.716666666666667</c:v>
                </c:pt>
                <c:pt idx="397">
                  <c:v>13.75</c:v>
                </c:pt>
                <c:pt idx="398">
                  <c:v>13.783333333333333</c:v>
                </c:pt>
                <c:pt idx="399">
                  <c:v>13.816666666666666</c:v>
                </c:pt>
                <c:pt idx="400">
                  <c:v>13.85</c:v>
                </c:pt>
                <c:pt idx="401">
                  <c:v>13.883333333333333</c:v>
                </c:pt>
                <c:pt idx="402">
                  <c:v>13.916666666666666</c:v>
                </c:pt>
                <c:pt idx="403">
                  <c:v>13.95</c:v>
                </c:pt>
                <c:pt idx="404">
                  <c:v>13.983333333333333</c:v>
                </c:pt>
                <c:pt idx="405">
                  <c:v>14.016666666666667</c:v>
                </c:pt>
                <c:pt idx="406">
                  <c:v>14.05</c:v>
                </c:pt>
                <c:pt idx="407">
                  <c:v>14.083333333333334</c:v>
                </c:pt>
                <c:pt idx="408">
                  <c:v>14.116666666666667</c:v>
                </c:pt>
                <c:pt idx="409">
                  <c:v>14.15</c:v>
                </c:pt>
                <c:pt idx="410">
                  <c:v>14.183333333333334</c:v>
                </c:pt>
                <c:pt idx="411">
                  <c:v>14.216666666666667</c:v>
                </c:pt>
                <c:pt idx="412">
                  <c:v>14.25</c:v>
                </c:pt>
                <c:pt idx="413">
                  <c:v>14.283333333333333</c:v>
                </c:pt>
                <c:pt idx="414">
                  <c:v>14.316666666666666</c:v>
                </c:pt>
                <c:pt idx="415">
                  <c:v>14.35</c:v>
                </c:pt>
                <c:pt idx="416">
                  <c:v>14.383333333333333</c:v>
                </c:pt>
                <c:pt idx="417">
                  <c:v>14.416666666666666</c:v>
                </c:pt>
                <c:pt idx="418">
                  <c:v>14.45</c:v>
                </c:pt>
                <c:pt idx="419">
                  <c:v>14.483333333333333</c:v>
                </c:pt>
                <c:pt idx="420">
                  <c:v>14.516666666666667</c:v>
                </c:pt>
                <c:pt idx="421">
                  <c:v>14.55</c:v>
                </c:pt>
                <c:pt idx="422">
                  <c:v>14.583333333333334</c:v>
                </c:pt>
                <c:pt idx="423">
                  <c:v>14.616666666666667</c:v>
                </c:pt>
                <c:pt idx="424">
                  <c:v>14.65</c:v>
                </c:pt>
                <c:pt idx="425">
                  <c:v>14.683333333333334</c:v>
                </c:pt>
                <c:pt idx="426">
                  <c:v>14.716666666666667</c:v>
                </c:pt>
                <c:pt idx="427">
                  <c:v>14.75</c:v>
                </c:pt>
                <c:pt idx="428">
                  <c:v>14.783333333333333</c:v>
                </c:pt>
                <c:pt idx="429">
                  <c:v>14.816666666666666</c:v>
                </c:pt>
                <c:pt idx="430">
                  <c:v>14.85</c:v>
                </c:pt>
                <c:pt idx="431">
                  <c:v>14.883333333333333</c:v>
                </c:pt>
                <c:pt idx="432">
                  <c:v>14.916666666666666</c:v>
                </c:pt>
                <c:pt idx="433">
                  <c:v>14.95</c:v>
                </c:pt>
                <c:pt idx="434">
                  <c:v>14.983333333333333</c:v>
                </c:pt>
                <c:pt idx="435">
                  <c:v>15.016666666666667</c:v>
                </c:pt>
                <c:pt idx="436">
                  <c:v>15.05</c:v>
                </c:pt>
                <c:pt idx="437">
                  <c:v>15.083333333333334</c:v>
                </c:pt>
                <c:pt idx="438">
                  <c:v>15.116666666666667</c:v>
                </c:pt>
                <c:pt idx="439">
                  <c:v>15.15</c:v>
                </c:pt>
                <c:pt idx="440">
                  <c:v>15.183333333333334</c:v>
                </c:pt>
                <c:pt idx="441">
                  <c:v>15.216666666666667</c:v>
                </c:pt>
                <c:pt idx="442">
                  <c:v>15.25</c:v>
                </c:pt>
                <c:pt idx="443">
                  <c:v>15.283333333333333</c:v>
                </c:pt>
                <c:pt idx="444">
                  <c:v>15.316666666666666</c:v>
                </c:pt>
                <c:pt idx="445">
                  <c:v>15.35</c:v>
                </c:pt>
                <c:pt idx="446">
                  <c:v>15.383333333333333</c:v>
                </c:pt>
                <c:pt idx="447">
                  <c:v>15.416666666666666</c:v>
                </c:pt>
                <c:pt idx="448">
                  <c:v>15.45</c:v>
                </c:pt>
                <c:pt idx="449">
                  <c:v>15.483333333333333</c:v>
                </c:pt>
                <c:pt idx="450">
                  <c:v>15.516666666666667</c:v>
                </c:pt>
                <c:pt idx="451">
                  <c:v>15.55</c:v>
                </c:pt>
                <c:pt idx="452">
                  <c:v>15.583333333333334</c:v>
                </c:pt>
                <c:pt idx="453">
                  <c:v>15.616666666666667</c:v>
                </c:pt>
                <c:pt idx="454">
                  <c:v>15.65</c:v>
                </c:pt>
                <c:pt idx="455">
                  <c:v>15.683333333333334</c:v>
                </c:pt>
                <c:pt idx="456">
                  <c:v>15.716666666666667</c:v>
                </c:pt>
                <c:pt idx="457">
                  <c:v>15.75</c:v>
                </c:pt>
                <c:pt idx="458">
                  <c:v>15.783333333333333</c:v>
                </c:pt>
                <c:pt idx="459">
                  <c:v>15.816666666666666</c:v>
                </c:pt>
                <c:pt idx="460">
                  <c:v>15.85</c:v>
                </c:pt>
                <c:pt idx="461">
                  <c:v>15.883333333333333</c:v>
                </c:pt>
                <c:pt idx="462">
                  <c:v>15.916666666666666</c:v>
                </c:pt>
                <c:pt idx="463">
                  <c:v>15.95</c:v>
                </c:pt>
                <c:pt idx="464">
                  <c:v>15.983333333333333</c:v>
                </c:pt>
                <c:pt idx="465">
                  <c:v>16.016666666666666</c:v>
                </c:pt>
                <c:pt idx="466">
                  <c:v>16.05</c:v>
                </c:pt>
                <c:pt idx="467">
                  <c:v>16.083333333333332</c:v>
                </c:pt>
                <c:pt idx="468">
                  <c:v>16.116666666666667</c:v>
                </c:pt>
                <c:pt idx="469">
                  <c:v>16.149999999999999</c:v>
                </c:pt>
                <c:pt idx="470">
                  <c:v>16.183333333333334</c:v>
                </c:pt>
                <c:pt idx="471">
                  <c:v>16.216666666666665</c:v>
                </c:pt>
                <c:pt idx="472">
                  <c:v>16.266666666666666</c:v>
                </c:pt>
                <c:pt idx="473">
                  <c:v>16.3</c:v>
                </c:pt>
                <c:pt idx="474">
                  <c:v>16.316666666666666</c:v>
                </c:pt>
                <c:pt idx="475">
                  <c:v>16.350000000000001</c:v>
                </c:pt>
                <c:pt idx="476">
                  <c:v>16.399999999999999</c:v>
                </c:pt>
                <c:pt idx="477">
                  <c:v>16.433333333333334</c:v>
                </c:pt>
                <c:pt idx="478">
                  <c:v>16.466666666666665</c:v>
                </c:pt>
                <c:pt idx="479">
                  <c:v>16.5</c:v>
                </c:pt>
                <c:pt idx="480">
                  <c:v>16.533333333333335</c:v>
                </c:pt>
                <c:pt idx="481">
                  <c:v>16.566666666666666</c:v>
                </c:pt>
                <c:pt idx="482">
                  <c:v>16.600000000000001</c:v>
                </c:pt>
                <c:pt idx="483">
                  <c:v>16.633333333333333</c:v>
                </c:pt>
                <c:pt idx="484">
                  <c:v>16.666666666666668</c:v>
                </c:pt>
                <c:pt idx="485">
                  <c:v>16.7</c:v>
                </c:pt>
                <c:pt idx="486">
                  <c:v>16.733333333333334</c:v>
                </c:pt>
                <c:pt idx="487">
                  <c:v>16.766666666666666</c:v>
                </c:pt>
                <c:pt idx="488">
                  <c:v>16.783333333333335</c:v>
                </c:pt>
                <c:pt idx="489">
                  <c:v>16.833333333333332</c:v>
                </c:pt>
                <c:pt idx="490">
                  <c:v>16.866666666666667</c:v>
                </c:pt>
                <c:pt idx="491">
                  <c:v>16.899999999999999</c:v>
                </c:pt>
                <c:pt idx="492">
                  <c:v>16.933333333333334</c:v>
                </c:pt>
                <c:pt idx="493">
                  <c:v>16.966666666666665</c:v>
                </c:pt>
                <c:pt idx="494">
                  <c:v>17</c:v>
                </c:pt>
                <c:pt idx="495">
                  <c:v>17.033333333333335</c:v>
                </c:pt>
                <c:pt idx="496">
                  <c:v>17.066666666666666</c:v>
                </c:pt>
                <c:pt idx="497">
                  <c:v>17.100000000000001</c:v>
                </c:pt>
                <c:pt idx="498">
                  <c:v>17.133333333333333</c:v>
                </c:pt>
                <c:pt idx="499">
                  <c:v>17.166666666666668</c:v>
                </c:pt>
                <c:pt idx="500">
                  <c:v>17.2</c:v>
                </c:pt>
                <c:pt idx="501">
                  <c:v>17.233333333333334</c:v>
                </c:pt>
                <c:pt idx="502">
                  <c:v>17.266666666666666</c:v>
                </c:pt>
                <c:pt idx="503">
                  <c:v>17.3</c:v>
                </c:pt>
                <c:pt idx="504">
                  <c:v>17.333333333333332</c:v>
                </c:pt>
                <c:pt idx="505">
                  <c:v>17.366666666666667</c:v>
                </c:pt>
                <c:pt idx="506">
                  <c:v>17.399999999999999</c:v>
                </c:pt>
                <c:pt idx="507">
                  <c:v>17.433333333333334</c:v>
                </c:pt>
                <c:pt idx="508">
                  <c:v>17.466666666666665</c:v>
                </c:pt>
                <c:pt idx="509">
                  <c:v>17.5</c:v>
                </c:pt>
                <c:pt idx="510">
                  <c:v>17.533333333333335</c:v>
                </c:pt>
                <c:pt idx="511">
                  <c:v>17.566666666666666</c:v>
                </c:pt>
                <c:pt idx="512">
                  <c:v>17.600000000000001</c:v>
                </c:pt>
                <c:pt idx="513">
                  <c:v>17.633333333333333</c:v>
                </c:pt>
                <c:pt idx="514">
                  <c:v>17.666666666666668</c:v>
                </c:pt>
                <c:pt idx="515">
                  <c:v>17.7</c:v>
                </c:pt>
                <c:pt idx="516">
                  <c:v>17.733333333333334</c:v>
                </c:pt>
                <c:pt idx="517">
                  <c:v>17.766666666666666</c:v>
                </c:pt>
                <c:pt idx="518">
                  <c:v>17.8</c:v>
                </c:pt>
                <c:pt idx="519">
                  <c:v>17.833333333333332</c:v>
                </c:pt>
                <c:pt idx="520">
                  <c:v>17.866666666666667</c:v>
                </c:pt>
                <c:pt idx="521">
                  <c:v>17.899999999999999</c:v>
                </c:pt>
                <c:pt idx="522">
                  <c:v>17.933333333333334</c:v>
                </c:pt>
                <c:pt idx="523">
                  <c:v>17.966666666666665</c:v>
                </c:pt>
                <c:pt idx="524">
                  <c:v>18</c:v>
                </c:pt>
                <c:pt idx="525">
                  <c:v>18.033333333333335</c:v>
                </c:pt>
                <c:pt idx="526">
                  <c:v>18.066666666666666</c:v>
                </c:pt>
                <c:pt idx="527">
                  <c:v>18.100000000000001</c:v>
                </c:pt>
                <c:pt idx="528">
                  <c:v>18.133333333333333</c:v>
                </c:pt>
                <c:pt idx="529">
                  <c:v>18.166666666666668</c:v>
                </c:pt>
                <c:pt idx="530">
                  <c:v>18.2</c:v>
                </c:pt>
                <c:pt idx="531">
                  <c:v>18.233333333333334</c:v>
                </c:pt>
                <c:pt idx="532">
                  <c:v>18.266666666666666</c:v>
                </c:pt>
                <c:pt idx="533">
                  <c:v>18.3</c:v>
                </c:pt>
                <c:pt idx="534">
                  <c:v>18.333333333333332</c:v>
                </c:pt>
                <c:pt idx="535">
                  <c:v>18.366666666666667</c:v>
                </c:pt>
                <c:pt idx="536">
                  <c:v>18.399999999999999</c:v>
                </c:pt>
                <c:pt idx="537">
                  <c:v>18.433333333333334</c:v>
                </c:pt>
                <c:pt idx="538">
                  <c:v>18.466666666666665</c:v>
                </c:pt>
                <c:pt idx="539">
                  <c:v>18.5</c:v>
                </c:pt>
                <c:pt idx="540">
                  <c:v>18.533333333333335</c:v>
                </c:pt>
                <c:pt idx="541">
                  <c:v>18.566666666666666</c:v>
                </c:pt>
                <c:pt idx="542">
                  <c:v>18.600000000000001</c:v>
                </c:pt>
                <c:pt idx="543">
                  <c:v>18.633333333333333</c:v>
                </c:pt>
                <c:pt idx="544">
                  <c:v>18.666666666666668</c:v>
                </c:pt>
                <c:pt idx="545">
                  <c:v>18.7</c:v>
                </c:pt>
                <c:pt idx="546">
                  <c:v>18.733333333333334</c:v>
                </c:pt>
                <c:pt idx="547">
                  <c:v>18.766666666666666</c:v>
                </c:pt>
                <c:pt idx="548">
                  <c:v>18.8</c:v>
                </c:pt>
                <c:pt idx="549">
                  <c:v>18.833333333333332</c:v>
                </c:pt>
                <c:pt idx="550">
                  <c:v>18.866666666666667</c:v>
                </c:pt>
                <c:pt idx="551">
                  <c:v>18.899999999999999</c:v>
                </c:pt>
                <c:pt idx="552">
                  <c:v>18.933333333333334</c:v>
                </c:pt>
                <c:pt idx="553">
                  <c:v>18.966666666666665</c:v>
                </c:pt>
                <c:pt idx="554">
                  <c:v>19</c:v>
                </c:pt>
                <c:pt idx="555">
                  <c:v>19.033333333333335</c:v>
                </c:pt>
                <c:pt idx="556">
                  <c:v>19.066666666666666</c:v>
                </c:pt>
                <c:pt idx="557">
                  <c:v>19.100000000000001</c:v>
                </c:pt>
                <c:pt idx="558">
                  <c:v>19.133333333333333</c:v>
                </c:pt>
                <c:pt idx="559">
                  <c:v>19.166666666666668</c:v>
                </c:pt>
                <c:pt idx="560">
                  <c:v>19.2</c:v>
                </c:pt>
                <c:pt idx="561">
                  <c:v>19.233333333333334</c:v>
                </c:pt>
                <c:pt idx="562">
                  <c:v>19.266666666666666</c:v>
                </c:pt>
                <c:pt idx="563">
                  <c:v>19.3</c:v>
                </c:pt>
                <c:pt idx="564">
                  <c:v>19.333333333333332</c:v>
                </c:pt>
                <c:pt idx="565">
                  <c:v>19.366666666666667</c:v>
                </c:pt>
                <c:pt idx="566">
                  <c:v>19.399999999999999</c:v>
                </c:pt>
                <c:pt idx="567">
                  <c:v>19.433333333333334</c:v>
                </c:pt>
                <c:pt idx="568">
                  <c:v>19.466666666666665</c:v>
                </c:pt>
                <c:pt idx="569">
                  <c:v>19.5</c:v>
                </c:pt>
                <c:pt idx="570">
                  <c:v>19.533333333333335</c:v>
                </c:pt>
                <c:pt idx="571">
                  <c:v>19.566666666666666</c:v>
                </c:pt>
                <c:pt idx="572">
                  <c:v>19.600000000000001</c:v>
                </c:pt>
                <c:pt idx="573">
                  <c:v>19.633333333333333</c:v>
                </c:pt>
                <c:pt idx="574">
                  <c:v>19.666666666666668</c:v>
                </c:pt>
                <c:pt idx="575">
                  <c:v>19.7</c:v>
                </c:pt>
                <c:pt idx="576">
                  <c:v>19.733333333333334</c:v>
                </c:pt>
                <c:pt idx="577">
                  <c:v>19.766666666666666</c:v>
                </c:pt>
                <c:pt idx="578">
                  <c:v>19.8</c:v>
                </c:pt>
                <c:pt idx="579">
                  <c:v>19.833333333333332</c:v>
                </c:pt>
                <c:pt idx="580">
                  <c:v>19.866666666666667</c:v>
                </c:pt>
                <c:pt idx="581">
                  <c:v>19.899999999999999</c:v>
                </c:pt>
                <c:pt idx="582">
                  <c:v>19.933333333333334</c:v>
                </c:pt>
                <c:pt idx="583">
                  <c:v>19.966666666666665</c:v>
                </c:pt>
                <c:pt idx="584">
                  <c:v>20</c:v>
                </c:pt>
                <c:pt idx="585">
                  <c:v>20.033333333333335</c:v>
                </c:pt>
                <c:pt idx="586">
                  <c:v>20.066666666666666</c:v>
                </c:pt>
                <c:pt idx="587">
                  <c:v>20.100000000000001</c:v>
                </c:pt>
                <c:pt idx="588">
                  <c:v>20.133333333333333</c:v>
                </c:pt>
                <c:pt idx="589">
                  <c:v>20.166666666666668</c:v>
                </c:pt>
                <c:pt idx="590">
                  <c:v>20.2</c:v>
                </c:pt>
                <c:pt idx="591">
                  <c:v>20.233333333333334</c:v>
                </c:pt>
                <c:pt idx="592">
                  <c:v>20.266666666666666</c:v>
                </c:pt>
                <c:pt idx="593">
                  <c:v>20.3</c:v>
                </c:pt>
                <c:pt idx="594">
                  <c:v>20.333333333333332</c:v>
                </c:pt>
                <c:pt idx="595">
                  <c:v>20.366666666666667</c:v>
                </c:pt>
                <c:pt idx="596">
                  <c:v>20.399999999999999</c:v>
                </c:pt>
                <c:pt idx="597">
                  <c:v>20.433333333333334</c:v>
                </c:pt>
                <c:pt idx="598">
                  <c:v>20.466666666666665</c:v>
                </c:pt>
                <c:pt idx="599">
                  <c:v>20.5</c:v>
                </c:pt>
                <c:pt idx="600">
                  <c:v>20.533333333333335</c:v>
                </c:pt>
                <c:pt idx="601">
                  <c:v>20.566666666666666</c:v>
                </c:pt>
                <c:pt idx="602">
                  <c:v>20.6</c:v>
                </c:pt>
                <c:pt idx="603">
                  <c:v>20.633333333333333</c:v>
                </c:pt>
                <c:pt idx="604">
                  <c:v>20.666666666666668</c:v>
                </c:pt>
                <c:pt idx="605">
                  <c:v>20.7</c:v>
                </c:pt>
                <c:pt idx="606">
                  <c:v>20.733333333333334</c:v>
                </c:pt>
                <c:pt idx="607">
                  <c:v>20.766666666666666</c:v>
                </c:pt>
                <c:pt idx="608">
                  <c:v>20.8</c:v>
                </c:pt>
                <c:pt idx="609">
                  <c:v>20.833333333333332</c:v>
                </c:pt>
                <c:pt idx="610">
                  <c:v>20.866666666666667</c:v>
                </c:pt>
                <c:pt idx="611">
                  <c:v>20.9</c:v>
                </c:pt>
                <c:pt idx="612">
                  <c:v>20.933333333333334</c:v>
                </c:pt>
                <c:pt idx="613">
                  <c:v>20.966666666666665</c:v>
                </c:pt>
                <c:pt idx="614">
                  <c:v>21</c:v>
                </c:pt>
                <c:pt idx="615">
                  <c:v>21.033333333333335</c:v>
                </c:pt>
                <c:pt idx="616">
                  <c:v>21.066666666666666</c:v>
                </c:pt>
                <c:pt idx="617">
                  <c:v>21.1</c:v>
                </c:pt>
                <c:pt idx="618">
                  <c:v>21.133333333333333</c:v>
                </c:pt>
                <c:pt idx="619">
                  <c:v>21.166666666666668</c:v>
                </c:pt>
                <c:pt idx="620">
                  <c:v>21.2</c:v>
                </c:pt>
                <c:pt idx="621">
                  <c:v>21.233333333333334</c:v>
                </c:pt>
                <c:pt idx="622">
                  <c:v>21.266666666666666</c:v>
                </c:pt>
                <c:pt idx="623">
                  <c:v>21.316666666666666</c:v>
                </c:pt>
                <c:pt idx="624">
                  <c:v>21.333333333333332</c:v>
                </c:pt>
                <c:pt idx="625">
                  <c:v>21.383333333333333</c:v>
                </c:pt>
                <c:pt idx="626">
                  <c:v>21.416666666666668</c:v>
                </c:pt>
                <c:pt idx="627">
                  <c:v>21.45</c:v>
                </c:pt>
                <c:pt idx="628">
                  <c:v>21.483333333333334</c:v>
                </c:pt>
                <c:pt idx="629">
                  <c:v>21.5</c:v>
                </c:pt>
                <c:pt idx="630">
                  <c:v>21.533333333333335</c:v>
                </c:pt>
                <c:pt idx="631">
                  <c:v>21.566666666666666</c:v>
                </c:pt>
                <c:pt idx="632">
                  <c:v>21.616666666666667</c:v>
                </c:pt>
                <c:pt idx="633">
                  <c:v>21.65</c:v>
                </c:pt>
                <c:pt idx="634">
                  <c:v>21.683333333333334</c:v>
                </c:pt>
                <c:pt idx="635">
                  <c:v>21.716666666666665</c:v>
                </c:pt>
                <c:pt idx="636">
                  <c:v>21.75</c:v>
                </c:pt>
                <c:pt idx="637">
                  <c:v>21.783333333333335</c:v>
                </c:pt>
                <c:pt idx="638">
                  <c:v>21.816666666666666</c:v>
                </c:pt>
                <c:pt idx="639">
                  <c:v>21.85</c:v>
                </c:pt>
                <c:pt idx="640">
                  <c:v>21.883333333333333</c:v>
                </c:pt>
                <c:pt idx="641">
                  <c:v>21.916666666666668</c:v>
                </c:pt>
                <c:pt idx="642">
                  <c:v>21.95</c:v>
                </c:pt>
                <c:pt idx="643">
                  <c:v>21.983333333333334</c:v>
                </c:pt>
                <c:pt idx="644">
                  <c:v>22.016666666666666</c:v>
                </c:pt>
                <c:pt idx="645">
                  <c:v>22.05</c:v>
                </c:pt>
                <c:pt idx="646">
                  <c:v>22.083333333333332</c:v>
                </c:pt>
                <c:pt idx="647">
                  <c:v>22.116666666666667</c:v>
                </c:pt>
                <c:pt idx="648">
                  <c:v>22.15</c:v>
                </c:pt>
                <c:pt idx="649">
                  <c:v>22.183333333333334</c:v>
                </c:pt>
                <c:pt idx="650">
                  <c:v>22.216666666666665</c:v>
                </c:pt>
                <c:pt idx="651">
                  <c:v>22.25</c:v>
                </c:pt>
                <c:pt idx="652">
                  <c:v>22.283333333333335</c:v>
                </c:pt>
                <c:pt idx="653">
                  <c:v>22.316666666666666</c:v>
                </c:pt>
                <c:pt idx="654">
                  <c:v>22.35</c:v>
                </c:pt>
                <c:pt idx="655">
                  <c:v>22.383333333333333</c:v>
                </c:pt>
                <c:pt idx="656">
                  <c:v>22.416666666666668</c:v>
                </c:pt>
                <c:pt idx="657">
                  <c:v>22.45</c:v>
                </c:pt>
                <c:pt idx="658">
                  <c:v>22.483333333333334</c:v>
                </c:pt>
                <c:pt idx="659">
                  <c:v>22.516666666666666</c:v>
                </c:pt>
                <c:pt idx="660">
                  <c:v>22.55</c:v>
                </c:pt>
                <c:pt idx="661">
                  <c:v>22.583333333333332</c:v>
                </c:pt>
                <c:pt idx="662">
                  <c:v>22.616666666666667</c:v>
                </c:pt>
                <c:pt idx="663">
                  <c:v>22.65</c:v>
                </c:pt>
                <c:pt idx="664">
                  <c:v>22.683333333333334</c:v>
                </c:pt>
                <c:pt idx="665">
                  <c:v>22.716666666666665</c:v>
                </c:pt>
                <c:pt idx="666">
                  <c:v>22.75</c:v>
                </c:pt>
                <c:pt idx="667">
                  <c:v>22.783333333333335</c:v>
                </c:pt>
                <c:pt idx="668">
                  <c:v>22.816666666666666</c:v>
                </c:pt>
                <c:pt idx="669">
                  <c:v>22.85</c:v>
                </c:pt>
                <c:pt idx="670">
                  <c:v>22.883333333333333</c:v>
                </c:pt>
                <c:pt idx="671">
                  <c:v>22.916666666666668</c:v>
                </c:pt>
                <c:pt idx="672">
                  <c:v>22.95</c:v>
                </c:pt>
                <c:pt idx="673">
                  <c:v>22.983333333333334</c:v>
                </c:pt>
                <c:pt idx="674">
                  <c:v>23.016666666666666</c:v>
                </c:pt>
                <c:pt idx="675">
                  <c:v>23.05</c:v>
                </c:pt>
                <c:pt idx="676">
                  <c:v>23.083333333333332</c:v>
                </c:pt>
                <c:pt idx="677">
                  <c:v>23.116666666666667</c:v>
                </c:pt>
                <c:pt idx="678">
                  <c:v>23.15</c:v>
                </c:pt>
                <c:pt idx="679">
                  <c:v>23.183333333333334</c:v>
                </c:pt>
                <c:pt idx="680">
                  <c:v>23.216666666666665</c:v>
                </c:pt>
                <c:pt idx="681">
                  <c:v>23.25</c:v>
                </c:pt>
                <c:pt idx="682">
                  <c:v>23.283333333333335</c:v>
                </c:pt>
                <c:pt idx="683">
                  <c:v>23.316666666666666</c:v>
                </c:pt>
                <c:pt idx="684">
                  <c:v>23.35</c:v>
                </c:pt>
                <c:pt idx="685">
                  <c:v>23.383333333333333</c:v>
                </c:pt>
                <c:pt idx="686">
                  <c:v>23.416666666666668</c:v>
                </c:pt>
                <c:pt idx="687">
                  <c:v>23.45</c:v>
                </c:pt>
                <c:pt idx="688">
                  <c:v>23.483333333333334</c:v>
                </c:pt>
                <c:pt idx="689">
                  <c:v>23.516666666666666</c:v>
                </c:pt>
                <c:pt idx="690">
                  <c:v>23.55</c:v>
                </c:pt>
                <c:pt idx="691">
                  <c:v>23.583333333333332</c:v>
                </c:pt>
                <c:pt idx="692">
                  <c:v>23.616666666666667</c:v>
                </c:pt>
                <c:pt idx="693">
                  <c:v>23.65</c:v>
                </c:pt>
                <c:pt idx="694">
                  <c:v>23.683333333333334</c:v>
                </c:pt>
                <c:pt idx="695">
                  <c:v>23.716666666666665</c:v>
                </c:pt>
                <c:pt idx="696">
                  <c:v>23.75</c:v>
                </c:pt>
                <c:pt idx="697">
                  <c:v>23.783333333333335</c:v>
                </c:pt>
                <c:pt idx="698">
                  <c:v>23.816666666666666</c:v>
                </c:pt>
                <c:pt idx="699">
                  <c:v>23.85</c:v>
                </c:pt>
                <c:pt idx="700">
                  <c:v>23.883333333333333</c:v>
                </c:pt>
                <c:pt idx="701">
                  <c:v>23.916666666666668</c:v>
                </c:pt>
                <c:pt idx="702">
                  <c:v>23.95</c:v>
                </c:pt>
                <c:pt idx="703">
                  <c:v>23.983333333333334</c:v>
                </c:pt>
                <c:pt idx="704">
                  <c:v>24.016666666666666</c:v>
                </c:pt>
                <c:pt idx="705">
                  <c:v>24.05</c:v>
                </c:pt>
                <c:pt idx="706">
                  <c:v>24.083333333333332</c:v>
                </c:pt>
                <c:pt idx="707">
                  <c:v>24.116666666666667</c:v>
                </c:pt>
                <c:pt idx="708">
                  <c:v>24.15</c:v>
                </c:pt>
                <c:pt idx="709">
                  <c:v>24.183333333333334</c:v>
                </c:pt>
                <c:pt idx="710">
                  <c:v>24.216666666666665</c:v>
                </c:pt>
                <c:pt idx="711">
                  <c:v>24.25</c:v>
                </c:pt>
                <c:pt idx="712">
                  <c:v>24.283333333333335</c:v>
                </c:pt>
                <c:pt idx="713">
                  <c:v>24.316666666666666</c:v>
                </c:pt>
                <c:pt idx="714">
                  <c:v>24.35</c:v>
                </c:pt>
                <c:pt idx="715">
                  <c:v>24.383333333333333</c:v>
                </c:pt>
                <c:pt idx="716">
                  <c:v>24.416666666666668</c:v>
                </c:pt>
                <c:pt idx="717">
                  <c:v>24.45</c:v>
                </c:pt>
                <c:pt idx="718">
                  <c:v>24.483333333333334</c:v>
                </c:pt>
                <c:pt idx="719">
                  <c:v>24.516666666666666</c:v>
                </c:pt>
                <c:pt idx="720">
                  <c:v>24.55</c:v>
                </c:pt>
                <c:pt idx="721">
                  <c:v>24.583333333333332</c:v>
                </c:pt>
                <c:pt idx="722">
                  <c:v>24.616666666666667</c:v>
                </c:pt>
                <c:pt idx="723">
                  <c:v>24.65</c:v>
                </c:pt>
                <c:pt idx="724">
                  <c:v>24.683333333333334</c:v>
                </c:pt>
                <c:pt idx="725">
                  <c:v>24.716666666666665</c:v>
                </c:pt>
                <c:pt idx="726">
                  <c:v>24.75</c:v>
                </c:pt>
                <c:pt idx="727">
                  <c:v>24.783333333333335</c:v>
                </c:pt>
                <c:pt idx="728">
                  <c:v>24.816666666666666</c:v>
                </c:pt>
                <c:pt idx="729">
                  <c:v>24.85</c:v>
                </c:pt>
                <c:pt idx="730">
                  <c:v>24.883333333333333</c:v>
                </c:pt>
                <c:pt idx="731">
                  <c:v>24.916666666666668</c:v>
                </c:pt>
                <c:pt idx="732">
                  <c:v>24.95</c:v>
                </c:pt>
                <c:pt idx="733">
                  <c:v>24.983333333333334</c:v>
                </c:pt>
                <c:pt idx="734">
                  <c:v>25.016666666666666</c:v>
                </c:pt>
                <c:pt idx="735">
                  <c:v>25.05</c:v>
                </c:pt>
                <c:pt idx="736">
                  <c:v>25.083333333333332</c:v>
                </c:pt>
                <c:pt idx="737">
                  <c:v>25.116666666666667</c:v>
                </c:pt>
                <c:pt idx="738">
                  <c:v>25.15</c:v>
                </c:pt>
                <c:pt idx="739">
                  <c:v>25.183333333333334</c:v>
                </c:pt>
                <c:pt idx="740">
                  <c:v>25.216666666666665</c:v>
                </c:pt>
                <c:pt idx="741">
                  <c:v>25.25</c:v>
                </c:pt>
                <c:pt idx="742">
                  <c:v>25.283333333333335</c:v>
                </c:pt>
                <c:pt idx="743">
                  <c:v>25.316666666666666</c:v>
                </c:pt>
                <c:pt idx="744">
                  <c:v>25.35</c:v>
                </c:pt>
                <c:pt idx="745">
                  <c:v>25.383333333333333</c:v>
                </c:pt>
                <c:pt idx="746">
                  <c:v>25.416666666666668</c:v>
                </c:pt>
                <c:pt idx="747">
                  <c:v>25.45</c:v>
                </c:pt>
                <c:pt idx="748">
                  <c:v>25.483333333333334</c:v>
                </c:pt>
                <c:pt idx="749">
                  <c:v>25.516666666666666</c:v>
                </c:pt>
                <c:pt idx="750">
                  <c:v>25.55</c:v>
                </c:pt>
                <c:pt idx="751">
                  <c:v>25.583333333333332</c:v>
                </c:pt>
                <c:pt idx="752">
                  <c:v>25.616666666666667</c:v>
                </c:pt>
                <c:pt idx="753">
                  <c:v>25.65</c:v>
                </c:pt>
                <c:pt idx="754">
                  <c:v>25.683333333333334</c:v>
                </c:pt>
                <c:pt idx="755">
                  <c:v>25.716666666666665</c:v>
                </c:pt>
                <c:pt idx="756">
                  <c:v>25.75</c:v>
                </c:pt>
                <c:pt idx="757">
                  <c:v>25.783333333333335</c:v>
                </c:pt>
                <c:pt idx="758">
                  <c:v>25.816666666666666</c:v>
                </c:pt>
                <c:pt idx="759">
                  <c:v>25.85</c:v>
                </c:pt>
                <c:pt idx="760">
                  <c:v>25.883333333333333</c:v>
                </c:pt>
                <c:pt idx="761">
                  <c:v>25.916666666666668</c:v>
                </c:pt>
                <c:pt idx="762">
                  <c:v>25.95</c:v>
                </c:pt>
                <c:pt idx="763">
                  <c:v>25.983333333333334</c:v>
                </c:pt>
                <c:pt idx="764">
                  <c:v>26.016666666666666</c:v>
                </c:pt>
                <c:pt idx="765">
                  <c:v>26.066666666666666</c:v>
                </c:pt>
                <c:pt idx="766">
                  <c:v>26.1</c:v>
                </c:pt>
                <c:pt idx="767">
                  <c:v>26.133333333333333</c:v>
                </c:pt>
                <c:pt idx="768">
                  <c:v>26.166666666666668</c:v>
                </c:pt>
                <c:pt idx="769">
                  <c:v>26.2</c:v>
                </c:pt>
                <c:pt idx="770">
                  <c:v>26.233333333333334</c:v>
                </c:pt>
                <c:pt idx="771">
                  <c:v>26.266666666666666</c:v>
                </c:pt>
                <c:pt idx="772">
                  <c:v>26.3</c:v>
                </c:pt>
                <c:pt idx="773">
                  <c:v>26.333333333333332</c:v>
                </c:pt>
                <c:pt idx="774">
                  <c:v>26.35</c:v>
                </c:pt>
                <c:pt idx="775">
                  <c:v>26.4</c:v>
                </c:pt>
                <c:pt idx="776">
                  <c:v>26.433333333333334</c:v>
                </c:pt>
                <c:pt idx="777">
                  <c:v>26.466666666666665</c:v>
                </c:pt>
                <c:pt idx="778">
                  <c:v>26.5</c:v>
                </c:pt>
                <c:pt idx="779">
                  <c:v>26.533333333333335</c:v>
                </c:pt>
                <c:pt idx="780">
                  <c:v>26.566666666666666</c:v>
                </c:pt>
                <c:pt idx="781">
                  <c:v>26.6</c:v>
                </c:pt>
                <c:pt idx="782">
                  <c:v>26.633333333333333</c:v>
                </c:pt>
                <c:pt idx="783">
                  <c:v>26.666666666666668</c:v>
                </c:pt>
                <c:pt idx="784">
                  <c:v>26.7</c:v>
                </c:pt>
                <c:pt idx="785">
                  <c:v>26.733333333333334</c:v>
                </c:pt>
                <c:pt idx="786">
                  <c:v>26.766666666666666</c:v>
                </c:pt>
                <c:pt idx="787">
                  <c:v>26.8</c:v>
                </c:pt>
                <c:pt idx="788">
                  <c:v>26.833333333333332</c:v>
                </c:pt>
                <c:pt idx="789">
                  <c:v>26.866666666666667</c:v>
                </c:pt>
                <c:pt idx="790">
                  <c:v>26.9</c:v>
                </c:pt>
                <c:pt idx="791">
                  <c:v>26.933333333333334</c:v>
                </c:pt>
                <c:pt idx="792">
                  <c:v>26.966666666666665</c:v>
                </c:pt>
                <c:pt idx="793">
                  <c:v>27</c:v>
                </c:pt>
                <c:pt idx="794">
                  <c:v>27.033333333333335</c:v>
                </c:pt>
                <c:pt idx="795">
                  <c:v>27.066666666666666</c:v>
                </c:pt>
                <c:pt idx="796">
                  <c:v>27.1</c:v>
                </c:pt>
                <c:pt idx="797">
                  <c:v>27.133333333333333</c:v>
                </c:pt>
                <c:pt idx="798">
                  <c:v>27.166666666666668</c:v>
                </c:pt>
                <c:pt idx="799">
                  <c:v>27.2</c:v>
                </c:pt>
                <c:pt idx="800">
                  <c:v>27.233333333333334</c:v>
                </c:pt>
                <c:pt idx="801">
                  <c:v>27.266666666666666</c:v>
                </c:pt>
                <c:pt idx="802">
                  <c:v>27.3</c:v>
                </c:pt>
                <c:pt idx="803">
                  <c:v>27.333333333333332</c:v>
                </c:pt>
                <c:pt idx="804">
                  <c:v>27.366666666666667</c:v>
                </c:pt>
                <c:pt idx="805">
                  <c:v>27.4</c:v>
                </c:pt>
                <c:pt idx="806">
                  <c:v>27.433333333333334</c:v>
                </c:pt>
                <c:pt idx="807">
                  <c:v>27.466666666666665</c:v>
                </c:pt>
                <c:pt idx="808">
                  <c:v>27.5</c:v>
                </c:pt>
                <c:pt idx="809">
                  <c:v>27.533333333333335</c:v>
                </c:pt>
                <c:pt idx="810">
                  <c:v>27.566666666666666</c:v>
                </c:pt>
                <c:pt idx="811">
                  <c:v>27.6</c:v>
                </c:pt>
                <c:pt idx="812">
                  <c:v>27.633333333333333</c:v>
                </c:pt>
                <c:pt idx="813">
                  <c:v>27.666666666666668</c:v>
                </c:pt>
                <c:pt idx="814">
                  <c:v>27.7</c:v>
                </c:pt>
                <c:pt idx="815">
                  <c:v>27.733333333333334</c:v>
                </c:pt>
                <c:pt idx="816">
                  <c:v>27.766666666666666</c:v>
                </c:pt>
                <c:pt idx="817">
                  <c:v>27.8</c:v>
                </c:pt>
                <c:pt idx="818">
                  <c:v>27.833333333333332</c:v>
                </c:pt>
                <c:pt idx="819">
                  <c:v>27.866666666666667</c:v>
                </c:pt>
                <c:pt idx="820">
                  <c:v>27.9</c:v>
                </c:pt>
                <c:pt idx="821">
                  <c:v>27.933333333333334</c:v>
                </c:pt>
                <c:pt idx="822">
                  <c:v>27.966666666666665</c:v>
                </c:pt>
                <c:pt idx="823">
                  <c:v>28</c:v>
                </c:pt>
                <c:pt idx="824">
                  <c:v>28.033333333333335</c:v>
                </c:pt>
                <c:pt idx="825">
                  <c:v>28.066666666666666</c:v>
                </c:pt>
                <c:pt idx="826">
                  <c:v>28.1</c:v>
                </c:pt>
                <c:pt idx="827">
                  <c:v>28.133333333333333</c:v>
                </c:pt>
                <c:pt idx="828">
                  <c:v>28.166666666666668</c:v>
                </c:pt>
                <c:pt idx="829">
                  <c:v>28.2</c:v>
                </c:pt>
                <c:pt idx="830">
                  <c:v>28.233333333333334</c:v>
                </c:pt>
                <c:pt idx="831">
                  <c:v>28.266666666666666</c:v>
                </c:pt>
                <c:pt idx="832">
                  <c:v>28.3</c:v>
                </c:pt>
                <c:pt idx="833">
                  <c:v>28.333333333333332</c:v>
                </c:pt>
                <c:pt idx="834">
                  <c:v>28.366666666666667</c:v>
                </c:pt>
                <c:pt idx="835">
                  <c:v>28.4</c:v>
                </c:pt>
                <c:pt idx="836">
                  <c:v>28.433333333333334</c:v>
                </c:pt>
                <c:pt idx="837">
                  <c:v>28.466666666666665</c:v>
                </c:pt>
                <c:pt idx="838">
                  <c:v>28.5</c:v>
                </c:pt>
                <c:pt idx="839">
                  <c:v>28.533333333333335</c:v>
                </c:pt>
                <c:pt idx="840">
                  <c:v>28.566666666666666</c:v>
                </c:pt>
                <c:pt idx="841">
                  <c:v>28.6</c:v>
                </c:pt>
                <c:pt idx="842">
                  <c:v>28.633333333333333</c:v>
                </c:pt>
                <c:pt idx="843">
                  <c:v>28.666666666666668</c:v>
                </c:pt>
                <c:pt idx="844">
                  <c:v>28.7</c:v>
                </c:pt>
                <c:pt idx="845">
                  <c:v>28.733333333333334</c:v>
                </c:pt>
                <c:pt idx="846">
                  <c:v>28.766666666666666</c:v>
                </c:pt>
                <c:pt idx="847">
                  <c:v>28.8</c:v>
                </c:pt>
                <c:pt idx="848">
                  <c:v>28.833333333333332</c:v>
                </c:pt>
                <c:pt idx="849">
                  <c:v>28.866666666666667</c:v>
                </c:pt>
                <c:pt idx="850">
                  <c:v>28.9</c:v>
                </c:pt>
                <c:pt idx="851">
                  <c:v>28.933333333333334</c:v>
                </c:pt>
                <c:pt idx="852">
                  <c:v>28.966666666666665</c:v>
                </c:pt>
                <c:pt idx="853">
                  <c:v>29</c:v>
                </c:pt>
                <c:pt idx="854">
                  <c:v>29.033333333333335</c:v>
                </c:pt>
                <c:pt idx="855">
                  <c:v>29.066666666666666</c:v>
                </c:pt>
                <c:pt idx="856">
                  <c:v>29.1</c:v>
                </c:pt>
                <c:pt idx="857">
                  <c:v>29.133333333333333</c:v>
                </c:pt>
                <c:pt idx="858">
                  <c:v>29.166666666666668</c:v>
                </c:pt>
                <c:pt idx="859">
                  <c:v>29.2</c:v>
                </c:pt>
                <c:pt idx="860">
                  <c:v>29.233333333333334</c:v>
                </c:pt>
                <c:pt idx="861">
                  <c:v>29.266666666666666</c:v>
                </c:pt>
                <c:pt idx="862">
                  <c:v>29.3</c:v>
                </c:pt>
                <c:pt idx="863">
                  <c:v>29.333333333333332</c:v>
                </c:pt>
                <c:pt idx="864">
                  <c:v>29.366666666666667</c:v>
                </c:pt>
                <c:pt idx="865">
                  <c:v>29.4</c:v>
                </c:pt>
                <c:pt idx="866">
                  <c:v>29.433333333333334</c:v>
                </c:pt>
                <c:pt idx="867">
                  <c:v>29.466666666666665</c:v>
                </c:pt>
                <c:pt idx="868">
                  <c:v>29.5</c:v>
                </c:pt>
                <c:pt idx="869">
                  <c:v>29.533333333333335</c:v>
                </c:pt>
                <c:pt idx="870">
                  <c:v>29.566666666666666</c:v>
                </c:pt>
                <c:pt idx="871">
                  <c:v>29.6</c:v>
                </c:pt>
                <c:pt idx="872">
                  <c:v>29.633333333333333</c:v>
                </c:pt>
                <c:pt idx="873">
                  <c:v>29.666666666666668</c:v>
                </c:pt>
                <c:pt idx="874">
                  <c:v>29.7</c:v>
                </c:pt>
                <c:pt idx="875">
                  <c:v>29.733333333333334</c:v>
                </c:pt>
                <c:pt idx="876">
                  <c:v>29.766666666666666</c:v>
                </c:pt>
                <c:pt idx="877">
                  <c:v>29.8</c:v>
                </c:pt>
                <c:pt idx="878">
                  <c:v>29.833333333333332</c:v>
                </c:pt>
                <c:pt idx="879">
                  <c:v>29.866666666666667</c:v>
                </c:pt>
                <c:pt idx="880">
                  <c:v>29.916666666666668</c:v>
                </c:pt>
                <c:pt idx="881">
                  <c:v>29.933333333333334</c:v>
                </c:pt>
                <c:pt idx="882">
                  <c:v>29.966666666666665</c:v>
                </c:pt>
                <c:pt idx="883">
                  <c:v>30</c:v>
                </c:pt>
                <c:pt idx="884">
                  <c:v>30.033333333333335</c:v>
                </c:pt>
                <c:pt idx="885">
                  <c:v>30.066666666666666</c:v>
                </c:pt>
                <c:pt idx="886">
                  <c:v>30.1</c:v>
                </c:pt>
                <c:pt idx="887">
                  <c:v>30.133333333333333</c:v>
                </c:pt>
                <c:pt idx="888">
                  <c:v>30.183333333333334</c:v>
                </c:pt>
                <c:pt idx="889">
                  <c:v>30.2</c:v>
                </c:pt>
                <c:pt idx="890">
                  <c:v>30.25</c:v>
                </c:pt>
                <c:pt idx="891">
                  <c:v>30.266666666666666</c:v>
                </c:pt>
                <c:pt idx="892">
                  <c:v>30.316666666666666</c:v>
                </c:pt>
                <c:pt idx="893">
                  <c:v>30.333333333333332</c:v>
                </c:pt>
                <c:pt idx="894">
                  <c:v>30.366666666666667</c:v>
                </c:pt>
                <c:pt idx="895">
                  <c:v>30.4</c:v>
                </c:pt>
                <c:pt idx="896">
                  <c:v>30.45</c:v>
                </c:pt>
                <c:pt idx="897">
                  <c:v>30.466666666666665</c:v>
                </c:pt>
                <c:pt idx="898">
                  <c:v>30.5</c:v>
                </c:pt>
                <c:pt idx="899">
                  <c:v>30.533333333333335</c:v>
                </c:pt>
                <c:pt idx="900">
                  <c:v>30.583333333333332</c:v>
                </c:pt>
                <c:pt idx="901">
                  <c:v>30.616666666666667</c:v>
                </c:pt>
                <c:pt idx="902">
                  <c:v>30.65</c:v>
                </c:pt>
                <c:pt idx="903">
                  <c:v>30.683333333333334</c:v>
                </c:pt>
                <c:pt idx="904">
                  <c:v>30.716666666666665</c:v>
                </c:pt>
                <c:pt idx="905">
                  <c:v>30.75</c:v>
                </c:pt>
                <c:pt idx="906">
                  <c:v>30.783333333333335</c:v>
                </c:pt>
                <c:pt idx="907">
                  <c:v>30.816666666666666</c:v>
                </c:pt>
                <c:pt idx="908">
                  <c:v>30.85</c:v>
                </c:pt>
                <c:pt idx="909">
                  <c:v>30.883333333333333</c:v>
                </c:pt>
                <c:pt idx="910">
                  <c:v>30.916666666666668</c:v>
                </c:pt>
                <c:pt idx="911">
                  <c:v>30.95</c:v>
                </c:pt>
                <c:pt idx="912">
                  <c:v>30.983333333333334</c:v>
                </c:pt>
                <c:pt idx="913">
                  <c:v>31.016666666666666</c:v>
                </c:pt>
                <c:pt idx="914">
                  <c:v>31.05</c:v>
                </c:pt>
                <c:pt idx="915">
                  <c:v>31.083333333333332</c:v>
                </c:pt>
                <c:pt idx="916">
                  <c:v>31.116666666666667</c:v>
                </c:pt>
                <c:pt idx="917">
                  <c:v>31.15</c:v>
                </c:pt>
                <c:pt idx="918">
                  <c:v>31.183333333333334</c:v>
                </c:pt>
                <c:pt idx="919">
                  <c:v>31.216666666666665</c:v>
                </c:pt>
                <c:pt idx="920">
                  <c:v>31.25</c:v>
                </c:pt>
                <c:pt idx="921">
                  <c:v>31.283333333333335</c:v>
                </c:pt>
                <c:pt idx="922">
                  <c:v>31.316666666666666</c:v>
                </c:pt>
                <c:pt idx="923">
                  <c:v>31.35</c:v>
                </c:pt>
                <c:pt idx="924">
                  <c:v>31.383333333333333</c:v>
                </c:pt>
                <c:pt idx="925">
                  <c:v>31.416666666666668</c:v>
                </c:pt>
                <c:pt idx="926">
                  <c:v>31.45</c:v>
                </c:pt>
                <c:pt idx="927">
                  <c:v>31.483333333333334</c:v>
                </c:pt>
                <c:pt idx="928">
                  <c:v>31.516666666666666</c:v>
                </c:pt>
                <c:pt idx="929">
                  <c:v>31.55</c:v>
                </c:pt>
                <c:pt idx="930">
                  <c:v>31.583333333333332</c:v>
                </c:pt>
                <c:pt idx="931">
                  <c:v>31.616666666666667</c:v>
                </c:pt>
                <c:pt idx="932">
                  <c:v>31.65</c:v>
                </c:pt>
                <c:pt idx="933">
                  <c:v>31.683333333333334</c:v>
                </c:pt>
                <c:pt idx="934">
                  <c:v>31.716666666666665</c:v>
                </c:pt>
                <c:pt idx="935">
                  <c:v>31.75</c:v>
                </c:pt>
                <c:pt idx="936">
                  <c:v>31.783333333333335</c:v>
                </c:pt>
                <c:pt idx="937">
                  <c:v>31.816666666666666</c:v>
                </c:pt>
                <c:pt idx="938">
                  <c:v>31.85</c:v>
                </c:pt>
                <c:pt idx="939">
                  <c:v>31.883333333333333</c:v>
                </c:pt>
                <c:pt idx="940">
                  <c:v>31.916666666666668</c:v>
                </c:pt>
                <c:pt idx="941">
                  <c:v>31.95</c:v>
                </c:pt>
                <c:pt idx="942">
                  <c:v>31.983333333333334</c:v>
                </c:pt>
                <c:pt idx="943">
                  <c:v>32.016666666666666</c:v>
                </c:pt>
                <c:pt idx="944">
                  <c:v>32.049999999999997</c:v>
                </c:pt>
                <c:pt idx="945">
                  <c:v>32.083333333333336</c:v>
                </c:pt>
                <c:pt idx="946">
                  <c:v>32.116666666666667</c:v>
                </c:pt>
                <c:pt idx="947">
                  <c:v>32.15</c:v>
                </c:pt>
                <c:pt idx="948">
                  <c:v>32.18333333333333</c:v>
                </c:pt>
                <c:pt idx="949">
                  <c:v>32.216666666666669</c:v>
                </c:pt>
                <c:pt idx="950">
                  <c:v>32.25</c:v>
                </c:pt>
                <c:pt idx="951">
                  <c:v>32.283333333333331</c:v>
                </c:pt>
                <c:pt idx="952">
                  <c:v>32.31666666666667</c:v>
                </c:pt>
                <c:pt idx="953">
                  <c:v>32.35</c:v>
                </c:pt>
                <c:pt idx="954">
                  <c:v>32.383333333333333</c:v>
                </c:pt>
                <c:pt idx="955">
                  <c:v>32.416666666666664</c:v>
                </c:pt>
                <c:pt idx="956">
                  <c:v>32.450000000000003</c:v>
                </c:pt>
                <c:pt idx="957">
                  <c:v>32.483333333333334</c:v>
                </c:pt>
                <c:pt idx="958">
                  <c:v>32.516666666666666</c:v>
                </c:pt>
                <c:pt idx="959">
                  <c:v>32.549999999999997</c:v>
                </c:pt>
                <c:pt idx="960">
                  <c:v>32.583333333333336</c:v>
                </c:pt>
                <c:pt idx="961">
                  <c:v>32.616666666666667</c:v>
                </c:pt>
                <c:pt idx="962">
                  <c:v>32.65</c:v>
                </c:pt>
                <c:pt idx="963">
                  <c:v>32.68333333333333</c:v>
                </c:pt>
                <c:pt idx="964">
                  <c:v>32.716666666666669</c:v>
                </c:pt>
                <c:pt idx="965">
                  <c:v>32.75</c:v>
                </c:pt>
                <c:pt idx="966">
                  <c:v>32.783333333333331</c:v>
                </c:pt>
                <c:pt idx="967">
                  <c:v>32.81666666666667</c:v>
                </c:pt>
                <c:pt idx="968">
                  <c:v>32.85</c:v>
                </c:pt>
                <c:pt idx="969">
                  <c:v>32.883333333333333</c:v>
                </c:pt>
                <c:pt idx="970">
                  <c:v>32.916666666666664</c:v>
                </c:pt>
                <c:pt idx="971">
                  <c:v>32.950000000000003</c:v>
                </c:pt>
                <c:pt idx="972">
                  <c:v>32.983333333333334</c:v>
                </c:pt>
                <c:pt idx="973">
                  <c:v>33.016666666666666</c:v>
                </c:pt>
                <c:pt idx="974">
                  <c:v>33.049999999999997</c:v>
                </c:pt>
                <c:pt idx="975">
                  <c:v>33.083333333333336</c:v>
                </c:pt>
                <c:pt idx="976">
                  <c:v>33.116666666666667</c:v>
                </c:pt>
                <c:pt idx="977">
                  <c:v>33.15</c:v>
                </c:pt>
                <c:pt idx="978">
                  <c:v>33.18333333333333</c:v>
                </c:pt>
                <c:pt idx="979">
                  <c:v>33.216666666666669</c:v>
                </c:pt>
                <c:pt idx="980">
                  <c:v>33.25</c:v>
                </c:pt>
                <c:pt idx="981">
                  <c:v>33.283333333333331</c:v>
                </c:pt>
                <c:pt idx="982">
                  <c:v>33.31666666666667</c:v>
                </c:pt>
                <c:pt idx="983">
                  <c:v>33.35</c:v>
                </c:pt>
                <c:pt idx="984">
                  <c:v>33.383333333333333</c:v>
                </c:pt>
                <c:pt idx="985">
                  <c:v>33.416666666666664</c:v>
                </c:pt>
                <c:pt idx="986">
                  <c:v>33.450000000000003</c:v>
                </c:pt>
                <c:pt idx="987">
                  <c:v>33.483333333333334</c:v>
                </c:pt>
                <c:pt idx="988">
                  <c:v>33.516666666666666</c:v>
                </c:pt>
                <c:pt idx="989">
                  <c:v>33.549999999999997</c:v>
                </c:pt>
                <c:pt idx="990">
                  <c:v>33.583333333333336</c:v>
                </c:pt>
                <c:pt idx="991">
                  <c:v>33.616666666666667</c:v>
                </c:pt>
                <c:pt idx="992">
                  <c:v>33.65</c:v>
                </c:pt>
                <c:pt idx="993">
                  <c:v>33.68333333333333</c:v>
                </c:pt>
                <c:pt idx="994">
                  <c:v>33.716666666666669</c:v>
                </c:pt>
                <c:pt idx="995">
                  <c:v>33.75</c:v>
                </c:pt>
                <c:pt idx="996">
                  <c:v>33.783333333333331</c:v>
                </c:pt>
                <c:pt idx="997">
                  <c:v>33.81666666666667</c:v>
                </c:pt>
                <c:pt idx="998">
                  <c:v>33.85</c:v>
                </c:pt>
                <c:pt idx="999">
                  <c:v>33.883333333333333</c:v>
                </c:pt>
                <c:pt idx="1000">
                  <c:v>33.916666666666664</c:v>
                </c:pt>
                <c:pt idx="1001">
                  <c:v>33.950000000000003</c:v>
                </c:pt>
                <c:pt idx="1002">
                  <c:v>33.983333333333334</c:v>
                </c:pt>
                <c:pt idx="1003">
                  <c:v>34.016666666666666</c:v>
                </c:pt>
                <c:pt idx="1004">
                  <c:v>34.049999999999997</c:v>
                </c:pt>
                <c:pt idx="1005">
                  <c:v>34.083333333333336</c:v>
                </c:pt>
                <c:pt idx="1006">
                  <c:v>34.116666666666667</c:v>
                </c:pt>
                <c:pt idx="1007">
                  <c:v>34.15</c:v>
                </c:pt>
                <c:pt idx="1008">
                  <c:v>34.18333333333333</c:v>
                </c:pt>
                <c:pt idx="1009">
                  <c:v>34.216666666666669</c:v>
                </c:pt>
                <c:pt idx="1010">
                  <c:v>34.25</c:v>
                </c:pt>
                <c:pt idx="1011">
                  <c:v>34.283333333333331</c:v>
                </c:pt>
                <c:pt idx="1012">
                  <c:v>34.31666666666667</c:v>
                </c:pt>
                <c:pt idx="1013">
                  <c:v>34.35</c:v>
                </c:pt>
                <c:pt idx="1014">
                  <c:v>34.383333333333333</c:v>
                </c:pt>
                <c:pt idx="1015">
                  <c:v>34.416666666666664</c:v>
                </c:pt>
                <c:pt idx="1016">
                  <c:v>34.450000000000003</c:v>
                </c:pt>
                <c:pt idx="1017">
                  <c:v>34.483333333333334</c:v>
                </c:pt>
                <c:pt idx="1018">
                  <c:v>34.516666666666666</c:v>
                </c:pt>
                <c:pt idx="1019">
                  <c:v>34.549999999999997</c:v>
                </c:pt>
                <c:pt idx="1020">
                  <c:v>34.583333333333336</c:v>
                </c:pt>
                <c:pt idx="1021">
                  <c:v>34.616666666666667</c:v>
                </c:pt>
                <c:pt idx="1022">
                  <c:v>34.65</c:v>
                </c:pt>
                <c:pt idx="1023">
                  <c:v>34.68333333333333</c:v>
                </c:pt>
                <c:pt idx="1024">
                  <c:v>34.716666666666669</c:v>
                </c:pt>
                <c:pt idx="1025">
                  <c:v>34.75</c:v>
                </c:pt>
                <c:pt idx="1026">
                  <c:v>34.783333333333331</c:v>
                </c:pt>
                <c:pt idx="1027">
                  <c:v>34.833333333333336</c:v>
                </c:pt>
                <c:pt idx="1028">
                  <c:v>34.866666666666667</c:v>
                </c:pt>
                <c:pt idx="1029">
                  <c:v>34.883333333333333</c:v>
                </c:pt>
                <c:pt idx="1030">
                  <c:v>34.916666666666664</c:v>
                </c:pt>
                <c:pt idx="1031">
                  <c:v>34.950000000000003</c:v>
                </c:pt>
                <c:pt idx="1032">
                  <c:v>34.983333333333334</c:v>
                </c:pt>
                <c:pt idx="1033">
                  <c:v>35.016666666666666</c:v>
                </c:pt>
                <c:pt idx="1034">
                  <c:v>35.049999999999997</c:v>
                </c:pt>
                <c:pt idx="1035">
                  <c:v>35.083333333333336</c:v>
                </c:pt>
                <c:pt idx="1036">
                  <c:v>35.116666666666667</c:v>
                </c:pt>
                <c:pt idx="1037">
                  <c:v>35.15</c:v>
                </c:pt>
                <c:pt idx="1038">
                  <c:v>35.200000000000003</c:v>
                </c:pt>
                <c:pt idx="1039">
                  <c:v>35.233333333333334</c:v>
                </c:pt>
                <c:pt idx="1040">
                  <c:v>35.266666666666666</c:v>
                </c:pt>
                <c:pt idx="1041">
                  <c:v>35.299999999999997</c:v>
                </c:pt>
                <c:pt idx="1042">
                  <c:v>35.333333333333336</c:v>
                </c:pt>
                <c:pt idx="1043">
                  <c:v>35.366666666666667</c:v>
                </c:pt>
                <c:pt idx="1044">
                  <c:v>35.4</c:v>
                </c:pt>
                <c:pt idx="1045">
                  <c:v>35.43333333333333</c:v>
                </c:pt>
                <c:pt idx="1046">
                  <c:v>35.450000000000003</c:v>
                </c:pt>
                <c:pt idx="1047">
                  <c:v>35.483333333333334</c:v>
                </c:pt>
                <c:pt idx="1048">
                  <c:v>35.516666666666666</c:v>
                </c:pt>
                <c:pt idx="1049">
                  <c:v>35.56666666666667</c:v>
                </c:pt>
                <c:pt idx="1050">
                  <c:v>35.6</c:v>
                </c:pt>
                <c:pt idx="1051">
                  <c:v>35.633333333333333</c:v>
                </c:pt>
                <c:pt idx="1052">
                  <c:v>35.666666666666664</c:v>
                </c:pt>
                <c:pt idx="1053">
                  <c:v>35.700000000000003</c:v>
                </c:pt>
                <c:pt idx="1054">
                  <c:v>35.733333333333334</c:v>
                </c:pt>
                <c:pt idx="1055">
                  <c:v>35.766666666666666</c:v>
                </c:pt>
                <c:pt idx="1056">
                  <c:v>35.799999999999997</c:v>
                </c:pt>
                <c:pt idx="1057">
                  <c:v>35.833333333333336</c:v>
                </c:pt>
                <c:pt idx="1058">
                  <c:v>35.866666666666667</c:v>
                </c:pt>
                <c:pt idx="1059">
                  <c:v>35.9</c:v>
                </c:pt>
                <c:pt idx="1060">
                  <c:v>35.93333333333333</c:v>
                </c:pt>
                <c:pt idx="1061">
                  <c:v>35.966666666666669</c:v>
                </c:pt>
                <c:pt idx="1062">
                  <c:v>36</c:v>
                </c:pt>
                <c:pt idx="1063">
                  <c:v>36.033333333333331</c:v>
                </c:pt>
                <c:pt idx="1064">
                  <c:v>36.06666666666667</c:v>
                </c:pt>
                <c:pt idx="1065">
                  <c:v>36.1</c:v>
                </c:pt>
                <c:pt idx="1066">
                  <c:v>36.133333333333333</c:v>
                </c:pt>
                <c:pt idx="1067">
                  <c:v>36.166666666666664</c:v>
                </c:pt>
                <c:pt idx="1068">
                  <c:v>36.200000000000003</c:v>
                </c:pt>
                <c:pt idx="1069">
                  <c:v>36.233333333333334</c:v>
                </c:pt>
                <c:pt idx="1070">
                  <c:v>36.266666666666666</c:v>
                </c:pt>
                <c:pt idx="1071">
                  <c:v>36.299999999999997</c:v>
                </c:pt>
                <c:pt idx="1072">
                  <c:v>36.333333333333336</c:v>
                </c:pt>
                <c:pt idx="1073">
                  <c:v>36.366666666666667</c:v>
                </c:pt>
                <c:pt idx="1074">
                  <c:v>36.4</c:v>
                </c:pt>
                <c:pt idx="1075">
                  <c:v>36.43333333333333</c:v>
                </c:pt>
                <c:pt idx="1076">
                  <c:v>36.466666666666669</c:v>
                </c:pt>
                <c:pt idx="1077">
                  <c:v>36.5</c:v>
                </c:pt>
                <c:pt idx="1078">
                  <c:v>36.533333333333331</c:v>
                </c:pt>
                <c:pt idx="1079">
                  <c:v>36.56666666666667</c:v>
                </c:pt>
                <c:pt idx="1080">
                  <c:v>36.6</c:v>
                </c:pt>
                <c:pt idx="1081">
                  <c:v>36.633333333333333</c:v>
                </c:pt>
                <c:pt idx="1082">
                  <c:v>36.666666666666664</c:v>
                </c:pt>
                <c:pt idx="1083">
                  <c:v>36.700000000000003</c:v>
                </c:pt>
                <c:pt idx="1084">
                  <c:v>36.733333333333334</c:v>
                </c:pt>
                <c:pt idx="1085">
                  <c:v>36.766666666666666</c:v>
                </c:pt>
                <c:pt idx="1086">
                  <c:v>36.799999999999997</c:v>
                </c:pt>
                <c:pt idx="1087">
                  <c:v>36.833333333333336</c:v>
                </c:pt>
                <c:pt idx="1088">
                  <c:v>36.866666666666667</c:v>
                </c:pt>
                <c:pt idx="1089">
                  <c:v>36.9</c:v>
                </c:pt>
                <c:pt idx="1090">
                  <c:v>36.93333333333333</c:v>
                </c:pt>
                <c:pt idx="1091">
                  <c:v>36.966666666666669</c:v>
                </c:pt>
                <c:pt idx="1092">
                  <c:v>37</c:v>
                </c:pt>
                <c:pt idx="1093">
                  <c:v>37.033333333333331</c:v>
                </c:pt>
                <c:pt idx="1094">
                  <c:v>37.06666666666667</c:v>
                </c:pt>
                <c:pt idx="1095">
                  <c:v>37.1</c:v>
                </c:pt>
                <c:pt idx="1096">
                  <c:v>37.133333333333333</c:v>
                </c:pt>
                <c:pt idx="1097">
                  <c:v>37.166666666666664</c:v>
                </c:pt>
                <c:pt idx="1098">
                  <c:v>37.200000000000003</c:v>
                </c:pt>
                <c:pt idx="1099">
                  <c:v>37.233333333333334</c:v>
                </c:pt>
                <c:pt idx="1100">
                  <c:v>37.266666666666666</c:v>
                </c:pt>
                <c:pt idx="1101">
                  <c:v>37.299999999999997</c:v>
                </c:pt>
                <c:pt idx="1102">
                  <c:v>37.333333333333336</c:v>
                </c:pt>
                <c:pt idx="1103">
                  <c:v>37.366666666666667</c:v>
                </c:pt>
                <c:pt idx="1104">
                  <c:v>37.4</c:v>
                </c:pt>
                <c:pt idx="1105">
                  <c:v>37.43333333333333</c:v>
                </c:pt>
                <c:pt idx="1106">
                  <c:v>37.466666666666669</c:v>
                </c:pt>
                <c:pt idx="1107">
                  <c:v>37.5</c:v>
                </c:pt>
                <c:pt idx="1108">
                  <c:v>37.533333333333331</c:v>
                </c:pt>
                <c:pt idx="1109">
                  <c:v>37.56666666666667</c:v>
                </c:pt>
                <c:pt idx="1110">
                  <c:v>37.6</c:v>
                </c:pt>
                <c:pt idx="1111">
                  <c:v>37.633333333333333</c:v>
                </c:pt>
                <c:pt idx="1112">
                  <c:v>37.666666666666664</c:v>
                </c:pt>
                <c:pt idx="1113">
                  <c:v>37.700000000000003</c:v>
                </c:pt>
                <c:pt idx="1114">
                  <c:v>37.733333333333334</c:v>
                </c:pt>
                <c:pt idx="1115">
                  <c:v>37.766666666666666</c:v>
                </c:pt>
                <c:pt idx="1116">
                  <c:v>37.799999999999997</c:v>
                </c:pt>
                <c:pt idx="1117">
                  <c:v>37.833333333333336</c:v>
                </c:pt>
                <c:pt idx="1118">
                  <c:v>37.866666666666667</c:v>
                </c:pt>
                <c:pt idx="1119">
                  <c:v>37.9</c:v>
                </c:pt>
                <c:pt idx="1120">
                  <c:v>37.93333333333333</c:v>
                </c:pt>
                <c:pt idx="1121">
                  <c:v>37.966666666666669</c:v>
                </c:pt>
                <c:pt idx="1122">
                  <c:v>38</c:v>
                </c:pt>
                <c:pt idx="1123">
                  <c:v>38.033333333333331</c:v>
                </c:pt>
                <c:pt idx="1124">
                  <c:v>38.06666666666667</c:v>
                </c:pt>
                <c:pt idx="1125">
                  <c:v>38.1</c:v>
                </c:pt>
                <c:pt idx="1126">
                  <c:v>38.133333333333333</c:v>
                </c:pt>
                <c:pt idx="1127">
                  <c:v>38.166666666666664</c:v>
                </c:pt>
                <c:pt idx="1128">
                  <c:v>38.200000000000003</c:v>
                </c:pt>
                <c:pt idx="1129">
                  <c:v>38.233333333333334</c:v>
                </c:pt>
                <c:pt idx="1130">
                  <c:v>38.266666666666666</c:v>
                </c:pt>
                <c:pt idx="1131">
                  <c:v>38.299999999999997</c:v>
                </c:pt>
                <c:pt idx="1132">
                  <c:v>38.333333333333336</c:v>
                </c:pt>
                <c:pt idx="1133">
                  <c:v>38.366666666666667</c:v>
                </c:pt>
                <c:pt idx="1134">
                  <c:v>38.4</c:v>
                </c:pt>
                <c:pt idx="1135">
                  <c:v>38.43333333333333</c:v>
                </c:pt>
                <c:pt idx="1136">
                  <c:v>38.466666666666669</c:v>
                </c:pt>
                <c:pt idx="1137">
                  <c:v>38.5</c:v>
                </c:pt>
                <c:pt idx="1138">
                  <c:v>38.533333333333331</c:v>
                </c:pt>
                <c:pt idx="1139">
                  <c:v>38.56666666666667</c:v>
                </c:pt>
                <c:pt idx="1140">
                  <c:v>38.6</c:v>
                </c:pt>
                <c:pt idx="1141">
                  <c:v>38.633333333333333</c:v>
                </c:pt>
                <c:pt idx="1142">
                  <c:v>38.666666666666664</c:v>
                </c:pt>
                <c:pt idx="1143">
                  <c:v>38.700000000000003</c:v>
                </c:pt>
                <c:pt idx="1144">
                  <c:v>38.733333333333334</c:v>
                </c:pt>
                <c:pt idx="1145">
                  <c:v>38.766666666666666</c:v>
                </c:pt>
                <c:pt idx="1146">
                  <c:v>38.799999999999997</c:v>
                </c:pt>
                <c:pt idx="1147">
                  <c:v>38.833333333333336</c:v>
                </c:pt>
                <c:pt idx="1148">
                  <c:v>38.866666666666667</c:v>
                </c:pt>
                <c:pt idx="1149">
                  <c:v>38.9</c:v>
                </c:pt>
                <c:pt idx="1150">
                  <c:v>38.93333333333333</c:v>
                </c:pt>
                <c:pt idx="1151">
                  <c:v>38.966666666666669</c:v>
                </c:pt>
                <c:pt idx="1152">
                  <c:v>39</c:v>
                </c:pt>
                <c:pt idx="1153">
                  <c:v>39.033333333333331</c:v>
                </c:pt>
                <c:pt idx="1154">
                  <c:v>39.06666666666667</c:v>
                </c:pt>
                <c:pt idx="1155">
                  <c:v>39.1</c:v>
                </c:pt>
                <c:pt idx="1156">
                  <c:v>39.133333333333333</c:v>
                </c:pt>
                <c:pt idx="1157">
                  <c:v>39.166666666666664</c:v>
                </c:pt>
                <c:pt idx="1158">
                  <c:v>39.200000000000003</c:v>
                </c:pt>
                <c:pt idx="1159">
                  <c:v>39.233333333333334</c:v>
                </c:pt>
                <c:pt idx="1160">
                  <c:v>39.266666666666666</c:v>
                </c:pt>
                <c:pt idx="1161">
                  <c:v>39.299999999999997</c:v>
                </c:pt>
                <c:pt idx="1162">
                  <c:v>39.333333333333336</c:v>
                </c:pt>
                <c:pt idx="1163">
                  <c:v>39.366666666666667</c:v>
                </c:pt>
                <c:pt idx="1164">
                  <c:v>39.4</c:v>
                </c:pt>
                <c:pt idx="1165">
                  <c:v>39.43333333333333</c:v>
                </c:pt>
                <c:pt idx="1166">
                  <c:v>39.466666666666669</c:v>
                </c:pt>
                <c:pt idx="1167">
                  <c:v>39.5</c:v>
                </c:pt>
                <c:pt idx="1168">
                  <c:v>39.533333333333331</c:v>
                </c:pt>
                <c:pt idx="1169">
                  <c:v>39.56666666666667</c:v>
                </c:pt>
                <c:pt idx="1170">
                  <c:v>39.6</c:v>
                </c:pt>
                <c:pt idx="1171">
                  <c:v>39.633333333333333</c:v>
                </c:pt>
                <c:pt idx="1172">
                  <c:v>39.666666666666664</c:v>
                </c:pt>
                <c:pt idx="1173">
                  <c:v>39.716666666666669</c:v>
                </c:pt>
                <c:pt idx="1174">
                  <c:v>39.733333333333334</c:v>
                </c:pt>
                <c:pt idx="1175">
                  <c:v>39.766666666666666</c:v>
                </c:pt>
                <c:pt idx="1176">
                  <c:v>39.799999999999997</c:v>
                </c:pt>
                <c:pt idx="1177">
                  <c:v>39.833333333333336</c:v>
                </c:pt>
                <c:pt idx="1178">
                  <c:v>39.883333333333333</c:v>
                </c:pt>
                <c:pt idx="1179">
                  <c:v>39.916666666666664</c:v>
                </c:pt>
                <c:pt idx="1180">
                  <c:v>39.950000000000003</c:v>
                </c:pt>
                <c:pt idx="1181">
                  <c:v>39.983333333333334</c:v>
                </c:pt>
                <c:pt idx="1182">
                  <c:v>40.016666666666666</c:v>
                </c:pt>
                <c:pt idx="1183">
                  <c:v>40.049999999999997</c:v>
                </c:pt>
                <c:pt idx="1184">
                  <c:v>40.083333333333336</c:v>
                </c:pt>
                <c:pt idx="1185">
                  <c:v>40.116666666666667</c:v>
                </c:pt>
                <c:pt idx="1186">
                  <c:v>40.15</c:v>
                </c:pt>
                <c:pt idx="1187">
                  <c:v>40.18333333333333</c:v>
                </c:pt>
                <c:pt idx="1188">
                  <c:v>40.216666666666669</c:v>
                </c:pt>
                <c:pt idx="1189">
                  <c:v>40.25</c:v>
                </c:pt>
                <c:pt idx="1190">
                  <c:v>40.283333333333331</c:v>
                </c:pt>
                <c:pt idx="1191">
                  <c:v>40.31666666666667</c:v>
                </c:pt>
                <c:pt idx="1192">
                  <c:v>40.35</c:v>
                </c:pt>
                <c:pt idx="1193">
                  <c:v>40.383333333333333</c:v>
                </c:pt>
                <c:pt idx="1194">
                  <c:v>40.416666666666664</c:v>
                </c:pt>
                <c:pt idx="1195">
                  <c:v>40.450000000000003</c:v>
                </c:pt>
                <c:pt idx="1196">
                  <c:v>40.483333333333334</c:v>
                </c:pt>
                <c:pt idx="1197">
                  <c:v>40.516666666666666</c:v>
                </c:pt>
                <c:pt idx="1198">
                  <c:v>40.549999999999997</c:v>
                </c:pt>
                <c:pt idx="1199">
                  <c:v>40.583333333333336</c:v>
                </c:pt>
                <c:pt idx="1200">
                  <c:v>40.616666666666667</c:v>
                </c:pt>
                <c:pt idx="1201">
                  <c:v>40.65</c:v>
                </c:pt>
                <c:pt idx="1202">
                  <c:v>40.68333333333333</c:v>
                </c:pt>
                <c:pt idx="1203">
                  <c:v>40.716666666666669</c:v>
                </c:pt>
                <c:pt idx="1204">
                  <c:v>40.75</c:v>
                </c:pt>
                <c:pt idx="1205">
                  <c:v>40.783333333333331</c:v>
                </c:pt>
                <c:pt idx="1206">
                  <c:v>40.81666666666667</c:v>
                </c:pt>
                <c:pt idx="1207">
                  <c:v>40.85</c:v>
                </c:pt>
                <c:pt idx="1208">
                  <c:v>40.883333333333333</c:v>
                </c:pt>
                <c:pt idx="1209">
                  <c:v>40.916666666666664</c:v>
                </c:pt>
                <c:pt idx="1210">
                  <c:v>40.950000000000003</c:v>
                </c:pt>
                <c:pt idx="1211">
                  <c:v>40.983333333333334</c:v>
                </c:pt>
                <c:pt idx="1212">
                  <c:v>41.016666666666666</c:v>
                </c:pt>
                <c:pt idx="1213">
                  <c:v>41.05</c:v>
                </c:pt>
                <c:pt idx="1214">
                  <c:v>41.083333333333336</c:v>
                </c:pt>
                <c:pt idx="1215">
                  <c:v>41.116666666666667</c:v>
                </c:pt>
                <c:pt idx="1216">
                  <c:v>41.15</c:v>
                </c:pt>
                <c:pt idx="1217">
                  <c:v>41.18333333333333</c:v>
                </c:pt>
                <c:pt idx="1218">
                  <c:v>41.216666666666669</c:v>
                </c:pt>
                <c:pt idx="1219">
                  <c:v>41.25</c:v>
                </c:pt>
                <c:pt idx="1220">
                  <c:v>41.283333333333331</c:v>
                </c:pt>
                <c:pt idx="1221">
                  <c:v>41.31666666666667</c:v>
                </c:pt>
                <c:pt idx="1222">
                  <c:v>41.35</c:v>
                </c:pt>
                <c:pt idx="1223">
                  <c:v>41.383333333333333</c:v>
                </c:pt>
                <c:pt idx="1224">
                  <c:v>41.416666666666664</c:v>
                </c:pt>
                <c:pt idx="1225">
                  <c:v>41.45</c:v>
                </c:pt>
                <c:pt idx="1226">
                  <c:v>41.483333333333334</c:v>
                </c:pt>
                <c:pt idx="1227">
                  <c:v>41.516666666666666</c:v>
                </c:pt>
                <c:pt idx="1228">
                  <c:v>41.55</c:v>
                </c:pt>
                <c:pt idx="1229">
                  <c:v>41.583333333333336</c:v>
                </c:pt>
                <c:pt idx="1230">
                  <c:v>41.616666666666667</c:v>
                </c:pt>
                <c:pt idx="1231">
                  <c:v>41.65</c:v>
                </c:pt>
                <c:pt idx="1232">
                  <c:v>41.68333333333333</c:v>
                </c:pt>
                <c:pt idx="1233">
                  <c:v>41.716666666666669</c:v>
                </c:pt>
                <c:pt idx="1234">
                  <c:v>41.75</c:v>
                </c:pt>
                <c:pt idx="1235">
                  <c:v>41.783333333333331</c:v>
                </c:pt>
                <c:pt idx="1236">
                  <c:v>41.81666666666667</c:v>
                </c:pt>
                <c:pt idx="1237">
                  <c:v>41.85</c:v>
                </c:pt>
                <c:pt idx="1238">
                  <c:v>41.883333333333333</c:v>
                </c:pt>
                <c:pt idx="1239">
                  <c:v>41.916666666666664</c:v>
                </c:pt>
                <c:pt idx="1240">
                  <c:v>41.95</c:v>
                </c:pt>
                <c:pt idx="1241">
                  <c:v>41.983333333333334</c:v>
                </c:pt>
                <c:pt idx="1242">
                  <c:v>42.016666666666666</c:v>
                </c:pt>
                <c:pt idx="1243">
                  <c:v>42.05</c:v>
                </c:pt>
                <c:pt idx="1244">
                  <c:v>42.083333333333336</c:v>
                </c:pt>
                <c:pt idx="1245">
                  <c:v>42.116666666666667</c:v>
                </c:pt>
                <c:pt idx="1246">
                  <c:v>42.15</c:v>
                </c:pt>
                <c:pt idx="1247">
                  <c:v>42.18333333333333</c:v>
                </c:pt>
                <c:pt idx="1248">
                  <c:v>42.216666666666669</c:v>
                </c:pt>
                <c:pt idx="1249">
                  <c:v>42.25</c:v>
                </c:pt>
                <c:pt idx="1250">
                  <c:v>42.283333333333331</c:v>
                </c:pt>
                <c:pt idx="1251">
                  <c:v>42.31666666666667</c:v>
                </c:pt>
                <c:pt idx="1252">
                  <c:v>42.35</c:v>
                </c:pt>
                <c:pt idx="1253">
                  <c:v>42.383333333333333</c:v>
                </c:pt>
                <c:pt idx="1254">
                  <c:v>42.416666666666664</c:v>
                </c:pt>
                <c:pt idx="1255">
                  <c:v>42.45</c:v>
                </c:pt>
                <c:pt idx="1256">
                  <c:v>42.483333333333334</c:v>
                </c:pt>
                <c:pt idx="1257">
                  <c:v>42.516666666666666</c:v>
                </c:pt>
                <c:pt idx="1258">
                  <c:v>42.55</c:v>
                </c:pt>
                <c:pt idx="1259">
                  <c:v>42.583333333333336</c:v>
                </c:pt>
                <c:pt idx="1260">
                  <c:v>42.616666666666667</c:v>
                </c:pt>
                <c:pt idx="1261">
                  <c:v>42.65</c:v>
                </c:pt>
                <c:pt idx="1262">
                  <c:v>42.68333333333333</c:v>
                </c:pt>
                <c:pt idx="1263">
                  <c:v>42.716666666666669</c:v>
                </c:pt>
                <c:pt idx="1264">
                  <c:v>42.75</c:v>
                </c:pt>
                <c:pt idx="1265">
                  <c:v>42.783333333333331</c:v>
                </c:pt>
                <c:pt idx="1266">
                  <c:v>42.81666666666667</c:v>
                </c:pt>
                <c:pt idx="1267">
                  <c:v>42.85</c:v>
                </c:pt>
                <c:pt idx="1268">
                  <c:v>42.883333333333333</c:v>
                </c:pt>
                <c:pt idx="1269">
                  <c:v>42.916666666666664</c:v>
                </c:pt>
                <c:pt idx="1270">
                  <c:v>42.95</c:v>
                </c:pt>
                <c:pt idx="1271">
                  <c:v>42.983333333333334</c:v>
                </c:pt>
                <c:pt idx="1272">
                  <c:v>43.016666666666666</c:v>
                </c:pt>
                <c:pt idx="1273">
                  <c:v>43.05</c:v>
                </c:pt>
                <c:pt idx="1274">
                  <c:v>43.083333333333336</c:v>
                </c:pt>
                <c:pt idx="1275">
                  <c:v>43.116666666666667</c:v>
                </c:pt>
                <c:pt idx="1276">
                  <c:v>43.15</c:v>
                </c:pt>
                <c:pt idx="1277">
                  <c:v>43.18333333333333</c:v>
                </c:pt>
                <c:pt idx="1278">
                  <c:v>43.216666666666669</c:v>
                </c:pt>
                <c:pt idx="1279">
                  <c:v>43.25</c:v>
                </c:pt>
                <c:pt idx="1280">
                  <c:v>43.283333333333331</c:v>
                </c:pt>
                <c:pt idx="1281">
                  <c:v>43.31666666666667</c:v>
                </c:pt>
                <c:pt idx="1282">
                  <c:v>43.35</c:v>
                </c:pt>
                <c:pt idx="1283">
                  <c:v>43.383333333333333</c:v>
                </c:pt>
                <c:pt idx="1284">
                  <c:v>43.416666666666664</c:v>
                </c:pt>
                <c:pt idx="1285">
                  <c:v>43.45</c:v>
                </c:pt>
                <c:pt idx="1286">
                  <c:v>43.483333333333334</c:v>
                </c:pt>
                <c:pt idx="1287">
                  <c:v>43.516666666666666</c:v>
                </c:pt>
                <c:pt idx="1288">
                  <c:v>43.55</c:v>
                </c:pt>
                <c:pt idx="1289">
                  <c:v>43.583333333333336</c:v>
                </c:pt>
                <c:pt idx="1290">
                  <c:v>43.616666666666667</c:v>
                </c:pt>
                <c:pt idx="1291">
                  <c:v>43.65</c:v>
                </c:pt>
                <c:pt idx="1292">
                  <c:v>43.68333333333333</c:v>
                </c:pt>
                <c:pt idx="1293">
                  <c:v>43.716666666666669</c:v>
                </c:pt>
                <c:pt idx="1294">
                  <c:v>43.75</c:v>
                </c:pt>
                <c:pt idx="1295">
                  <c:v>43.783333333333331</c:v>
                </c:pt>
                <c:pt idx="1296">
                  <c:v>43.81666666666667</c:v>
                </c:pt>
                <c:pt idx="1297">
                  <c:v>43.85</c:v>
                </c:pt>
                <c:pt idx="1298">
                  <c:v>43.883333333333333</c:v>
                </c:pt>
                <c:pt idx="1299">
                  <c:v>43.916666666666664</c:v>
                </c:pt>
                <c:pt idx="1300">
                  <c:v>43.95</c:v>
                </c:pt>
                <c:pt idx="1301">
                  <c:v>43.983333333333334</c:v>
                </c:pt>
                <c:pt idx="1302">
                  <c:v>44.016666666666666</c:v>
                </c:pt>
                <c:pt idx="1303">
                  <c:v>44.05</c:v>
                </c:pt>
                <c:pt idx="1304">
                  <c:v>44.083333333333336</c:v>
                </c:pt>
                <c:pt idx="1305">
                  <c:v>44.116666666666667</c:v>
                </c:pt>
                <c:pt idx="1306">
                  <c:v>44.15</c:v>
                </c:pt>
                <c:pt idx="1307">
                  <c:v>44.18333333333333</c:v>
                </c:pt>
                <c:pt idx="1308">
                  <c:v>44.216666666666669</c:v>
                </c:pt>
                <c:pt idx="1309">
                  <c:v>44.266666666666666</c:v>
                </c:pt>
                <c:pt idx="1310">
                  <c:v>44.3</c:v>
                </c:pt>
                <c:pt idx="1311">
                  <c:v>44.333333333333336</c:v>
                </c:pt>
                <c:pt idx="1312">
                  <c:v>44.35</c:v>
                </c:pt>
                <c:pt idx="1313">
                  <c:v>44.4</c:v>
                </c:pt>
                <c:pt idx="1314">
                  <c:v>44.43333333333333</c:v>
                </c:pt>
                <c:pt idx="1315">
                  <c:v>44.466666666666669</c:v>
                </c:pt>
                <c:pt idx="1316">
                  <c:v>44.5</c:v>
                </c:pt>
                <c:pt idx="1317">
                  <c:v>44.533333333333331</c:v>
                </c:pt>
                <c:pt idx="1318">
                  <c:v>44.56666666666667</c:v>
                </c:pt>
                <c:pt idx="1319">
                  <c:v>44.6</c:v>
                </c:pt>
                <c:pt idx="1320">
                  <c:v>44.633333333333333</c:v>
                </c:pt>
                <c:pt idx="1321">
                  <c:v>44.666666666666664</c:v>
                </c:pt>
                <c:pt idx="1322">
                  <c:v>44.7</c:v>
                </c:pt>
                <c:pt idx="1323">
                  <c:v>44.733333333333334</c:v>
                </c:pt>
                <c:pt idx="1324">
                  <c:v>44.766666666666666</c:v>
                </c:pt>
                <c:pt idx="1325">
                  <c:v>44.8</c:v>
                </c:pt>
                <c:pt idx="1326">
                  <c:v>44.833333333333336</c:v>
                </c:pt>
                <c:pt idx="1327">
                  <c:v>44.866666666666667</c:v>
                </c:pt>
                <c:pt idx="1328">
                  <c:v>44.9</c:v>
                </c:pt>
                <c:pt idx="1329">
                  <c:v>44.93333333333333</c:v>
                </c:pt>
                <c:pt idx="1330">
                  <c:v>44.966666666666669</c:v>
                </c:pt>
                <c:pt idx="1331">
                  <c:v>45</c:v>
                </c:pt>
                <c:pt idx="1332">
                  <c:v>45.033333333333331</c:v>
                </c:pt>
                <c:pt idx="1333">
                  <c:v>45.06666666666667</c:v>
                </c:pt>
                <c:pt idx="1334">
                  <c:v>45.1</c:v>
                </c:pt>
                <c:pt idx="1335">
                  <c:v>45.133333333333333</c:v>
                </c:pt>
                <c:pt idx="1336">
                  <c:v>45.166666666666664</c:v>
                </c:pt>
                <c:pt idx="1337">
                  <c:v>45.2</c:v>
                </c:pt>
                <c:pt idx="1338">
                  <c:v>45.233333333333334</c:v>
                </c:pt>
                <c:pt idx="1339">
                  <c:v>45.266666666666666</c:v>
                </c:pt>
                <c:pt idx="1340">
                  <c:v>45.3</c:v>
                </c:pt>
                <c:pt idx="1341">
                  <c:v>45.333333333333336</c:v>
                </c:pt>
                <c:pt idx="1342">
                  <c:v>45.366666666666667</c:v>
                </c:pt>
                <c:pt idx="1343">
                  <c:v>45.4</c:v>
                </c:pt>
                <c:pt idx="1344">
                  <c:v>45.43333333333333</c:v>
                </c:pt>
                <c:pt idx="1345">
                  <c:v>45.466666666666669</c:v>
                </c:pt>
                <c:pt idx="1346">
                  <c:v>45.5</c:v>
                </c:pt>
                <c:pt idx="1347">
                  <c:v>45.533333333333331</c:v>
                </c:pt>
                <c:pt idx="1348">
                  <c:v>45.56666666666667</c:v>
                </c:pt>
                <c:pt idx="1349">
                  <c:v>45.6</c:v>
                </c:pt>
                <c:pt idx="1350">
                  <c:v>45.633333333333333</c:v>
                </c:pt>
                <c:pt idx="1351">
                  <c:v>45.666666666666664</c:v>
                </c:pt>
                <c:pt idx="1352">
                  <c:v>45.7</c:v>
                </c:pt>
                <c:pt idx="1353">
                  <c:v>45.733333333333334</c:v>
                </c:pt>
                <c:pt idx="1354">
                  <c:v>45.766666666666666</c:v>
                </c:pt>
                <c:pt idx="1355">
                  <c:v>45.8</c:v>
                </c:pt>
                <c:pt idx="1356">
                  <c:v>45.833333333333336</c:v>
                </c:pt>
                <c:pt idx="1357">
                  <c:v>45.866666666666667</c:v>
                </c:pt>
                <c:pt idx="1358">
                  <c:v>45.9</c:v>
                </c:pt>
                <c:pt idx="1359">
                  <c:v>45.93333333333333</c:v>
                </c:pt>
                <c:pt idx="1360">
                  <c:v>45.966666666666669</c:v>
                </c:pt>
                <c:pt idx="1361">
                  <c:v>46</c:v>
                </c:pt>
                <c:pt idx="1362">
                  <c:v>46.033333333333331</c:v>
                </c:pt>
                <c:pt idx="1363">
                  <c:v>46.06666666666667</c:v>
                </c:pt>
                <c:pt idx="1364">
                  <c:v>46.1</c:v>
                </c:pt>
                <c:pt idx="1365">
                  <c:v>46.133333333333333</c:v>
                </c:pt>
                <c:pt idx="1366">
                  <c:v>46.166666666666664</c:v>
                </c:pt>
                <c:pt idx="1367">
                  <c:v>46.2</c:v>
                </c:pt>
                <c:pt idx="1368">
                  <c:v>46.233333333333334</c:v>
                </c:pt>
                <c:pt idx="1369">
                  <c:v>46.266666666666666</c:v>
                </c:pt>
                <c:pt idx="1370">
                  <c:v>46.3</c:v>
                </c:pt>
                <c:pt idx="1371">
                  <c:v>46.333333333333336</c:v>
                </c:pt>
                <c:pt idx="1372">
                  <c:v>46.366666666666667</c:v>
                </c:pt>
                <c:pt idx="1373">
                  <c:v>46.4</c:v>
                </c:pt>
                <c:pt idx="1374">
                  <c:v>46.43333333333333</c:v>
                </c:pt>
                <c:pt idx="1375">
                  <c:v>46.466666666666669</c:v>
                </c:pt>
                <c:pt idx="1376">
                  <c:v>46.5</c:v>
                </c:pt>
                <c:pt idx="1377">
                  <c:v>46.533333333333331</c:v>
                </c:pt>
                <c:pt idx="1378">
                  <c:v>46.56666666666667</c:v>
                </c:pt>
                <c:pt idx="1379">
                  <c:v>46.6</c:v>
                </c:pt>
                <c:pt idx="1380">
                  <c:v>46.633333333333333</c:v>
                </c:pt>
                <c:pt idx="1381">
                  <c:v>46.666666666666664</c:v>
                </c:pt>
                <c:pt idx="1382">
                  <c:v>46.7</c:v>
                </c:pt>
                <c:pt idx="1383">
                  <c:v>46.733333333333334</c:v>
                </c:pt>
                <c:pt idx="1384">
                  <c:v>46.766666666666666</c:v>
                </c:pt>
                <c:pt idx="1385">
                  <c:v>46.8</c:v>
                </c:pt>
                <c:pt idx="1386">
                  <c:v>46.833333333333336</c:v>
                </c:pt>
                <c:pt idx="1387">
                  <c:v>46.866666666666667</c:v>
                </c:pt>
                <c:pt idx="1388">
                  <c:v>46.9</c:v>
                </c:pt>
                <c:pt idx="1389">
                  <c:v>46.93333333333333</c:v>
                </c:pt>
                <c:pt idx="1390">
                  <c:v>46.966666666666669</c:v>
                </c:pt>
                <c:pt idx="1391">
                  <c:v>47</c:v>
                </c:pt>
                <c:pt idx="1392">
                  <c:v>47.033333333333331</c:v>
                </c:pt>
                <c:pt idx="1393">
                  <c:v>47.06666666666667</c:v>
                </c:pt>
                <c:pt idx="1394">
                  <c:v>47.1</c:v>
                </c:pt>
                <c:pt idx="1395">
                  <c:v>47.133333333333333</c:v>
                </c:pt>
                <c:pt idx="1396">
                  <c:v>47.166666666666664</c:v>
                </c:pt>
                <c:pt idx="1397">
                  <c:v>47.2</c:v>
                </c:pt>
                <c:pt idx="1398">
                  <c:v>47.233333333333334</c:v>
                </c:pt>
                <c:pt idx="1399">
                  <c:v>47.266666666666666</c:v>
                </c:pt>
                <c:pt idx="1400">
                  <c:v>47.3</c:v>
                </c:pt>
                <c:pt idx="1401">
                  <c:v>47.333333333333336</c:v>
                </c:pt>
                <c:pt idx="1402">
                  <c:v>47.366666666666667</c:v>
                </c:pt>
                <c:pt idx="1403">
                  <c:v>47.4</c:v>
                </c:pt>
                <c:pt idx="1404">
                  <c:v>47.43333333333333</c:v>
                </c:pt>
                <c:pt idx="1405">
                  <c:v>47.466666666666669</c:v>
                </c:pt>
                <c:pt idx="1406">
                  <c:v>47.5</c:v>
                </c:pt>
                <c:pt idx="1407">
                  <c:v>47.533333333333331</c:v>
                </c:pt>
                <c:pt idx="1408">
                  <c:v>47.56666666666667</c:v>
                </c:pt>
                <c:pt idx="1409">
                  <c:v>47.6</c:v>
                </c:pt>
                <c:pt idx="1410">
                  <c:v>47.633333333333333</c:v>
                </c:pt>
                <c:pt idx="1411">
                  <c:v>47.666666666666664</c:v>
                </c:pt>
                <c:pt idx="1412">
                  <c:v>47.7</c:v>
                </c:pt>
                <c:pt idx="1413">
                  <c:v>47.733333333333334</c:v>
                </c:pt>
                <c:pt idx="1414">
                  <c:v>47.766666666666666</c:v>
                </c:pt>
                <c:pt idx="1415">
                  <c:v>47.8</c:v>
                </c:pt>
                <c:pt idx="1416">
                  <c:v>47.833333333333336</c:v>
                </c:pt>
                <c:pt idx="1417">
                  <c:v>47.866666666666667</c:v>
                </c:pt>
                <c:pt idx="1418">
                  <c:v>47.9</c:v>
                </c:pt>
                <c:pt idx="1419">
                  <c:v>47.93333333333333</c:v>
                </c:pt>
                <c:pt idx="1420">
                  <c:v>47.966666666666669</c:v>
                </c:pt>
                <c:pt idx="1421">
                  <c:v>48</c:v>
                </c:pt>
                <c:pt idx="1422">
                  <c:v>48.033333333333331</c:v>
                </c:pt>
                <c:pt idx="1423">
                  <c:v>48.06666666666667</c:v>
                </c:pt>
                <c:pt idx="1424">
                  <c:v>48.1</c:v>
                </c:pt>
                <c:pt idx="1425">
                  <c:v>48.133333333333333</c:v>
                </c:pt>
                <c:pt idx="1426">
                  <c:v>48.166666666666664</c:v>
                </c:pt>
                <c:pt idx="1427">
                  <c:v>48.2</c:v>
                </c:pt>
                <c:pt idx="1428">
                  <c:v>48.233333333333334</c:v>
                </c:pt>
                <c:pt idx="1429">
                  <c:v>48.266666666666666</c:v>
                </c:pt>
                <c:pt idx="1430">
                  <c:v>48.3</c:v>
                </c:pt>
                <c:pt idx="1431">
                  <c:v>48.333333333333336</c:v>
                </c:pt>
                <c:pt idx="1432">
                  <c:v>48.366666666666667</c:v>
                </c:pt>
                <c:pt idx="1433">
                  <c:v>48.4</c:v>
                </c:pt>
                <c:pt idx="1434">
                  <c:v>48.43333333333333</c:v>
                </c:pt>
                <c:pt idx="1435">
                  <c:v>48.466666666666669</c:v>
                </c:pt>
                <c:pt idx="1436">
                  <c:v>48.516666666666666</c:v>
                </c:pt>
                <c:pt idx="1437">
                  <c:v>48.533333333333331</c:v>
                </c:pt>
                <c:pt idx="1438">
                  <c:v>48.56666666666667</c:v>
                </c:pt>
                <c:pt idx="1439">
                  <c:v>48.6</c:v>
                </c:pt>
                <c:pt idx="1440">
                  <c:v>48.65</c:v>
                </c:pt>
                <c:pt idx="1441">
                  <c:v>48.68333333333333</c:v>
                </c:pt>
                <c:pt idx="1442">
                  <c:v>48.7</c:v>
                </c:pt>
                <c:pt idx="1443">
                  <c:v>48.75</c:v>
                </c:pt>
                <c:pt idx="1444">
                  <c:v>48.783333333333331</c:v>
                </c:pt>
                <c:pt idx="1445">
                  <c:v>48.8</c:v>
                </c:pt>
                <c:pt idx="1446">
                  <c:v>48.833333333333336</c:v>
                </c:pt>
                <c:pt idx="1447">
                  <c:v>48.883333333333333</c:v>
                </c:pt>
                <c:pt idx="1448">
                  <c:v>48.916666666666664</c:v>
                </c:pt>
                <c:pt idx="1449">
                  <c:v>48.93333333333333</c:v>
                </c:pt>
                <c:pt idx="1450">
                  <c:v>48.983333333333334</c:v>
                </c:pt>
                <c:pt idx="1451">
                  <c:v>49.016666666666666</c:v>
                </c:pt>
                <c:pt idx="1452">
                  <c:v>49.05</c:v>
                </c:pt>
                <c:pt idx="1453">
                  <c:v>49.083333333333336</c:v>
                </c:pt>
                <c:pt idx="1454">
                  <c:v>49.116666666666667</c:v>
                </c:pt>
                <c:pt idx="1455">
                  <c:v>49.15</c:v>
                </c:pt>
                <c:pt idx="1456">
                  <c:v>49.18333333333333</c:v>
                </c:pt>
                <c:pt idx="1457">
                  <c:v>49.216666666666669</c:v>
                </c:pt>
                <c:pt idx="1458">
                  <c:v>49.25</c:v>
                </c:pt>
                <c:pt idx="1459">
                  <c:v>49.283333333333331</c:v>
                </c:pt>
                <c:pt idx="1460">
                  <c:v>49.31666666666667</c:v>
                </c:pt>
                <c:pt idx="1461">
                  <c:v>49.35</c:v>
                </c:pt>
                <c:pt idx="1462">
                  <c:v>49.383333333333333</c:v>
                </c:pt>
                <c:pt idx="1463">
                  <c:v>49.416666666666664</c:v>
                </c:pt>
                <c:pt idx="1464">
                  <c:v>49.45</c:v>
                </c:pt>
                <c:pt idx="1465">
                  <c:v>49.483333333333334</c:v>
                </c:pt>
                <c:pt idx="1466">
                  <c:v>49.516666666666666</c:v>
                </c:pt>
                <c:pt idx="1467">
                  <c:v>49.55</c:v>
                </c:pt>
                <c:pt idx="1468">
                  <c:v>49.583333333333336</c:v>
                </c:pt>
                <c:pt idx="1469">
                  <c:v>49.616666666666667</c:v>
                </c:pt>
                <c:pt idx="1470">
                  <c:v>49.65</c:v>
                </c:pt>
                <c:pt idx="1471">
                  <c:v>49.68333333333333</c:v>
                </c:pt>
                <c:pt idx="1472">
                  <c:v>49.716666666666669</c:v>
                </c:pt>
                <c:pt idx="1473">
                  <c:v>49.75</c:v>
                </c:pt>
                <c:pt idx="1474">
                  <c:v>49.783333333333331</c:v>
                </c:pt>
                <c:pt idx="1475">
                  <c:v>49.81666666666667</c:v>
                </c:pt>
                <c:pt idx="1476">
                  <c:v>49.85</c:v>
                </c:pt>
                <c:pt idx="1477">
                  <c:v>49.883333333333333</c:v>
                </c:pt>
                <c:pt idx="1478">
                  <c:v>49.916666666666664</c:v>
                </c:pt>
                <c:pt idx="1479">
                  <c:v>49.95</c:v>
                </c:pt>
                <c:pt idx="1480">
                  <c:v>49.983333333333334</c:v>
                </c:pt>
                <c:pt idx="1481">
                  <c:v>50.016666666666666</c:v>
                </c:pt>
                <c:pt idx="1482">
                  <c:v>50.05</c:v>
                </c:pt>
                <c:pt idx="1483">
                  <c:v>50.083333333333336</c:v>
                </c:pt>
                <c:pt idx="1484">
                  <c:v>50.116666666666667</c:v>
                </c:pt>
                <c:pt idx="1485">
                  <c:v>50.15</c:v>
                </c:pt>
                <c:pt idx="1486">
                  <c:v>50.18333333333333</c:v>
                </c:pt>
                <c:pt idx="1487">
                  <c:v>50.216666666666669</c:v>
                </c:pt>
                <c:pt idx="1488">
                  <c:v>50.25</c:v>
                </c:pt>
                <c:pt idx="1489">
                  <c:v>50.283333333333331</c:v>
                </c:pt>
                <c:pt idx="1490">
                  <c:v>50.31666666666667</c:v>
                </c:pt>
                <c:pt idx="1491">
                  <c:v>50.35</c:v>
                </c:pt>
                <c:pt idx="1492">
                  <c:v>50.383333333333333</c:v>
                </c:pt>
                <c:pt idx="1493">
                  <c:v>50.416666666666664</c:v>
                </c:pt>
                <c:pt idx="1494">
                  <c:v>50.45</c:v>
                </c:pt>
                <c:pt idx="1495">
                  <c:v>50.483333333333334</c:v>
                </c:pt>
                <c:pt idx="1496">
                  <c:v>50.516666666666666</c:v>
                </c:pt>
                <c:pt idx="1497">
                  <c:v>50.55</c:v>
                </c:pt>
                <c:pt idx="1498">
                  <c:v>50.583333333333336</c:v>
                </c:pt>
                <c:pt idx="1499">
                  <c:v>50.616666666666667</c:v>
                </c:pt>
                <c:pt idx="1500">
                  <c:v>50.65</c:v>
                </c:pt>
                <c:pt idx="1501">
                  <c:v>50.68333333333333</c:v>
                </c:pt>
                <c:pt idx="1502">
                  <c:v>50.716666666666669</c:v>
                </c:pt>
                <c:pt idx="1503">
                  <c:v>50.75</c:v>
                </c:pt>
                <c:pt idx="1504">
                  <c:v>50.783333333333331</c:v>
                </c:pt>
                <c:pt idx="1505">
                  <c:v>50.81666666666667</c:v>
                </c:pt>
                <c:pt idx="1506">
                  <c:v>50.85</c:v>
                </c:pt>
                <c:pt idx="1507">
                  <c:v>50.883333333333333</c:v>
                </c:pt>
                <c:pt idx="1508">
                  <c:v>50.916666666666664</c:v>
                </c:pt>
                <c:pt idx="1509">
                  <c:v>50.95</c:v>
                </c:pt>
                <c:pt idx="1510">
                  <c:v>50.983333333333334</c:v>
                </c:pt>
                <c:pt idx="1511">
                  <c:v>51.016666666666666</c:v>
                </c:pt>
                <c:pt idx="1512">
                  <c:v>51.05</c:v>
                </c:pt>
                <c:pt idx="1513">
                  <c:v>51.083333333333336</c:v>
                </c:pt>
                <c:pt idx="1514">
                  <c:v>51.116666666666667</c:v>
                </c:pt>
                <c:pt idx="1515">
                  <c:v>51.15</c:v>
                </c:pt>
                <c:pt idx="1516">
                  <c:v>51.18333333333333</c:v>
                </c:pt>
                <c:pt idx="1517">
                  <c:v>51.216666666666669</c:v>
                </c:pt>
                <c:pt idx="1518">
                  <c:v>51.25</c:v>
                </c:pt>
                <c:pt idx="1519">
                  <c:v>51.283333333333331</c:v>
                </c:pt>
                <c:pt idx="1520">
                  <c:v>51.31666666666667</c:v>
                </c:pt>
                <c:pt idx="1521">
                  <c:v>51.35</c:v>
                </c:pt>
                <c:pt idx="1522">
                  <c:v>51.383333333333333</c:v>
                </c:pt>
                <c:pt idx="1523">
                  <c:v>51.416666666666664</c:v>
                </c:pt>
                <c:pt idx="1524">
                  <c:v>51.45</c:v>
                </c:pt>
                <c:pt idx="1525">
                  <c:v>51.483333333333334</c:v>
                </c:pt>
                <c:pt idx="1526">
                  <c:v>51.516666666666666</c:v>
                </c:pt>
                <c:pt idx="1527">
                  <c:v>51.55</c:v>
                </c:pt>
                <c:pt idx="1528">
                  <c:v>51.583333333333336</c:v>
                </c:pt>
                <c:pt idx="1529">
                  <c:v>51.616666666666667</c:v>
                </c:pt>
                <c:pt idx="1530">
                  <c:v>51.65</c:v>
                </c:pt>
                <c:pt idx="1531">
                  <c:v>51.68333333333333</c:v>
                </c:pt>
                <c:pt idx="1532">
                  <c:v>51.716666666666669</c:v>
                </c:pt>
                <c:pt idx="1533">
                  <c:v>51.75</c:v>
                </c:pt>
                <c:pt idx="1534">
                  <c:v>51.783333333333331</c:v>
                </c:pt>
                <c:pt idx="1535">
                  <c:v>51.81666666666667</c:v>
                </c:pt>
                <c:pt idx="1536">
                  <c:v>51.85</c:v>
                </c:pt>
                <c:pt idx="1537">
                  <c:v>51.883333333333333</c:v>
                </c:pt>
                <c:pt idx="1538">
                  <c:v>51.916666666666664</c:v>
                </c:pt>
                <c:pt idx="1539">
                  <c:v>51.95</c:v>
                </c:pt>
                <c:pt idx="1540">
                  <c:v>51.983333333333334</c:v>
                </c:pt>
                <c:pt idx="1541">
                  <c:v>52.016666666666666</c:v>
                </c:pt>
                <c:pt idx="1542">
                  <c:v>52.05</c:v>
                </c:pt>
                <c:pt idx="1543">
                  <c:v>52.083333333333336</c:v>
                </c:pt>
                <c:pt idx="1544">
                  <c:v>52.116666666666667</c:v>
                </c:pt>
                <c:pt idx="1545">
                  <c:v>52.15</c:v>
                </c:pt>
                <c:pt idx="1546">
                  <c:v>52.18333333333333</c:v>
                </c:pt>
                <c:pt idx="1547">
                  <c:v>52.216666666666669</c:v>
                </c:pt>
                <c:pt idx="1548">
                  <c:v>52.25</c:v>
                </c:pt>
                <c:pt idx="1549">
                  <c:v>52.283333333333331</c:v>
                </c:pt>
                <c:pt idx="1550">
                  <c:v>52.31666666666667</c:v>
                </c:pt>
                <c:pt idx="1551">
                  <c:v>52.35</c:v>
                </c:pt>
                <c:pt idx="1552">
                  <c:v>52.383333333333333</c:v>
                </c:pt>
                <c:pt idx="1553">
                  <c:v>52.416666666666664</c:v>
                </c:pt>
                <c:pt idx="1554">
                  <c:v>52.45</c:v>
                </c:pt>
                <c:pt idx="1555">
                  <c:v>52.483333333333334</c:v>
                </c:pt>
                <c:pt idx="1556">
                  <c:v>52.516666666666666</c:v>
                </c:pt>
                <c:pt idx="1557">
                  <c:v>52.55</c:v>
                </c:pt>
                <c:pt idx="1558">
                  <c:v>52.583333333333336</c:v>
                </c:pt>
                <c:pt idx="1559">
                  <c:v>52.616666666666667</c:v>
                </c:pt>
                <c:pt idx="1560">
                  <c:v>52.65</c:v>
                </c:pt>
                <c:pt idx="1561">
                  <c:v>52.68333333333333</c:v>
                </c:pt>
                <c:pt idx="1562">
                  <c:v>52.716666666666669</c:v>
                </c:pt>
                <c:pt idx="1563">
                  <c:v>52.75</c:v>
                </c:pt>
                <c:pt idx="1564">
                  <c:v>52.783333333333331</c:v>
                </c:pt>
                <c:pt idx="1565">
                  <c:v>52.81666666666667</c:v>
                </c:pt>
                <c:pt idx="1566">
                  <c:v>52.85</c:v>
                </c:pt>
                <c:pt idx="1567">
                  <c:v>52.883333333333333</c:v>
                </c:pt>
                <c:pt idx="1568">
                  <c:v>52.916666666666664</c:v>
                </c:pt>
                <c:pt idx="1569">
                  <c:v>52.95</c:v>
                </c:pt>
                <c:pt idx="1570">
                  <c:v>52.983333333333334</c:v>
                </c:pt>
                <c:pt idx="1571">
                  <c:v>53.016666666666666</c:v>
                </c:pt>
                <c:pt idx="1572">
                  <c:v>53.05</c:v>
                </c:pt>
                <c:pt idx="1573">
                  <c:v>53.083333333333336</c:v>
                </c:pt>
                <c:pt idx="1574">
                  <c:v>53.133333333333333</c:v>
                </c:pt>
                <c:pt idx="1575">
                  <c:v>53.15</c:v>
                </c:pt>
                <c:pt idx="1576">
                  <c:v>53.18333333333333</c:v>
                </c:pt>
                <c:pt idx="1577">
                  <c:v>53.216666666666669</c:v>
                </c:pt>
                <c:pt idx="1578">
                  <c:v>53.25</c:v>
                </c:pt>
                <c:pt idx="1579">
                  <c:v>53.3</c:v>
                </c:pt>
                <c:pt idx="1580">
                  <c:v>53.333333333333336</c:v>
                </c:pt>
                <c:pt idx="1581">
                  <c:v>53.366666666666667</c:v>
                </c:pt>
                <c:pt idx="1582">
                  <c:v>53.4</c:v>
                </c:pt>
                <c:pt idx="1583">
                  <c:v>53.43333333333333</c:v>
                </c:pt>
                <c:pt idx="1584">
                  <c:v>53.45</c:v>
                </c:pt>
                <c:pt idx="1585">
                  <c:v>53.483333333333334</c:v>
                </c:pt>
                <c:pt idx="1586">
                  <c:v>53.533333333333331</c:v>
                </c:pt>
                <c:pt idx="1587">
                  <c:v>53.56666666666667</c:v>
                </c:pt>
                <c:pt idx="1588">
                  <c:v>53.583333333333336</c:v>
                </c:pt>
                <c:pt idx="1589">
                  <c:v>53.633333333333333</c:v>
                </c:pt>
                <c:pt idx="1590">
                  <c:v>53.666666666666664</c:v>
                </c:pt>
                <c:pt idx="1591">
                  <c:v>53.7</c:v>
                </c:pt>
                <c:pt idx="1592">
                  <c:v>53.733333333333334</c:v>
                </c:pt>
                <c:pt idx="1593">
                  <c:v>53.766666666666666</c:v>
                </c:pt>
                <c:pt idx="1594">
                  <c:v>53.8</c:v>
                </c:pt>
                <c:pt idx="1595">
                  <c:v>53.833333333333336</c:v>
                </c:pt>
                <c:pt idx="1596">
                  <c:v>53.866666666666667</c:v>
                </c:pt>
                <c:pt idx="1597">
                  <c:v>53.9</c:v>
                </c:pt>
                <c:pt idx="1598">
                  <c:v>53.93333333333333</c:v>
                </c:pt>
                <c:pt idx="1599">
                  <c:v>53.966666666666669</c:v>
                </c:pt>
                <c:pt idx="1600">
                  <c:v>54</c:v>
                </c:pt>
                <c:pt idx="1601">
                  <c:v>54.033333333333331</c:v>
                </c:pt>
                <c:pt idx="1602">
                  <c:v>54.06666666666667</c:v>
                </c:pt>
                <c:pt idx="1603">
                  <c:v>54.1</c:v>
                </c:pt>
                <c:pt idx="1604">
                  <c:v>54.133333333333333</c:v>
                </c:pt>
                <c:pt idx="1605">
                  <c:v>54.166666666666664</c:v>
                </c:pt>
                <c:pt idx="1606">
                  <c:v>54.2</c:v>
                </c:pt>
                <c:pt idx="1607">
                  <c:v>54.233333333333334</c:v>
                </c:pt>
                <c:pt idx="1608">
                  <c:v>54.266666666666666</c:v>
                </c:pt>
                <c:pt idx="1609">
                  <c:v>54.3</c:v>
                </c:pt>
                <c:pt idx="1610">
                  <c:v>54.333333333333336</c:v>
                </c:pt>
                <c:pt idx="1611">
                  <c:v>54.366666666666667</c:v>
                </c:pt>
                <c:pt idx="1612">
                  <c:v>54.4</c:v>
                </c:pt>
                <c:pt idx="1613">
                  <c:v>54.43333333333333</c:v>
                </c:pt>
                <c:pt idx="1614">
                  <c:v>54.466666666666669</c:v>
                </c:pt>
                <c:pt idx="1615">
                  <c:v>54.5</c:v>
                </c:pt>
                <c:pt idx="1616">
                  <c:v>54.533333333333331</c:v>
                </c:pt>
                <c:pt idx="1617">
                  <c:v>54.56666666666667</c:v>
                </c:pt>
                <c:pt idx="1618">
                  <c:v>54.6</c:v>
                </c:pt>
                <c:pt idx="1619">
                  <c:v>54.633333333333333</c:v>
                </c:pt>
                <c:pt idx="1620">
                  <c:v>54.666666666666664</c:v>
                </c:pt>
                <c:pt idx="1621">
                  <c:v>54.7</c:v>
                </c:pt>
                <c:pt idx="1622">
                  <c:v>54.733333333333334</c:v>
                </c:pt>
                <c:pt idx="1623">
                  <c:v>54.766666666666666</c:v>
                </c:pt>
                <c:pt idx="1624">
                  <c:v>54.8</c:v>
                </c:pt>
                <c:pt idx="1625">
                  <c:v>54.833333333333336</c:v>
                </c:pt>
                <c:pt idx="1626">
                  <c:v>54.866666666666667</c:v>
                </c:pt>
                <c:pt idx="1627">
                  <c:v>54.9</c:v>
                </c:pt>
                <c:pt idx="1628">
                  <c:v>54.93333333333333</c:v>
                </c:pt>
                <c:pt idx="1629">
                  <c:v>54.966666666666669</c:v>
                </c:pt>
                <c:pt idx="1630">
                  <c:v>55</c:v>
                </c:pt>
                <c:pt idx="1631">
                  <c:v>55.033333333333331</c:v>
                </c:pt>
                <c:pt idx="1632">
                  <c:v>55.06666666666667</c:v>
                </c:pt>
                <c:pt idx="1633">
                  <c:v>55.1</c:v>
                </c:pt>
                <c:pt idx="1634">
                  <c:v>55.133333333333333</c:v>
                </c:pt>
                <c:pt idx="1635">
                  <c:v>55.166666666666664</c:v>
                </c:pt>
                <c:pt idx="1636">
                  <c:v>55.2</c:v>
                </c:pt>
                <c:pt idx="1637">
                  <c:v>55.233333333333334</c:v>
                </c:pt>
                <c:pt idx="1638">
                  <c:v>55.266666666666666</c:v>
                </c:pt>
                <c:pt idx="1639">
                  <c:v>55.3</c:v>
                </c:pt>
                <c:pt idx="1640">
                  <c:v>55.333333333333336</c:v>
                </c:pt>
                <c:pt idx="1641">
                  <c:v>55.366666666666667</c:v>
                </c:pt>
                <c:pt idx="1642">
                  <c:v>55.4</c:v>
                </c:pt>
                <c:pt idx="1643">
                  <c:v>55.43333333333333</c:v>
                </c:pt>
                <c:pt idx="1644">
                  <c:v>55.466666666666669</c:v>
                </c:pt>
                <c:pt idx="1645">
                  <c:v>55.5</c:v>
                </c:pt>
                <c:pt idx="1646">
                  <c:v>55.533333333333331</c:v>
                </c:pt>
                <c:pt idx="1647">
                  <c:v>55.56666666666667</c:v>
                </c:pt>
                <c:pt idx="1648">
                  <c:v>55.6</c:v>
                </c:pt>
                <c:pt idx="1649">
                  <c:v>55.633333333333333</c:v>
                </c:pt>
                <c:pt idx="1650">
                  <c:v>55.666666666666664</c:v>
                </c:pt>
                <c:pt idx="1651">
                  <c:v>55.7</c:v>
                </c:pt>
                <c:pt idx="1652">
                  <c:v>55.733333333333334</c:v>
                </c:pt>
                <c:pt idx="1653">
                  <c:v>55.766666666666666</c:v>
                </c:pt>
                <c:pt idx="1654">
                  <c:v>55.8</c:v>
                </c:pt>
                <c:pt idx="1655">
                  <c:v>55.833333333333336</c:v>
                </c:pt>
                <c:pt idx="1656">
                  <c:v>55.866666666666667</c:v>
                </c:pt>
                <c:pt idx="1657">
                  <c:v>55.9</c:v>
                </c:pt>
                <c:pt idx="1658">
                  <c:v>55.93333333333333</c:v>
                </c:pt>
                <c:pt idx="1659">
                  <c:v>55.966666666666669</c:v>
                </c:pt>
                <c:pt idx="1660">
                  <c:v>56</c:v>
                </c:pt>
                <c:pt idx="1661">
                  <c:v>56.033333333333331</c:v>
                </c:pt>
                <c:pt idx="1662">
                  <c:v>56.06666666666667</c:v>
                </c:pt>
                <c:pt idx="1663">
                  <c:v>56.1</c:v>
                </c:pt>
                <c:pt idx="1664">
                  <c:v>56.133333333333333</c:v>
                </c:pt>
                <c:pt idx="1665">
                  <c:v>56.166666666666664</c:v>
                </c:pt>
                <c:pt idx="1666">
                  <c:v>56.2</c:v>
                </c:pt>
                <c:pt idx="1667">
                  <c:v>56.233333333333334</c:v>
                </c:pt>
                <c:pt idx="1668">
                  <c:v>56.266666666666666</c:v>
                </c:pt>
                <c:pt idx="1669">
                  <c:v>56.3</c:v>
                </c:pt>
                <c:pt idx="1670">
                  <c:v>56.333333333333336</c:v>
                </c:pt>
                <c:pt idx="1671">
                  <c:v>56.366666666666667</c:v>
                </c:pt>
                <c:pt idx="1672">
                  <c:v>56.4</c:v>
                </c:pt>
                <c:pt idx="1673">
                  <c:v>56.43333333333333</c:v>
                </c:pt>
                <c:pt idx="1674">
                  <c:v>56.466666666666669</c:v>
                </c:pt>
                <c:pt idx="1675">
                  <c:v>56.5</c:v>
                </c:pt>
                <c:pt idx="1676">
                  <c:v>56.533333333333331</c:v>
                </c:pt>
                <c:pt idx="1677">
                  <c:v>56.56666666666667</c:v>
                </c:pt>
                <c:pt idx="1678">
                  <c:v>56.6</c:v>
                </c:pt>
                <c:pt idx="1679">
                  <c:v>56.633333333333333</c:v>
                </c:pt>
                <c:pt idx="1680">
                  <c:v>56.666666666666664</c:v>
                </c:pt>
                <c:pt idx="1681">
                  <c:v>56.7</c:v>
                </c:pt>
                <c:pt idx="1682">
                  <c:v>56.733333333333334</c:v>
                </c:pt>
                <c:pt idx="1683">
                  <c:v>56.766666666666666</c:v>
                </c:pt>
                <c:pt idx="1684">
                  <c:v>56.8</c:v>
                </c:pt>
                <c:pt idx="1685">
                  <c:v>56.833333333333336</c:v>
                </c:pt>
                <c:pt idx="1686">
                  <c:v>56.866666666666667</c:v>
                </c:pt>
                <c:pt idx="1687">
                  <c:v>56.9</c:v>
                </c:pt>
                <c:pt idx="1688">
                  <c:v>56.93333333333333</c:v>
                </c:pt>
                <c:pt idx="1689">
                  <c:v>56.966666666666669</c:v>
                </c:pt>
                <c:pt idx="1690">
                  <c:v>57</c:v>
                </c:pt>
                <c:pt idx="1691">
                  <c:v>57.033333333333331</c:v>
                </c:pt>
                <c:pt idx="1692">
                  <c:v>57.06666666666667</c:v>
                </c:pt>
                <c:pt idx="1693">
                  <c:v>57.1</c:v>
                </c:pt>
                <c:pt idx="1694">
                  <c:v>57.133333333333333</c:v>
                </c:pt>
                <c:pt idx="1695">
                  <c:v>57.166666666666664</c:v>
                </c:pt>
                <c:pt idx="1696">
                  <c:v>57.2</c:v>
                </c:pt>
                <c:pt idx="1697">
                  <c:v>57.233333333333334</c:v>
                </c:pt>
                <c:pt idx="1698">
                  <c:v>57.266666666666666</c:v>
                </c:pt>
                <c:pt idx="1699">
                  <c:v>57.3</c:v>
                </c:pt>
                <c:pt idx="1700">
                  <c:v>57.333333333333336</c:v>
                </c:pt>
                <c:pt idx="1701">
                  <c:v>57.366666666666667</c:v>
                </c:pt>
                <c:pt idx="1702">
                  <c:v>57.4</c:v>
                </c:pt>
                <c:pt idx="1703">
                  <c:v>57.43333333333333</c:v>
                </c:pt>
                <c:pt idx="1704">
                  <c:v>57.466666666666669</c:v>
                </c:pt>
                <c:pt idx="1705">
                  <c:v>57.5</c:v>
                </c:pt>
                <c:pt idx="1706">
                  <c:v>57.533333333333331</c:v>
                </c:pt>
                <c:pt idx="1707">
                  <c:v>57.56666666666667</c:v>
                </c:pt>
                <c:pt idx="1708">
                  <c:v>57.6</c:v>
                </c:pt>
                <c:pt idx="1709">
                  <c:v>57.633333333333333</c:v>
                </c:pt>
                <c:pt idx="1710">
                  <c:v>57.666666666666664</c:v>
                </c:pt>
                <c:pt idx="1711">
                  <c:v>57.7</c:v>
                </c:pt>
                <c:pt idx="1712">
                  <c:v>57.733333333333334</c:v>
                </c:pt>
                <c:pt idx="1713">
                  <c:v>57.766666666666666</c:v>
                </c:pt>
                <c:pt idx="1714">
                  <c:v>57.81666666666667</c:v>
                </c:pt>
                <c:pt idx="1715">
                  <c:v>57.833333333333336</c:v>
                </c:pt>
                <c:pt idx="1716">
                  <c:v>57.866666666666667</c:v>
                </c:pt>
                <c:pt idx="1717">
                  <c:v>57.9</c:v>
                </c:pt>
                <c:pt idx="1718">
                  <c:v>57.95</c:v>
                </c:pt>
                <c:pt idx="1719">
                  <c:v>57.983333333333334</c:v>
                </c:pt>
                <c:pt idx="1720">
                  <c:v>58.016666666666666</c:v>
                </c:pt>
                <c:pt idx="1721">
                  <c:v>58.05</c:v>
                </c:pt>
                <c:pt idx="1722">
                  <c:v>58.083333333333336</c:v>
                </c:pt>
                <c:pt idx="1723">
                  <c:v>58.116666666666667</c:v>
                </c:pt>
                <c:pt idx="1724">
                  <c:v>58.15</c:v>
                </c:pt>
                <c:pt idx="1725">
                  <c:v>58.18333333333333</c:v>
                </c:pt>
                <c:pt idx="1726">
                  <c:v>58.216666666666669</c:v>
                </c:pt>
                <c:pt idx="1727">
                  <c:v>58.25</c:v>
                </c:pt>
                <c:pt idx="1728">
                  <c:v>58.283333333333331</c:v>
                </c:pt>
                <c:pt idx="1729">
                  <c:v>58.31666666666667</c:v>
                </c:pt>
                <c:pt idx="1730">
                  <c:v>58.35</c:v>
                </c:pt>
                <c:pt idx="1731">
                  <c:v>58.383333333333333</c:v>
                </c:pt>
                <c:pt idx="1732">
                  <c:v>58.416666666666664</c:v>
                </c:pt>
                <c:pt idx="1733">
                  <c:v>58.45</c:v>
                </c:pt>
                <c:pt idx="1734">
                  <c:v>58.483333333333334</c:v>
                </c:pt>
                <c:pt idx="1735">
                  <c:v>58.516666666666666</c:v>
                </c:pt>
                <c:pt idx="1736">
                  <c:v>58.55</c:v>
                </c:pt>
                <c:pt idx="1737">
                  <c:v>58.583333333333336</c:v>
                </c:pt>
                <c:pt idx="1738">
                  <c:v>58.616666666666667</c:v>
                </c:pt>
                <c:pt idx="1739">
                  <c:v>58.65</c:v>
                </c:pt>
                <c:pt idx="1740">
                  <c:v>58.68333333333333</c:v>
                </c:pt>
                <c:pt idx="1741">
                  <c:v>58.716666666666669</c:v>
                </c:pt>
                <c:pt idx="1742">
                  <c:v>58.75</c:v>
                </c:pt>
                <c:pt idx="1743">
                  <c:v>58.783333333333331</c:v>
                </c:pt>
                <c:pt idx="1744">
                  <c:v>58.81666666666667</c:v>
                </c:pt>
                <c:pt idx="1745">
                  <c:v>58.85</c:v>
                </c:pt>
                <c:pt idx="1746">
                  <c:v>58.883333333333333</c:v>
                </c:pt>
                <c:pt idx="1747">
                  <c:v>58.916666666666664</c:v>
                </c:pt>
                <c:pt idx="1748">
                  <c:v>58.95</c:v>
                </c:pt>
                <c:pt idx="1749">
                  <c:v>58.983333333333334</c:v>
                </c:pt>
                <c:pt idx="1750">
                  <c:v>59.016666666666666</c:v>
                </c:pt>
                <c:pt idx="1751">
                  <c:v>59.05</c:v>
                </c:pt>
                <c:pt idx="1752">
                  <c:v>59.083333333333336</c:v>
                </c:pt>
                <c:pt idx="1753">
                  <c:v>59.116666666666667</c:v>
                </c:pt>
                <c:pt idx="1754">
                  <c:v>59.15</c:v>
                </c:pt>
                <c:pt idx="1755">
                  <c:v>59.18333333333333</c:v>
                </c:pt>
                <c:pt idx="1756">
                  <c:v>59.216666666666669</c:v>
                </c:pt>
                <c:pt idx="1757">
                  <c:v>59.25</c:v>
                </c:pt>
                <c:pt idx="1758">
                  <c:v>59.283333333333331</c:v>
                </c:pt>
                <c:pt idx="1759">
                  <c:v>59.31666666666667</c:v>
                </c:pt>
                <c:pt idx="1760">
                  <c:v>59.35</c:v>
                </c:pt>
                <c:pt idx="1761">
                  <c:v>59.383333333333333</c:v>
                </c:pt>
                <c:pt idx="1762">
                  <c:v>59.416666666666664</c:v>
                </c:pt>
                <c:pt idx="1763">
                  <c:v>59.45</c:v>
                </c:pt>
                <c:pt idx="1764">
                  <c:v>59.483333333333334</c:v>
                </c:pt>
                <c:pt idx="1765">
                  <c:v>59.516666666666666</c:v>
                </c:pt>
                <c:pt idx="1766">
                  <c:v>59.55</c:v>
                </c:pt>
                <c:pt idx="1767">
                  <c:v>59.583333333333336</c:v>
                </c:pt>
                <c:pt idx="1768">
                  <c:v>59.616666666666667</c:v>
                </c:pt>
                <c:pt idx="1769">
                  <c:v>59.65</c:v>
                </c:pt>
                <c:pt idx="1770">
                  <c:v>59.68333333333333</c:v>
                </c:pt>
                <c:pt idx="1771">
                  <c:v>59.716666666666669</c:v>
                </c:pt>
                <c:pt idx="1772">
                  <c:v>59.75</c:v>
                </c:pt>
                <c:pt idx="1773">
                  <c:v>59.783333333333331</c:v>
                </c:pt>
                <c:pt idx="1774">
                  <c:v>59.81666666666667</c:v>
                </c:pt>
                <c:pt idx="1775">
                  <c:v>59.85</c:v>
                </c:pt>
                <c:pt idx="1776">
                  <c:v>59.883333333333333</c:v>
                </c:pt>
                <c:pt idx="1777">
                  <c:v>59.916666666666664</c:v>
                </c:pt>
                <c:pt idx="1778">
                  <c:v>59.95</c:v>
                </c:pt>
                <c:pt idx="1779">
                  <c:v>59.983333333333334</c:v>
                </c:pt>
                <c:pt idx="1780">
                  <c:v>60.016666666666666</c:v>
                </c:pt>
                <c:pt idx="1781">
                  <c:v>60.05</c:v>
                </c:pt>
                <c:pt idx="1782">
                  <c:v>60.083333333333336</c:v>
                </c:pt>
                <c:pt idx="1783">
                  <c:v>60.116666666666667</c:v>
                </c:pt>
                <c:pt idx="1784">
                  <c:v>60.15</c:v>
                </c:pt>
                <c:pt idx="1785">
                  <c:v>60.18333333333333</c:v>
                </c:pt>
                <c:pt idx="1786">
                  <c:v>60.216666666666669</c:v>
                </c:pt>
                <c:pt idx="1787">
                  <c:v>60.25</c:v>
                </c:pt>
                <c:pt idx="1788">
                  <c:v>60.283333333333331</c:v>
                </c:pt>
                <c:pt idx="1789">
                  <c:v>60.31666666666667</c:v>
                </c:pt>
                <c:pt idx="1790">
                  <c:v>60.35</c:v>
                </c:pt>
                <c:pt idx="1791">
                  <c:v>60.383333333333333</c:v>
                </c:pt>
                <c:pt idx="1792">
                  <c:v>60.416666666666664</c:v>
                </c:pt>
                <c:pt idx="1793">
                  <c:v>60.45</c:v>
                </c:pt>
                <c:pt idx="1794">
                  <c:v>60.483333333333334</c:v>
                </c:pt>
                <c:pt idx="1795">
                  <c:v>60.516666666666666</c:v>
                </c:pt>
                <c:pt idx="1796">
                  <c:v>60.55</c:v>
                </c:pt>
                <c:pt idx="1797">
                  <c:v>60.583333333333336</c:v>
                </c:pt>
                <c:pt idx="1798">
                  <c:v>60.616666666666667</c:v>
                </c:pt>
                <c:pt idx="1799">
                  <c:v>60.65</c:v>
                </c:pt>
                <c:pt idx="1800">
                  <c:v>60.68333333333333</c:v>
                </c:pt>
                <c:pt idx="1801">
                  <c:v>60.716666666666669</c:v>
                </c:pt>
                <c:pt idx="1802">
                  <c:v>60.75</c:v>
                </c:pt>
                <c:pt idx="1803">
                  <c:v>60.783333333333331</c:v>
                </c:pt>
                <c:pt idx="1804">
                  <c:v>60.81666666666667</c:v>
                </c:pt>
                <c:pt idx="1805">
                  <c:v>60.85</c:v>
                </c:pt>
                <c:pt idx="1806">
                  <c:v>60.883333333333333</c:v>
                </c:pt>
                <c:pt idx="1807">
                  <c:v>60.916666666666664</c:v>
                </c:pt>
                <c:pt idx="1808">
                  <c:v>60.95</c:v>
                </c:pt>
                <c:pt idx="1809">
                  <c:v>60.983333333333334</c:v>
                </c:pt>
                <c:pt idx="1810">
                  <c:v>61.016666666666666</c:v>
                </c:pt>
                <c:pt idx="1811">
                  <c:v>61.05</c:v>
                </c:pt>
                <c:pt idx="1812">
                  <c:v>61.083333333333336</c:v>
                </c:pt>
                <c:pt idx="1813">
                  <c:v>61.116666666666667</c:v>
                </c:pt>
                <c:pt idx="1814">
                  <c:v>61.15</c:v>
                </c:pt>
                <c:pt idx="1815">
                  <c:v>61.18333333333333</c:v>
                </c:pt>
                <c:pt idx="1816">
                  <c:v>61.216666666666669</c:v>
                </c:pt>
                <c:pt idx="1817">
                  <c:v>61.25</c:v>
                </c:pt>
                <c:pt idx="1818">
                  <c:v>61.283333333333331</c:v>
                </c:pt>
                <c:pt idx="1819">
                  <c:v>61.31666666666667</c:v>
                </c:pt>
                <c:pt idx="1820">
                  <c:v>61.35</c:v>
                </c:pt>
                <c:pt idx="1821">
                  <c:v>61.383333333333333</c:v>
                </c:pt>
                <c:pt idx="1822">
                  <c:v>61.416666666666664</c:v>
                </c:pt>
                <c:pt idx="1823">
                  <c:v>61.45</c:v>
                </c:pt>
                <c:pt idx="1824">
                  <c:v>61.483333333333334</c:v>
                </c:pt>
                <c:pt idx="1825">
                  <c:v>61.516666666666666</c:v>
                </c:pt>
                <c:pt idx="1826">
                  <c:v>61.55</c:v>
                </c:pt>
                <c:pt idx="1827">
                  <c:v>61.583333333333336</c:v>
                </c:pt>
                <c:pt idx="1828">
                  <c:v>61.616666666666667</c:v>
                </c:pt>
                <c:pt idx="1829">
                  <c:v>61.65</c:v>
                </c:pt>
                <c:pt idx="1830">
                  <c:v>61.68333333333333</c:v>
                </c:pt>
                <c:pt idx="1831">
                  <c:v>61.716666666666669</c:v>
                </c:pt>
                <c:pt idx="1832">
                  <c:v>61.75</c:v>
                </c:pt>
                <c:pt idx="1833">
                  <c:v>61.783333333333331</c:v>
                </c:pt>
                <c:pt idx="1834">
                  <c:v>61.81666666666667</c:v>
                </c:pt>
                <c:pt idx="1835">
                  <c:v>61.85</c:v>
                </c:pt>
                <c:pt idx="1836">
                  <c:v>61.883333333333333</c:v>
                </c:pt>
                <c:pt idx="1837">
                  <c:v>61.916666666666664</c:v>
                </c:pt>
                <c:pt idx="1838">
                  <c:v>61.95</c:v>
                </c:pt>
                <c:pt idx="1839">
                  <c:v>61.983333333333334</c:v>
                </c:pt>
                <c:pt idx="1840">
                  <c:v>62.016666666666666</c:v>
                </c:pt>
                <c:pt idx="1841">
                  <c:v>62.05</c:v>
                </c:pt>
                <c:pt idx="1842">
                  <c:v>62.083333333333336</c:v>
                </c:pt>
                <c:pt idx="1843">
                  <c:v>62.116666666666667</c:v>
                </c:pt>
                <c:pt idx="1844">
                  <c:v>62.15</c:v>
                </c:pt>
                <c:pt idx="1845">
                  <c:v>62.18333333333333</c:v>
                </c:pt>
                <c:pt idx="1846">
                  <c:v>62.216666666666669</c:v>
                </c:pt>
                <c:pt idx="1847">
                  <c:v>62.25</c:v>
                </c:pt>
                <c:pt idx="1848">
                  <c:v>62.283333333333331</c:v>
                </c:pt>
                <c:pt idx="1849">
                  <c:v>62.31666666666667</c:v>
                </c:pt>
                <c:pt idx="1850">
                  <c:v>62.35</c:v>
                </c:pt>
                <c:pt idx="1851">
                  <c:v>62.383333333333333</c:v>
                </c:pt>
                <c:pt idx="1852">
                  <c:v>62.416666666666664</c:v>
                </c:pt>
                <c:pt idx="1853">
                  <c:v>62.45</c:v>
                </c:pt>
                <c:pt idx="1854">
                  <c:v>62.483333333333334</c:v>
                </c:pt>
                <c:pt idx="1855">
                  <c:v>62.516666666666666</c:v>
                </c:pt>
                <c:pt idx="1856">
                  <c:v>62.55</c:v>
                </c:pt>
                <c:pt idx="1857">
                  <c:v>62.583333333333336</c:v>
                </c:pt>
                <c:pt idx="1858">
                  <c:v>62.616666666666667</c:v>
                </c:pt>
                <c:pt idx="1859">
                  <c:v>62.666666666666664</c:v>
                </c:pt>
                <c:pt idx="1860">
                  <c:v>62.68333333333333</c:v>
                </c:pt>
                <c:pt idx="1861">
                  <c:v>62.716666666666669</c:v>
                </c:pt>
                <c:pt idx="1862">
                  <c:v>62.75</c:v>
                </c:pt>
                <c:pt idx="1863">
                  <c:v>62.8</c:v>
                </c:pt>
                <c:pt idx="1864">
                  <c:v>62.81666666666667</c:v>
                </c:pt>
                <c:pt idx="1865">
                  <c:v>62.866666666666667</c:v>
                </c:pt>
                <c:pt idx="1866">
                  <c:v>62.9</c:v>
                </c:pt>
                <c:pt idx="1867">
                  <c:v>62.93333333333333</c:v>
                </c:pt>
                <c:pt idx="1868">
                  <c:v>62.966666666666669</c:v>
                </c:pt>
                <c:pt idx="1869">
                  <c:v>63</c:v>
                </c:pt>
                <c:pt idx="1870">
                  <c:v>63.033333333333331</c:v>
                </c:pt>
                <c:pt idx="1871">
                  <c:v>63.06666666666667</c:v>
                </c:pt>
                <c:pt idx="1872">
                  <c:v>63.1</c:v>
                </c:pt>
                <c:pt idx="1873">
                  <c:v>63.133333333333333</c:v>
                </c:pt>
                <c:pt idx="1874">
                  <c:v>63.166666666666664</c:v>
                </c:pt>
                <c:pt idx="1875">
                  <c:v>63.2</c:v>
                </c:pt>
                <c:pt idx="1876">
                  <c:v>63.233333333333334</c:v>
                </c:pt>
                <c:pt idx="1877">
                  <c:v>63.266666666666666</c:v>
                </c:pt>
                <c:pt idx="1878">
                  <c:v>63.3</c:v>
                </c:pt>
                <c:pt idx="1879">
                  <c:v>63.333333333333336</c:v>
                </c:pt>
                <c:pt idx="1880">
                  <c:v>63.366666666666667</c:v>
                </c:pt>
                <c:pt idx="1881">
                  <c:v>63.4</c:v>
                </c:pt>
                <c:pt idx="1882">
                  <c:v>63.43333333333333</c:v>
                </c:pt>
                <c:pt idx="1883">
                  <c:v>63.466666666666669</c:v>
                </c:pt>
                <c:pt idx="1884">
                  <c:v>63.5</c:v>
                </c:pt>
                <c:pt idx="1885">
                  <c:v>63.533333333333331</c:v>
                </c:pt>
                <c:pt idx="1886">
                  <c:v>63.56666666666667</c:v>
                </c:pt>
                <c:pt idx="1887">
                  <c:v>63.6</c:v>
                </c:pt>
                <c:pt idx="1888">
                  <c:v>63.633333333333333</c:v>
                </c:pt>
                <c:pt idx="1889">
                  <c:v>63.666666666666664</c:v>
                </c:pt>
                <c:pt idx="1890">
                  <c:v>63.7</c:v>
                </c:pt>
                <c:pt idx="1891">
                  <c:v>63.733333333333334</c:v>
                </c:pt>
                <c:pt idx="1892">
                  <c:v>63.766666666666666</c:v>
                </c:pt>
                <c:pt idx="1893">
                  <c:v>63.8</c:v>
                </c:pt>
                <c:pt idx="1894">
                  <c:v>63.833333333333336</c:v>
                </c:pt>
                <c:pt idx="1895">
                  <c:v>63.866666666666667</c:v>
                </c:pt>
                <c:pt idx="1896">
                  <c:v>63.9</c:v>
                </c:pt>
                <c:pt idx="1897">
                  <c:v>63.93333333333333</c:v>
                </c:pt>
                <c:pt idx="1898">
                  <c:v>63.966666666666669</c:v>
                </c:pt>
                <c:pt idx="1899">
                  <c:v>64</c:v>
                </c:pt>
                <c:pt idx="1900">
                  <c:v>64.033333333333331</c:v>
                </c:pt>
                <c:pt idx="1901">
                  <c:v>64.066666666666663</c:v>
                </c:pt>
                <c:pt idx="1902">
                  <c:v>64.099999999999994</c:v>
                </c:pt>
                <c:pt idx="1903">
                  <c:v>64.13333333333334</c:v>
                </c:pt>
                <c:pt idx="1904">
                  <c:v>64.166666666666671</c:v>
                </c:pt>
                <c:pt idx="1905">
                  <c:v>64.2</c:v>
                </c:pt>
                <c:pt idx="1906">
                  <c:v>64.233333333333334</c:v>
                </c:pt>
                <c:pt idx="1907">
                  <c:v>64.266666666666666</c:v>
                </c:pt>
                <c:pt idx="1908">
                  <c:v>64.3</c:v>
                </c:pt>
                <c:pt idx="1909">
                  <c:v>64.333333333333329</c:v>
                </c:pt>
                <c:pt idx="1910">
                  <c:v>64.36666666666666</c:v>
                </c:pt>
                <c:pt idx="1911">
                  <c:v>64.400000000000006</c:v>
                </c:pt>
                <c:pt idx="1912">
                  <c:v>64.433333333333337</c:v>
                </c:pt>
                <c:pt idx="1913">
                  <c:v>64.466666666666669</c:v>
                </c:pt>
                <c:pt idx="1914">
                  <c:v>64.5</c:v>
                </c:pt>
                <c:pt idx="1915">
                  <c:v>64.533333333333331</c:v>
                </c:pt>
                <c:pt idx="1916">
                  <c:v>64.566666666666663</c:v>
                </c:pt>
                <c:pt idx="1917">
                  <c:v>64.599999999999994</c:v>
                </c:pt>
                <c:pt idx="1918">
                  <c:v>64.63333333333334</c:v>
                </c:pt>
                <c:pt idx="1919">
                  <c:v>64.666666666666671</c:v>
                </c:pt>
                <c:pt idx="1920">
                  <c:v>64.7</c:v>
                </c:pt>
                <c:pt idx="1921">
                  <c:v>64.733333333333334</c:v>
                </c:pt>
                <c:pt idx="1922">
                  <c:v>64.766666666666666</c:v>
                </c:pt>
                <c:pt idx="1923">
                  <c:v>64.8</c:v>
                </c:pt>
                <c:pt idx="1924">
                  <c:v>64.833333333333329</c:v>
                </c:pt>
                <c:pt idx="1925">
                  <c:v>64.86666666666666</c:v>
                </c:pt>
                <c:pt idx="1926">
                  <c:v>64.900000000000006</c:v>
                </c:pt>
                <c:pt idx="1927">
                  <c:v>64.933333333333337</c:v>
                </c:pt>
                <c:pt idx="1928">
                  <c:v>64.966666666666669</c:v>
                </c:pt>
                <c:pt idx="1929">
                  <c:v>65</c:v>
                </c:pt>
                <c:pt idx="1930">
                  <c:v>65.033333333333331</c:v>
                </c:pt>
                <c:pt idx="1931">
                  <c:v>65.066666666666663</c:v>
                </c:pt>
                <c:pt idx="1932">
                  <c:v>65.099999999999994</c:v>
                </c:pt>
                <c:pt idx="1933">
                  <c:v>65.13333333333334</c:v>
                </c:pt>
                <c:pt idx="1934">
                  <c:v>65.166666666666671</c:v>
                </c:pt>
                <c:pt idx="1935">
                  <c:v>65.2</c:v>
                </c:pt>
                <c:pt idx="1936">
                  <c:v>65.233333333333334</c:v>
                </c:pt>
                <c:pt idx="1937">
                  <c:v>65.266666666666666</c:v>
                </c:pt>
                <c:pt idx="1938">
                  <c:v>65.3</c:v>
                </c:pt>
                <c:pt idx="1939">
                  <c:v>65.333333333333329</c:v>
                </c:pt>
                <c:pt idx="1940">
                  <c:v>65.36666666666666</c:v>
                </c:pt>
                <c:pt idx="1941">
                  <c:v>65.400000000000006</c:v>
                </c:pt>
                <c:pt idx="1942">
                  <c:v>65.433333333333337</c:v>
                </c:pt>
                <c:pt idx="1943">
                  <c:v>65.466666666666669</c:v>
                </c:pt>
                <c:pt idx="1944">
                  <c:v>65.5</c:v>
                </c:pt>
                <c:pt idx="1945">
                  <c:v>65.533333333333331</c:v>
                </c:pt>
                <c:pt idx="1946">
                  <c:v>65.566666666666663</c:v>
                </c:pt>
                <c:pt idx="1947">
                  <c:v>65.599999999999994</c:v>
                </c:pt>
                <c:pt idx="1948">
                  <c:v>65.63333333333334</c:v>
                </c:pt>
                <c:pt idx="1949">
                  <c:v>65.666666666666671</c:v>
                </c:pt>
                <c:pt idx="1950">
                  <c:v>65.7</c:v>
                </c:pt>
                <c:pt idx="1951">
                  <c:v>65.733333333333334</c:v>
                </c:pt>
                <c:pt idx="1952">
                  <c:v>65.766666666666666</c:v>
                </c:pt>
                <c:pt idx="1953">
                  <c:v>65.8</c:v>
                </c:pt>
                <c:pt idx="1954">
                  <c:v>65.833333333333329</c:v>
                </c:pt>
                <c:pt idx="1955">
                  <c:v>65.86666666666666</c:v>
                </c:pt>
                <c:pt idx="1956">
                  <c:v>65.900000000000006</c:v>
                </c:pt>
                <c:pt idx="1957">
                  <c:v>65.933333333333337</c:v>
                </c:pt>
                <c:pt idx="1958">
                  <c:v>65.966666666666669</c:v>
                </c:pt>
                <c:pt idx="1959">
                  <c:v>66</c:v>
                </c:pt>
                <c:pt idx="1960">
                  <c:v>66.033333333333331</c:v>
                </c:pt>
                <c:pt idx="1961">
                  <c:v>66.066666666666663</c:v>
                </c:pt>
                <c:pt idx="1962">
                  <c:v>66.099999999999994</c:v>
                </c:pt>
                <c:pt idx="1963">
                  <c:v>66.13333333333334</c:v>
                </c:pt>
                <c:pt idx="1964">
                  <c:v>66.166666666666671</c:v>
                </c:pt>
                <c:pt idx="1965">
                  <c:v>66.2</c:v>
                </c:pt>
                <c:pt idx="1966">
                  <c:v>66.233333333333334</c:v>
                </c:pt>
                <c:pt idx="1967">
                  <c:v>66.266666666666666</c:v>
                </c:pt>
                <c:pt idx="1968">
                  <c:v>66.3</c:v>
                </c:pt>
                <c:pt idx="1969">
                  <c:v>66.333333333333329</c:v>
                </c:pt>
                <c:pt idx="1970">
                  <c:v>66.36666666666666</c:v>
                </c:pt>
                <c:pt idx="1971">
                  <c:v>66.400000000000006</c:v>
                </c:pt>
                <c:pt idx="1972">
                  <c:v>66.433333333333337</c:v>
                </c:pt>
                <c:pt idx="1973">
                  <c:v>66.466666666666669</c:v>
                </c:pt>
                <c:pt idx="1974">
                  <c:v>66.5</c:v>
                </c:pt>
                <c:pt idx="1975">
                  <c:v>66.533333333333331</c:v>
                </c:pt>
                <c:pt idx="1976">
                  <c:v>66.566666666666663</c:v>
                </c:pt>
                <c:pt idx="1977">
                  <c:v>66.599999999999994</c:v>
                </c:pt>
                <c:pt idx="1978">
                  <c:v>66.63333333333334</c:v>
                </c:pt>
                <c:pt idx="1979">
                  <c:v>66.666666666666671</c:v>
                </c:pt>
                <c:pt idx="1980">
                  <c:v>66.7</c:v>
                </c:pt>
                <c:pt idx="1981">
                  <c:v>66.733333333333334</c:v>
                </c:pt>
                <c:pt idx="1982">
                  <c:v>66.766666666666666</c:v>
                </c:pt>
                <c:pt idx="1983">
                  <c:v>66.8</c:v>
                </c:pt>
                <c:pt idx="1984">
                  <c:v>66.833333333333329</c:v>
                </c:pt>
                <c:pt idx="1985">
                  <c:v>66.86666666666666</c:v>
                </c:pt>
                <c:pt idx="1986">
                  <c:v>66.900000000000006</c:v>
                </c:pt>
                <c:pt idx="1987">
                  <c:v>66.933333333333337</c:v>
                </c:pt>
                <c:pt idx="1988">
                  <c:v>66.966666666666669</c:v>
                </c:pt>
                <c:pt idx="1989">
                  <c:v>67</c:v>
                </c:pt>
                <c:pt idx="1990">
                  <c:v>67.033333333333331</c:v>
                </c:pt>
                <c:pt idx="1991">
                  <c:v>67.066666666666663</c:v>
                </c:pt>
                <c:pt idx="1992">
                  <c:v>67.099999999999994</c:v>
                </c:pt>
                <c:pt idx="1993">
                  <c:v>67.13333333333334</c:v>
                </c:pt>
                <c:pt idx="1994">
                  <c:v>67.166666666666671</c:v>
                </c:pt>
                <c:pt idx="1995">
                  <c:v>67.2</c:v>
                </c:pt>
                <c:pt idx="1996">
                  <c:v>67.25</c:v>
                </c:pt>
                <c:pt idx="1997">
                  <c:v>67.266666666666666</c:v>
                </c:pt>
                <c:pt idx="1998">
                  <c:v>67.3</c:v>
                </c:pt>
                <c:pt idx="1999">
                  <c:v>67.333333333333329</c:v>
                </c:pt>
                <c:pt idx="2000">
                  <c:v>67.36666666666666</c:v>
                </c:pt>
                <c:pt idx="2001">
                  <c:v>67.400000000000006</c:v>
                </c:pt>
                <c:pt idx="2002">
                  <c:v>67.433333333333337</c:v>
                </c:pt>
                <c:pt idx="2003">
                  <c:v>67.466666666666669</c:v>
                </c:pt>
                <c:pt idx="2004">
                  <c:v>67.516666666666666</c:v>
                </c:pt>
                <c:pt idx="2005">
                  <c:v>67.55</c:v>
                </c:pt>
                <c:pt idx="2006">
                  <c:v>67.583333333333329</c:v>
                </c:pt>
                <c:pt idx="2007">
                  <c:v>67.61666666666666</c:v>
                </c:pt>
                <c:pt idx="2008">
                  <c:v>67.650000000000006</c:v>
                </c:pt>
                <c:pt idx="2009">
                  <c:v>67.683333333333337</c:v>
                </c:pt>
                <c:pt idx="2010">
                  <c:v>67.716666666666669</c:v>
                </c:pt>
                <c:pt idx="2011">
                  <c:v>67.75</c:v>
                </c:pt>
                <c:pt idx="2012">
                  <c:v>67.783333333333331</c:v>
                </c:pt>
                <c:pt idx="2013">
                  <c:v>67.816666666666663</c:v>
                </c:pt>
                <c:pt idx="2014">
                  <c:v>67.849999999999994</c:v>
                </c:pt>
                <c:pt idx="2015">
                  <c:v>67.88333333333334</c:v>
                </c:pt>
                <c:pt idx="2016">
                  <c:v>67.916666666666671</c:v>
                </c:pt>
                <c:pt idx="2017">
                  <c:v>67.95</c:v>
                </c:pt>
                <c:pt idx="2018">
                  <c:v>67.983333333333334</c:v>
                </c:pt>
                <c:pt idx="2019">
                  <c:v>68.016666666666666</c:v>
                </c:pt>
                <c:pt idx="2020">
                  <c:v>68.05</c:v>
                </c:pt>
                <c:pt idx="2021">
                  <c:v>68.083333333333329</c:v>
                </c:pt>
                <c:pt idx="2022">
                  <c:v>68.11666666666666</c:v>
                </c:pt>
                <c:pt idx="2023">
                  <c:v>68.150000000000006</c:v>
                </c:pt>
                <c:pt idx="2024">
                  <c:v>68.183333333333337</c:v>
                </c:pt>
                <c:pt idx="2025">
                  <c:v>68.216666666666669</c:v>
                </c:pt>
                <c:pt idx="2026">
                  <c:v>68.25</c:v>
                </c:pt>
                <c:pt idx="2027">
                  <c:v>68.283333333333331</c:v>
                </c:pt>
                <c:pt idx="2028">
                  <c:v>68.316666666666663</c:v>
                </c:pt>
                <c:pt idx="2029">
                  <c:v>68.349999999999994</c:v>
                </c:pt>
                <c:pt idx="2030">
                  <c:v>68.38333333333334</c:v>
                </c:pt>
                <c:pt idx="2031">
                  <c:v>68.416666666666671</c:v>
                </c:pt>
                <c:pt idx="2032">
                  <c:v>68.45</c:v>
                </c:pt>
                <c:pt idx="2033">
                  <c:v>68.483333333333334</c:v>
                </c:pt>
                <c:pt idx="2034">
                  <c:v>68.516666666666666</c:v>
                </c:pt>
                <c:pt idx="2035">
                  <c:v>68.55</c:v>
                </c:pt>
                <c:pt idx="2036">
                  <c:v>68.583333333333329</c:v>
                </c:pt>
                <c:pt idx="2037">
                  <c:v>68.61666666666666</c:v>
                </c:pt>
                <c:pt idx="2038">
                  <c:v>68.650000000000006</c:v>
                </c:pt>
                <c:pt idx="2039">
                  <c:v>68.683333333333337</c:v>
                </c:pt>
                <c:pt idx="2040">
                  <c:v>68.716666666666669</c:v>
                </c:pt>
                <c:pt idx="2041">
                  <c:v>68.75</c:v>
                </c:pt>
                <c:pt idx="2042">
                  <c:v>68.783333333333331</c:v>
                </c:pt>
                <c:pt idx="2043">
                  <c:v>68.816666666666663</c:v>
                </c:pt>
                <c:pt idx="2044">
                  <c:v>68.849999999999994</c:v>
                </c:pt>
                <c:pt idx="2045">
                  <c:v>68.88333333333334</c:v>
                </c:pt>
                <c:pt idx="2046">
                  <c:v>68.916666666666671</c:v>
                </c:pt>
                <c:pt idx="2047">
                  <c:v>68.95</c:v>
                </c:pt>
                <c:pt idx="2048">
                  <c:v>68.983333333333334</c:v>
                </c:pt>
                <c:pt idx="2049">
                  <c:v>69.016666666666666</c:v>
                </c:pt>
                <c:pt idx="2050">
                  <c:v>69.05</c:v>
                </c:pt>
                <c:pt idx="2051">
                  <c:v>69.083333333333329</c:v>
                </c:pt>
                <c:pt idx="2052">
                  <c:v>69.11666666666666</c:v>
                </c:pt>
                <c:pt idx="2053">
                  <c:v>69.150000000000006</c:v>
                </c:pt>
                <c:pt idx="2054">
                  <c:v>69.183333333333337</c:v>
                </c:pt>
                <c:pt idx="2055">
                  <c:v>69.216666666666669</c:v>
                </c:pt>
                <c:pt idx="2056">
                  <c:v>69.25</c:v>
                </c:pt>
                <c:pt idx="2057">
                  <c:v>69.283333333333331</c:v>
                </c:pt>
                <c:pt idx="2058">
                  <c:v>69.316666666666663</c:v>
                </c:pt>
                <c:pt idx="2059">
                  <c:v>69.349999999999994</c:v>
                </c:pt>
                <c:pt idx="2060">
                  <c:v>69.38333333333334</c:v>
                </c:pt>
                <c:pt idx="2061">
                  <c:v>69.416666666666671</c:v>
                </c:pt>
                <c:pt idx="2062">
                  <c:v>69.45</c:v>
                </c:pt>
                <c:pt idx="2063">
                  <c:v>69.483333333333334</c:v>
                </c:pt>
                <c:pt idx="2064">
                  <c:v>69.516666666666666</c:v>
                </c:pt>
                <c:pt idx="2065">
                  <c:v>69.55</c:v>
                </c:pt>
                <c:pt idx="2066">
                  <c:v>69.583333333333329</c:v>
                </c:pt>
                <c:pt idx="2067">
                  <c:v>69.61666666666666</c:v>
                </c:pt>
                <c:pt idx="2068">
                  <c:v>69.650000000000006</c:v>
                </c:pt>
                <c:pt idx="2069">
                  <c:v>69.683333333333337</c:v>
                </c:pt>
                <c:pt idx="2070">
                  <c:v>69.716666666666669</c:v>
                </c:pt>
                <c:pt idx="2071">
                  <c:v>69.75</c:v>
                </c:pt>
                <c:pt idx="2072">
                  <c:v>69.783333333333331</c:v>
                </c:pt>
                <c:pt idx="2073">
                  <c:v>69.816666666666663</c:v>
                </c:pt>
                <c:pt idx="2074">
                  <c:v>69.849999999999994</c:v>
                </c:pt>
                <c:pt idx="2075">
                  <c:v>69.88333333333334</c:v>
                </c:pt>
                <c:pt idx="2076">
                  <c:v>69.916666666666671</c:v>
                </c:pt>
                <c:pt idx="2077">
                  <c:v>69.95</c:v>
                </c:pt>
                <c:pt idx="2078">
                  <c:v>69.983333333333334</c:v>
                </c:pt>
                <c:pt idx="2079">
                  <c:v>70.016666666666666</c:v>
                </c:pt>
                <c:pt idx="2080">
                  <c:v>70.05</c:v>
                </c:pt>
                <c:pt idx="2081">
                  <c:v>70.083333333333329</c:v>
                </c:pt>
                <c:pt idx="2082">
                  <c:v>70.11666666666666</c:v>
                </c:pt>
                <c:pt idx="2083">
                  <c:v>70.150000000000006</c:v>
                </c:pt>
                <c:pt idx="2084">
                  <c:v>70.183333333333337</c:v>
                </c:pt>
                <c:pt idx="2085">
                  <c:v>70.216666666666669</c:v>
                </c:pt>
                <c:pt idx="2086">
                  <c:v>70.25</c:v>
                </c:pt>
                <c:pt idx="2087">
                  <c:v>70.283333333333331</c:v>
                </c:pt>
                <c:pt idx="2088">
                  <c:v>70.316666666666663</c:v>
                </c:pt>
                <c:pt idx="2089">
                  <c:v>70.349999999999994</c:v>
                </c:pt>
                <c:pt idx="2090">
                  <c:v>70.38333333333334</c:v>
                </c:pt>
                <c:pt idx="2091">
                  <c:v>70.416666666666671</c:v>
                </c:pt>
                <c:pt idx="2092">
                  <c:v>70.45</c:v>
                </c:pt>
                <c:pt idx="2093">
                  <c:v>70.483333333333334</c:v>
                </c:pt>
                <c:pt idx="2094">
                  <c:v>70.516666666666666</c:v>
                </c:pt>
                <c:pt idx="2095">
                  <c:v>70.55</c:v>
                </c:pt>
                <c:pt idx="2096">
                  <c:v>70.583333333333329</c:v>
                </c:pt>
                <c:pt idx="2097">
                  <c:v>70.61666666666666</c:v>
                </c:pt>
                <c:pt idx="2098">
                  <c:v>70.650000000000006</c:v>
                </c:pt>
                <c:pt idx="2099">
                  <c:v>70.683333333333337</c:v>
                </c:pt>
                <c:pt idx="2100">
                  <c:v>70.716666666666669</c:v>
                </c:pt>
                <c:pt idx="2101">
                  <c:v>70.75</c:v>
                </c:pt>
                <c:pt idx="2102">
                  <c:v>70.783333333333331</c:v>
                </c:pt>
                <c:pt idx="2103">
                  <c:v>70.816666666666663</c:v>
                </c:pt>
                <c:pt idx="2104">
                  <c:v>70.849999999999994</c:v>
                </c:pt>
                <c:pt idx="2105">
                  <c:v>70.88333333333334</c:v>
                </c:pt>
                <c:pt idx="2106">
                  <c:v>70.916666666666671</c:v>
                </c:pt>
                <c:pt idx="2107">
                  <c:v>70.95</c:v>
                </c:pt>
                <c:pt idx="2108">
                  <c:v>70.983333333333334</c:v>
                </c:pt>
                <c:pt idx="2109">
                  <c:v>71.016666666666666</c:v>
                </c:pt>
                <c:pt idx="2110">
                  <c:v>71.05</c:v>
                </c:pt>
                <c:pt idx="2111">
                  <c:v>71.083333333333329</c:v>
                </c:pt>
                <c:pt idx="2112">
                  <c:v>71.11666666666666</c:v>
                </c:pt>
                <c:pt idx="2113">
                  <c:v>71.150000000000006</c:v>
                </c:pt>
                <c:pt idx="2114">
                  <c:v>71.183333333333337</c:v>
                </c:pt>
                <c:pt idx="2115">
                  <c:v>71.216666666666669</c:v>
                </c:pt>
                <c:pt idx="2116">
                  <c:v>71.25</c:v>
                </c:pt>
                <c:pt idx="2117">
                  <c:v>71.283333333333331</c:v>
                </c:pt>
                <c:pt idx="2118">
                  <c:v>71.316666666666663</c:v>
                </c:pt>
                <c:pt idx="2119">
                  <c:v>71.349999999999994</c:v>
                </c:pt>
                <c:pt idx="2120">
                  <c:v>71.38333333333334</c:v>
                </c:pt>
                <c:pt idx="2121">
                  <c:v>71.416666666666671</c:v>
                </c:pt>
                <c:pt idx="2122">
                  <c:v>71.45</c:v>
                </c:pt>
                <c:pt idx="2123">
                  <c:v>71.483333333333334</c:v>
                </c:pt>
                <c:pt idx="2124">
                  <c:v>71.516666666666666</c:v>
                </c:pt>
                <c:pt idx="2125">
                  <c:v>71.55</c:v>
                </c:pt>
                <c:pt idx="2126">
                  <c:v>71.583333333333329</c:v>
                </c:pt>
                <c:pt idx="2127">
                  <c:v>71.61666666666666</c:v>
                </c:pt>
                <c:pt idx="2128">
                  <c:v>71.650000000000006</c:v>
                </c:pt>
                <c:pt idx="2129">
                  <c:v>71.683333333333337</c:v>
                </c:pt>
                <c:pt idx="2130">
                  <c:v>71.716666666666669</c:v>
                </c:pt>
                <c:pt idx="2131">
                  <c:v>71.75</c:v>
                </c:pt>
                <c:pt idx="2132">
                  <c:v>71.783333333333331</c:v>
                </c:pt>
                <c:pt idx="2133">
                  <c:v>71.816666666666663</c:v>
                </c:pt>
                <c:pt idx="2134">
                  <c:v>71.849999999999994</c:v>
                </c:pt>
                <c:pt idx="2135">
                  <c:v>71.88333333333334</c:v>
                </c:pt>
                <c:pt idx="2136">
                  <c:v>71.933333333333337</c:v>
                </c:pt>
                <c:pt idx="2137">
                  <c:v>71.95</c:v>
                </c:pt>
                <c:pt idx="2138">
                  <c:v>71.983333333333334</c:v>
                </c:pt>
                <c:pt idx="2139">
                  <c:v>72.016666666666666</c:v>
                </c:pt>
                <c:pt idx="2140">
                  <c:v>72.066666666666663</c:v>
                </c:pt>
                <c:pt idx="2141">
                  <c:v>72.083333333333329</c:v>
                </c:pt>
                <c:pt idx="2142">
                  <c:v>72.13333333333334</c:v>
                </c:pt>
                <c:pt idx="2143">
                  <c:v>72.150000000000006</c:v>
                </c:pt>
                <c:pt idx="2144">
                  <c:v>72.183333333333337</c:v>
                </c:pt>
                <c:pt idx="2145">
                  <c:v>72.216666666666669</c:v>
                </c:pt>
                <c:pt idx="2146">
                  <c:v>72.25</c:v>
                </c:pt>
                <c:pt idx="2147">
                  <c:v>72.3</c:v>
                </c:pt>
                <c:pt idx="2148">
                  <c:v>72.333333333333329</c:v>
                </c:pt>
                <c:pt idx="2149">
                  <c:v>72.36666666666666</c:v>
                </c:pt>
                <c:pt idx="2150">
                  <c:v>72.400000000000006</c:v>
                </c:pt>
                <c:pt idx="2151">
                  <c:v>72.433333333333337</c:v>
                </c:pt>
                <c:pt idx="2152">
                  <c:v>72.45</c:v>
                </c:pt>
                <c:pt idx="2153">
                  <c:v>72.5</c:v>
                </c:pt>
                <c:pt idx="2154">
                  <c:v>72.533333333333331</c:v>
                </c:pt>
                <c:pt idx="2155">
                  <c:v>72.566666666666663</c:v>
                </c:pt>
                <c:pt idx="2156">
                  <c:v>72.599999999999994</c:v>
                </c:pt>
                <c:pt idx="2157">
                  <c:v>72.63333333333334</c:v>
                </c:pt>
                <c:pt idx="2158">
                  <c:v>72.666666666666671</c:v>
                </c:pt>
                <c:pt idx="2159">
                  <c:v>72.7</c:v>
                </c:pt>
                <c:pt idx="2160">
                  <c:v>72.733333333333334</c:v>
                </c:pt>
                <c:pt idx="2161">
                  <c:v>72.766666666666666</c:v>
                </c:pt>
                <c:pt idx="2162">
                  <c:v>72.8</c:v>
                </c:pt>
                <c:pt idx="2163">
                  <c:v>72.833333333333329</c:v>
                </c:pt>
                <c:pt idx="2164">
                  <c:v>72.86666666666666</c:v>
                </c:pt>
                <c:pt idx="2165">
                  <c:v>72.900000000000006</c:v>
                </c:pt>
                <c:pt idx="2166">
                  <c:v>72.933333333333337</c:v>
                </c:pt>
                <c:pt idx="2167">
                  <c:v>72.966666666666669</c:v>
                </c:pt>
                <c:pt idx="2168">
                  <c:v>73</c:v>
                </c:pt>
                <c:pt idx="2169">
                  <c:v>73.033333333333331</c:v>
                </c:pt>
                <c:pt idx="2170">
                  <c:v>73.066666666666663</c:v>
                </c:pt>
                <c:pt idx="2171">
                  <c:v>73.099999999999994</c:v>
                </c:pt>
                <c:pt idx="2172">
                  <c:v>73.13333333333334</c:v>
                </c:pt>
                <c:pt idx="2173">
                  <c:v>73.166666666666671</c:v>
                </c:pt>
                <c:pt idx="2174">
                  <c:v>73.2</c:v>
                </c:pt>
                <c:pt idx="2175">
                  <c:v>73.233333333333334</c:v>
                </c:pt>
                <c:pt idx="2176">
                  <c:v>73.266666666666666</c:v>
                </c:pt>
                <c:pt idx="2177">
                  <c:v>73.3</c:v>
                </c:pt>
                <c:pt idx="2178">
                  <c:v>73.333333333333329</c:v>
                </c:pt>
                <c:pt idx="2179">
                  <c:v>73.36666666666666</c:v>
                </c:pt>
                <c:pt idx="2180">
                  <c:v>73.400000000000006</c:v>
                </c:pt>
                <c:pt idx="2181">
                  <c:v>73.433333333333337</c:v>
                </c:pt>
                <c:pt idx="2182">
                  <c:v>73.466666666666669</c:v>
                </c:pt>
                <c:pt idx="2183">
                  <c:v>73.5</c:v>
                </c:pt>
                <c:pt idx="2184">
                  <c:v>73.533333333333331</c:v>
                </c:pt>
                <c:pt idx="2185">
                  <c:v>73.566666666666663</c:v>
                </c:pt>
                <c:pt idx="2186">
                  <c:v>73.599999999999994</c:v>
                </c:pt>
                <c:pt idx="2187">
                  <c:v>73.63333333333334</c:v>
                </c:pt>
                <c:pt idx="2188">
                  <c:v>73.666666666666671</c:v>
                </c:pt>
                <c:pt idx="2189">
                  <c:v>73.7</c:v>
                </c:pt>
                <c:pt idx="2190">
                  <c:v>73.733333333333334</c:v>
                </c:pt>
                <c:pt idx="2191">
                  <c:v>73.766666666666666</c:v>
                </c:pt>
                <c:pt idx="2192">
                  <c:v>73.8</c:v>
                </c:pt>
                <c:pt idx="2193">
                  <c:v>73.833333333333329</c:v>
                </c:pt>
                <c:pt idx="2194">
                  <c:v>73.86666666666666</c:v>
                </c:pt>
                <c:pt idx="2195">
                  <c:v>73.900000000000006</c:v>
                </c:pt>
                <c:pt idx="2196">
                  <c:v>73.933333333333337</c:v>
                </c:pt>
                <c:pt idx="2197">
                  <c:v>73.966666666666669</c:v>
                </c:pt>
                <c:pt idx="2198">
                  <c:v>74</c:v>
                </c:pt>
                <c:pt idx="2199">
                  <c:v>74.033333333333331</c:v>
                </c:pt>
                <c:pt idx="2200">
                  <c:v>74.066666666666663</c:v>
                </c:pt>
                <c:pt idx="2201">
                  <c:v>74.099999999999994</c:v>
                </c:pt>
                <c:pt idx="2202">
                  <c:v>74.13333333333334</c:v>
                </c:pt>
                <c:pt idx="2203">
                  <c:v>74.166666666666671</c:v>
                </c:pt>
                <c:pt idx="2204">
                  <c:v>74.2</c:v>
                </c:pt>
                <c:pt idx="2205">
                  <c:v>74.233333333333334</c:v>
                </c:pt>
                <c:pt idx="2206">
                  <c:v>74.266666666666666</c:v>
                </c:pt>
                <c:pt idx="2207">
                  <c:v>74.3</c:v>
                </c:pt>
                <c:pt idx="2208">
                  <c:v>74.333333333333329</c:v>
                </c:pt>
                <c:pt idx="2209">
                  <c:v>74.36666666666666</c:v>
                </c:pt>
                <c:pt idx="2210">
                  <c:v>74.400000000000006</c:v>
                </c:pt>
                <c:pt idx="2211">
                  <c:v>74.433333333333337</c:v>
                </c:pt>
                <c:pt idx="2212">
                  <c:v>74.466666666666669</c:v>
                </c:pt>
                <c:pt idx="2213">
                  <c:v>74.5</c:v>
                </c:pt>
                <c:pt idx="2214">
                  <c:v>74.533333333333331</c:v>
                </c:pt>
                <c:pt idx="2215">
                  <c:v>74.566666666666663</c:v>
                </c:pt>
                <c:pt idx="2216">
                  <c:v>74.599999999999994</c:v>
                </c:pt>
                <c:pt idx="2217">
                  <c:v>74.63333333333334</c:v>
                </c:pt>
                <c:pt idx="2218">
                  <c:v>74.666666666666671</c:v>
                </c:pt>
                <c:pt idx="2219">
                  <c:v>74.7</c:v>
                </c:pt>
                <c:pt idx="2220">
                  <c:v>74.733333333333334</c:v>
                </c:pt>
                <c:pt idx="2221">
                  <c:v>74.766666666666666</c:v>
                </c:pt>
                <c:pt idx="2222">
                  <c:v>74.8</c:v>
                </c:pt>
                <c:pt idx="2223">
                  <c:v>74.833333333333329</c:v>
                </c:pt>
                <c:pt idx="2224">
                  <c:v>74.86666666666666</c:v>
                </c:pt>
                <c:pt idx="2225">
                  <c:v>74.900000000000006</c:v>
                </c:pt>
                <c:pt idx="2226">
                  <c:v>74.933333333333337</c:v>
                </c:pt>
                <c:pt idx="2227">
                  <c:v>74.966666666666669</c:v>
                </c:pt>
                <c:pt idx="2228">
                  <c:v>75</c:v>
                </c:pt>
                <c:pt idx="2229">
                  <c:v>75.033333333333331</c:v>
                </c:pt>
                <c:pt idx="2230">
                  <c:v>75.066666666666663</c:v>
                </c:pt>
                <c:pt idx="2231">
                  <c:v>75.099999999999994</c:v>
                </c:pt>
                <c:pt idx="2232">
                  <c:v>75.13333333333334</c:v>
                </c:pt>
                <c:pt idx="2233">
                  <c:v>75.166666666666671</c:v>
                </c:pt>
                <c:pt idx="2234">
                  <c:v>75.2</c:v>
                </c:pt>
                <c:pt idx="2235">
                  <c:v>75.233333333333334</c:v>
                </c:pt>
                <c:pt idx="2236">
                  <c:v>75.266666666666666</c:v>
                </c:pt>
                <c:pt idx="2237">
                  <c:v>75.3</c:v>
                </c:pt>
                <c:pt idx="2238">
                  <c:v>75.333333333333329</c:v>
                </c:pt>
                <c:pt idx="2239">
                  <c:v>75.36666666666666</c:v>
                </c:pt>
                <c:pt idx="2240">
                  <c:v>75.400000000000006</c:v>
                </c:pt>
                <c:pt idx="2241">
                  <c:v>75.433333333333337</c:v>
                </c:pt>
                <c:pt idx="2242">
                  <c:v>75.466666666666669</c:v>
                </c:pt>
                <c:pt idx="2243">
                  <c:v>75.5</c:v>
                </c:pt>
                <c:pt idx="2244">
                  <c:v>75.533333333333331</c:v>
                </c:pt>
                <c:pt idx="2245">
                  <c:v>75.566666666666663</c:v>
                </c:pt>
                <c:pt idx="2246">
                  <c:v>75.599999999999994</c:v>
                </c:pt>
                <c:pt idx="2247">
                  <c:v>75.63333333333334</c:v>
                </c:pt>
                <c:pt idx="2248">
                  <c:v>75.666666666666671</c:v>
                </c:pt>
                <c:pt idx="2249">
                  <c:v>75.7</c:v>
                </c:pt>
                <c:pt idx="2250">
                  <c:v>75.733333333333334</c:v>
                </c:pt>
                <c:pt idx="2251">
                  <c:v>75.766666666666666</c:v>
                </c:pt>
                <c:pt idx="2252">
                  <c:v>75.8</c:v>
                </c:pt>
                <c:pt idx="2253">
                  <c:v>75.833333333333329</c:v>
                </c:pt>
                <c:pt idx="2254">
                  <c:v>75.86666666666666</c:v>
                </c:pt>
                <c:pt idx="2255">
                  <c:v>75.900000000000006</c:v>
                </c:pt>
                <c:pt idx="2256">
                  <c:v>75.933333333333337</c:v>
                </c:pt>
                <c:pt idx="2257">
                  <c:v>75.966666666666669</c:v>
                </c:pt>
                <c:pt idx="2258">
                  <c:v>76</c:v>
                </c:pt>
                <c:pt idx="2259">
                  <c:v>76.033333333333331</c:v>
                </c:pt>
                <c:pt idx="2260">
                  <c:v>76.066666666666663</c:v>
                </c:pt>
                <c:pt idx="2261">
                  <c:v>76.099999999999994</c:v>
                </c:pt>
                <c:pt idx="2262">
                  <c:v>76.13333333333334</c:v>
                </c:pt>
                <c:pt idx="2263">
                  <c:v>76.166666666666671</c:v>
                </c:pt>
                <c:pt idx="2264">
                  <c:v>76.2</c:v>
                </c:pt>
                <c:pt idx="2265">
                  <c:v>76.233333333333334</c:v>
                </c:pt>
                <c:pt idx="2266">
                  <c:v>76.266666666666666</c:v>
                </c:pt>
                <c:pt idx="2267">
                  <c:v>76.3</c:v>
                </c:pt>
                <c:pt idx="2268">
                  <c:v>76.333333333333329</c:v>
                </c:pt>
                <c:pt idx="2269">
                  <c:v>76.36666666666666</c:v>
                </c:pt>
                <c:pt idx="2270">
                  <c:v>76.400000000000006</c:v>
                </c:pt>
                <c:pt idx="2271">
                  <c:v>76.433333333333337</c:v>
                </c:pt>
                <c:pt idx="2272">
                  <c:v>76.466666666666669</c:v>
                </c:pt>
                <c:pt idx="2273">
                  <c:v>76.5</c:v>
                </c:pt>
                <c:pt idx="2274">
                  <c:v>76.533333333333331</c:v>
                </c:pt>
                <c:pt idx="2275">
                  <c:v>76.566666666666663</c:v>
                </c:pt>
                <c:pt idx="2276">
                  <c:v>76.61666666666666</c:v>
                </c:pt>
                <c:pt idx="2277">
                  <c:v>76.63333333333334</c:v>
                </c:pt>
                <c:pt idx="2278">
                  <c:v>76.666666666666671</c:v>
                </c:pt>
                <c:pt idx="2279">
                  <c:v>76.716666666666669</c:v>
                </c:pt>
                <c:pt idx="2280">
                  <c:v>76.75</c:v>
                </c:pt>
                <c:pt idx="2281">
                  <c:v>76.783333333333331</c:v>
                </c:pt>
                <c:pt idx="2282">
                  <c:v>76.816666666666663</c:v>
                </c:pt>
                <c:pt idx="2283">
                  <c:v>76.849999999999994</c:v>
                </c:pt>
                <c:pt idx="2284">
                  <c:v>76.88333333333334</c:v>
                </c:pt>
                <c:pt idx="2285">
                  <c:v>76.900000000000006</c:v>
                </c:pt>
                <c:pt idx="2286">
                  <c:v>76.95</c:v>
                </c:pt>
                <c:pt idx="2287">
                  <c:v>76.966666666666669</c:v>
                </c:pt>
                <c:pt idx="2288">
                  <c:v>77.016666666666666</c:v>
                </c:pt>
                <c:pt idx="2289">
                  <c:v>77.05</c:v>
                </c:pt>
                <c:pt idx="2290">
                  <c:v>77.083333333333329</c:v>
                </c:pt>
                <c:pt idx="2291">
                  <c:v>77.099999999999994</c:v>
                </c:pt>
                <c:pt idx="2292">
                  <c:v>77.13333333333334</c:v>
                </c:pt>
                <c:pt idx="2293">
                  <c:v>77.183333333333337</c:v>
                </c:pt>
                <c:pt idx="2294">
                  <c:v>77.216666666666669</c:v>
                </c:pt>
                <c:pt idx="2295">
                  <c:v>77.233333333333334</c:v>
                </c:pt>
                <c:pt idx="2296">
                  <c:v>77.266666666666666</c:v>
                </c:pt>
                <c:pt idx="2297">
                  <c:v>77.3</c:v>
                </c:pt>
                <c:pt idx="2298">
                  <c:v>77.349999999999994</c:v>
                </c:pt>
                <c:pt idx="2299">
                  <c:v>77.38333333333334</c:v>
                </c:pt>
                <c:pt idx="2300">
                  <c:v>77.416666666666671</c:v>
                </c:pt>
                <c:pt idx="2301">
                  <c:v>77.45</c:v>
                </c:pt>
                <c:pt idx="2302">
                  <c:v>77.483333333333334</c:v>
                </c:pt>
                <c:pt idx="2303">
                  <c:v>77.516666666666666</c:v>
                </c:pt>
                <c:pt idx="2304">
                  <c:v>77.55</c:v>
                </c:pt>
                <c:pt idx="2305">
                  <c:v>77.583333333333329</c:v>
                </c:pt>
                <c:pt idx="2306">
                  <c:v>77.61666666666666</c:v>
                </c:pt>
                <c:pt idx="2307">
                  <c:v>77.650000000000006</c:v>
                </c:pt>
                <c:pt idx="2308">
                  <c:v>77.683333333333337</c:v>
                </c:pt>
                <c:pt idx="2309">
                  <c:v>77.716666666666669</c:v>
                </c:pt>
                <c:pt idx="2310">
                  <c:v>77.75</c:v>
                </c:pt>
                <c:pt idx="2311">
                  <c:v>77.783333333333331</c:v>
                </c:pt>
                <c:pt idx="2312">
                  <c:v>77.816666666666663</c:v>
                </c:pt>
                <c:pt idx="2313">
                  <c:v>77.849999999999994</c:v>
                </c:pt>
                <c:pt idx="2314">
                  <c:v>77.88333333333334</c:v>
                </c:pt>
                <c:pt idx="2315">
                  <c:v>77.916666666666671</c:v>
                </c:pt>
                <c:pt idx="2316">
                  <c:v>77.95</c:v>
                </c:pt>
                <c:pt idx="2317">
                  <c:v>77.983333333333334</c:v>
                </c:pt>
                <c:pt idx="2318">
                  <c:v>78.016666666666666</c:v>
                </c:pt>
                <c:pt idx="2319">
                  <c:v>78.05</c:v>
                </c:pt>
                <c:pt idx="2320">
                  <c:v>78.083333333333329</c:v>
                </c:pt>
                <c:pt idx="2321">
                  <c:v>78.11666666666666</c:v>
                </c:pt>
                <c:pt idx="2322">
                  <c:v>78.150000000000006</c:v>
                </c:pt>
                <c:pt idx="2323">
                  <c:v>78.183333333333337</c:v>
                </c:pt>
                <c:pt idx="2324">
                  <c:v>78.216666666666669</c:v>
                </c:pt>
                <c:pt idx="2325">
                  <c:v>78.25</c:v>
                </c:pt>
                <c:pt idx="2326">
                  <c:v>78.283333333333331</c:v>
                </c:pt>
                <c:pt idx="2327">
                  <c:v>78.316666666666663</c:v>
                </c:pt>
                <c:pt idx="2328">
                  <c:v>78.349999999999994</c:v>
                </c:pt>
                <c:pt idx="2329">
                  <c:v>78.38333333333334</c:v>
                </c:pt>
                <c:pt idx="2330">
                  <c:v>78.416666666666671</c:v>
                </c:pt>
                <c:pt idx="2331">
                  <c:v>78.45</c:v>
                </c:pt>
                <c:pt idx="2332">
                  <c:v>78.483333333333334</c:v>
                </c:pt>
                <c:pt idx="2333">
                  <c:v>78.516666666666666</c:v>
                </c:pt>
                <c:pt idx="2334">
                  <c:v>78.55</c:v>
                </c:pt>
                <c:pt idx="2335">
                  <c:v>78.583333333333329</c:v>
                </c:pt>
                <c:pt idx="2336">
                  <c:v>78.61666666666666</c:v>
                </c:pt>
                <c:pt idx="2337">
                  <c:v>78.650000000000006</c:v>
                </c:pt>
                <c:pt idx="2338">
                  <c:v>78.683333333333337</c:v>
                </c:pt>
                <c:pt idx="2339">
                  <c:v>78.716666666666669</c:v>
                </c:pt>
                <c:pt idx="2340">
                  <c:v>78.75</c:v>
                </c:pt>
                <c:pt idx="2341">
                  <c:v>78.783333333333331</c:v>
                </c:pt>
                <c:pt idx="2342">
                  <c:v>78.816666666666663</c:v>
                </c:pt>
                <c:pt idx="2343">
                  <c:v>78.849999999999994</c:v>
                </c:pt>
                <c:pt idx="2344">
                  <c:v>78.88333333333334</c:v>
                </c:pt>
                <c:pt idx="2345">
                  <c:v>78.916666666666671</c:v>
                </c:pt>
                <c:pt idx="2346">
                  <c:v>78.95</c:v>
                </c:pt>
                <c:pt idx="2347">
                  <c:v>78.983333333333334</c:v>
                </c:pt>
                <c:pt idx="2348">
                  <c:v>79.016666666666666</c:v>
                </c:pt>
                <c:pt idx="2349">
                  <c:v>79.05</c:v>
                </c:pt>
                <c:pt idx="2350">
                  <c:v>79.083333333333329</c:v>
                </c:pt>
                <c:pt idx="2351">
                  <c:v>79.11666666666666</c:v>
                </c:pt>
                <c:pt idx="2352">
                  <c:v>79.150000000000006</c:v>
                </c:pt>
                <c:pt idx="2353">
                  <c:v>79.183333333333337</c:v>
                </c:pt>
                <c:pt idx="2354">
                  <c:v>79.216666666666669</c:v>
                </c:pt>
                <c:pt idx="2355">
                  <c:v>79.25</c:v>
                </c:pt>
                <c:pt idx="2356">
                  <c:v>79.283333333333331</c:v>
                </c:pt>
                <c:pt idx="2357">
                  <c:v>79.316666666666663</c:v>
                </c:pt>
                <c:pt idx="2358">
                  <c:v>79.349999999999994</c:v>
                </c:pt>
                <c:pt idx="2359">
                  <c:v>79.38333333333334</c:v>
                </c:pt>
                <c:pt idx="2360">
                  <c:v>79.416666666666671</c:v>
                </c:pt>
                <c:pt idx="2361">
                  <c:v>79.45</c:v>
                </c:pt>
                <c:pt idx="2362">
                  <c:v>79.483333333333334</c:v>
                </c:pt>
                <c:pt idx="2363">
                  <c:v>79.516666666666666</c:v>
                </c:pt>
                <c:pt idx="2364">
                  <c:v>79.55</c:v>
                </c:pt>
                <c:pt idx="2365">
                  <c:v>79.583333333333329</c:v>
                </c:pt>
                <c:pt idx="2366">
                  <c:v>79.61666666666666</c:v>
                </c:pt>
                <c:pt idx="2367">
                  <c:v>79.650000000000006</c:v>
                </c:pt>
                <c:pt idx="2368">
                  <c:v>79.683333333333337</c:v>
                </c:pt>
                <c:pt idx="2369">
                  <c:v>79.716666666666669</c:v>
                </c:pt>
                <c:pt idx="2370">
                  <c:v>79.75</c:v>
                </c:pt>
                <c:pt idx="2371">
                  <c:v>79.783333333333331</c:v>
                </c:pt>
                <c:pt idx="2372">
                  <c:v>79.816666666666663</c:v>
                </c:pt>
                <c:pt idx="2373">
                  <c:v>79.849999999999994</c:v>
                </c:pt>
                <c:pt idx="2374">
                  <c:v>79.88333333333334</c:v>
                </c:pt>
                <c:pt idx="2375">
                  <c:v>79.916666666666671</c:v>
                </c:pt>
                <c:pt idx="2376">
                  <c:v>79.95</c:v>
                </c:pt>
                <c:pt idx="2377">
                  <c:v>79.983333333333334</c:v>
                </c:pt>
                <c:pt idx="2378">
                  <c:v>80.016666666666666</c:v>
                </c:pt>
                <c:pt idx="2379">
                  <c:v>80.05</c:v>
                </c:pt>
                <c:pt idx="2380">
                  <c:v>80.083333333333329</c:v>
                </c:pt>
                <c:pt idx="2381">
                  <c:v>80.11666666666666</c:v>
                </c:pt>
                <c:pt idx="2382">
                  <c:v>80.150000000000006</c:v>
                </c:pt>
                <c:pt idx="2383">
                  <c:v>80.183333333333337</c:v>
                </c:pt>
                <c:pt idx="2384">
                  <c:v>80.216666666666669</c:v>
                </c:pt>
                <c:pt idx="2385">
                  <c:v>80.25</c:v>
                </c:pt>
                <c:pt idx="2386">
                  <c:v>80.283333333333331</c:v>
                </c:pt>
                <c:pt idx="2387">
                  <c:v>80.316666666666663</c:v>
                </c:pt>
                <c:pt idx="2388">
                  <c:v>80.349999999999994</c:v>
                </c:pt>
                <c:pt idx="2389">
                  <c:v>80.38333333333334</c:v>
                </c:pt>
                <c:pt idx="2390">
                  <c:v>80.416666666666671</c:v>
                </c:pt>
                <c:pt idx="2391">
                  <c:v>80.45</c:v>
                </c:pt>
                <c:pt idx="2392">
                  <c:v>80.483333333333334</c:v>
                </c:pt>
                <c:pt idx="2393">
                  <c:v>80.516666666666666</c:v>
                </c:pt>
                <c:pt idx="2394">
                  <c:v>80.55</c:v>
                </c:pt>
                <c:pt idx="2395">
                  <c:v>80.583333333333329</c:v>
                </c:pt>
                <c:pt idx="2396">
                  <c:v>80.61666666666666</c:v>
                </c:pt>
                <c:pt idx="2397">
                  <c:v>80.650000000000006</c:v>
                </c:pt>
                <c:pt idx="2398">
                  <c:v>80.683333333333337</c:v>
                </c:pt>
                <c:pt idx="2399">
                  <c:v>80.716666666666669</c:v>
                </c:pt>
                <c:pt idx="2400">
                  <c:v>80.75</c:v>
                </c:pt>
                <c:pt idx="2401">
                  <c:v>80.783333333333331</c:v>
                </c:pt>
                <c:pt idx="2402">
                  <c:v>80.816666666666663</c:v>
                </c:pt>
                <c:pt idx="2403">
                  <c:v>80.849999999999994</c:v>
                </c:pt>
                <c:pt idx="2404">
                  <c:v>80.88333333333334</c:v>
                </c:pt>
                <c:pt idx="2405">
                  <c:v>80.916666666666671</c:v>
                </c:pt>
                <c:pt idx="2406">
                  <c:v>80.95</c:v>
                </c:pt>
                <c:pt idx="2407">
                  <c:v>80.983333333333334</c:v>
                </c:pt>
                <c:pt idx="2408">
                  <c:v>81.016666666666666</c:v>
                </c:pt>
                <c:pt idx="2409">
                  <c:v>81.05</c:v>
                </c:pt>
                <c:pt idx="2410">
                  <c:v>81.083333333333329</c:v>
                </c:pt>
                <c:pt idx="2411">
                  <c:v>81.11666666666666</c:v>
                </c:pt>
                <c:pt idx="2412">
                  <c:v>81.150000000000006</c:v>
                </c:pt>
                <c:pt idx="2413">
                  <c:v>81.183333333333337</c:v>
                </c:pt>
                <c:pt idx="2414">
                  <c:v>81.216666666666669</c:v>
                </c:pt>
                <c:pt idx="2415">
                  <c:v>81.25</c:v>
                </c:pt>
                <c:pt idx="2416">
                  <c:v>81.283333333333331</c:v>
                </c:pt>
                <c:pt idx="2417">
                  <c:v>81.316666666666663</c:v>
                </c:pt>
                <c:pt idx="2418">
                  <c:v>81.349999999999994</c:v>
                </c:pt>
                <c:pt idx="2419">
                  <c:v>81.38333333333334</c:v>
                </c:pt>
                <c:pt idx="2420">
                  <c:v>81.416666666666671</c:v>
                </c:pt>
                <c:pt idx="2421">
                  <c:v>81.45</c:v>
                </c:pt>
                <c:pt idx="2422">
                  <c:v>81.483333333333334</c:v>
                </c:pt>
                <c:pt idx="2423">
                  <c:v>81.516666666666666</c:v>
                </c:pt>
                <c:pt idx="2424">
                  <c:v>81.55</c:v>
                </c:pt>
                <c:pt idx="2425">
                  <c:v>81.583333333333329</c:v>
                </c:pt>
                <c:pt idx="2426">
                  <c:v>81.61666666666666</c:v>
                </c:pt>
                <c:pt idx="2427">
                  <c:v>81.650000000000006</c:v>
                </c:pt>
                <c:pt idx="2428">
                  <c:v>81.683333333333337</c:v>
                </c:pt>
                <c:pt idx="2429">
                  <c:v>81.716666666666669</c:v>
                </c:pt>
                <c:pt idx="2430">
                  <c:v>81.766666666666666</c:v>
                </c:pt>
                <c:pt idx="2431">
                  <c:v>81.8</c:v>
                </c:pt>
                <c:pt idx="2432">
                  <c:v>81.833333333333329</c:v>
                </c:pt>
                <c:pt idx="2433">
                  <c:v>81.86666666666666</c:v>
                </c:pt>
                <c:pt idx="2434">
                  <c:v>81.900000000000006</c:v>
                </c:pt>
                <c:pt idx="2435">
                  <c:v>81.916666666666671</c:v>
                </c:pt>
                <c:pt idx="2436">
                  <c:v>81.95</c:v>
                </c:pt>
                <c:pt idx="2437">
                  <c:v>82</c:v>
                </c:pt>
                <c:pt idx="2438">
                  <c:v>82.016666666666666</c:v>
                </c:pt>
                <c:pt idx="2439">
                  <c:v>82.066666666666663</c:v>
                </c:pt>
                <c:pt idx="2440">
                  <c:v>82.1</c:v>
                </c:pt>
                <c:pt idx="2441">
                  <c:v>82.13333333333334</c:v>
                </c:pt>
                <c:pt idx="2442">
                  <c:v>82.166666666666671</c:v>
                </c:pt>
                <c:pt idx="2443">
                  <c:v>82.2</c:v>
                </c:pt>
                <c:pt idx="2444">
                  <c:v>82.233333333333334</c:v>
                </c:pt>
                <c:pt idx="2445">
                  <c:v>82.266666666666666</c:v>
                </c:pt>
                <c:pt idx="2446">
                  <c:v>82.3</c:v>
                </c:pt>
                <c:pt idx="2447">
                  <c:v>82.333333333333329</c:v>
                </c:pt>
                <c:pt idx="2448">
                  <c:v>82.36666666666666</c:v>
                </c:pt>
                <c:pt idx="2449">
                  <c:v>82.4</c:v>
                </c:pt>
                <c:pt idx="2450">
                  <c:v>82.433333333333337</c:v>
                </c:pt>
                <c:pt idx="2451">
                  <c:v>82.466666666666669</c:v>
                </c:pt>
                <c:pt idx="2452">
                  <c:v>82.5</c:v>
                </c:pt>
                <c:pt idx="2453">
                  <c:v>82.533333333333331</c:v>
                </c:pt>
                <c:pt idx="2454">
                  <c:v>82.566666666666663</c:v>
                </c:pt>
                <c:pt idx="2455">
                  <c:v>82.6</c:v>
                </c:pt>
                <c:pt idx="2456">
                  <c:v>82.63333333333334</c:v>
                </c:pt>
                <c:pt idx="2457">
                  <c:v>82.666666666666671</c:v>
                </c:pt>
                <c:pt idx="2458">
                  <c:v>82.7</c:v>
                </c:pt>
                <c:pt idx="2459">
                  <c:v>82.733333333333334</c:v>
                </c:pt>
                <c:pt idx="2460">
                  <c:v>82.766666666666666</c:v>
                </c:pt>
                <c:pt idx="2461">
                  <c:v>82.8</c:v>
                </c:pt>
                <c:pt idx="2462">
                  <c:v>82.833333333333329</c:v>
                </c:pt>
                <c:pt idx="2463">
                  <c:v>82.86666666666666</c:v>
                </c:pt>
                <c:pt idx="2464">
                  <c:v>82.9</c:v>
                </c:pt>
                <c:pt idx="2465">
                  <c:v>82.933333333333337</c:v>
                </c:pt>
                <c:pt idx="2466">
                  <c:v>82.966666666666669</c:v>
                </c:pt>
                <c:pt idx="2467">
                  <c:v>83</c:v>
                </c:pt>
                <c:pt idx="2468">
                  <c:v>83.033333333333331</c:v>
                </c:pt>
                <c:pt idx="2469">
                  <c:v>83.066666666666663</c:v>
                </c:pt>
                <c:pt idx="2470">
                  <c:v>83.1</c:v>
                </c:pt>
                <c:pt idx="2471">
                  <c:v>83.13333333333334</c:v>
                </c:pt>
                <c:pt idx="2472">
                  <c:v>83.166666666666671</c:v>
                </c:pt>
                <c:pt idx="2473">
                  <c:v>83.2</c:v>
                </c:pt>
                <c:pt idx="2474">
                  <c:v>83.233333333333334</c:v>
                </c:pt>
                <c:pt idx="2475">
                  <c:v>83.266666666666666</c:v>
                </c:pt>
                <c:pt idx="2476">
                  <c:v>83.3</c:v>
                </c:pt>
                <c:pt idx="2477">
                  <c:v>83.333333333333329</c:v>
                </c:pt>
                <c:pt idx="2478">
                  <c:v>83.36666666666666</c:v>
                </c:pt>
                <c:pt idx="2479">
                  <c:v>83.4</c:v>
                </c:pt>
                <c:pt idx="2480">
                  <c:v>83.433333333333337</c:v>
                </c:pt>
                <c:pt idx="2481">
                  <c:v>83.466666666666669</c:v>
                </c:pt>
                <c:pt idx="2482">
                  <c:v>83.5</c:v>
                </c:pt>
                <c:pt idx="2483">
                  <c:v>83.533333333333331</c:v>
                </c:pt>
                <c:pt idx="2484">
                  <c:v>83.566666666666663</c:v>
                </c:pt>
                <c:pt idx="2485">
                  <c:v>83.6</c:v>
                </c:pt>
                <c:pt idx="2486">
                  <c:v>83.63333333333334</c:v>
                </c:pt>
                <c:pt idx="2487">
                  <c:v>83.666666666666671</c:v>
                </c:pt>
                <c:pt idx="2488">
                  <c:v>83.7</c:v>
                </c:pt>
                <c:pt idx="2489">
                  <c:v>83.733333333333334</c:v>
                </c:pt>
                <c:pt idx="2490">
                  <c:v>83.766666666666666</c:v>
                </c:pt>
                <c:pt idx="2491">
                  <c:v>83.8</c:v>
                </c:pt>
                <c:pt idx="2492">
                  <c:v>83.833333333333329</c:v>
                </c:pt>
                <c:pt idx="2493">
                  <c:v>83.86666666666666</c:v>
                </c:pt>
                <c:pt idx="2494">
                  <c:v>83.9</c:v>
                </c:pt>
                <c:pt idx="2495">
                  <c:v>83.933333333333337</c:v>
                </c:pt>
                <c:pt idx="2496">
                  <c:v>83.966666666666669</c:v>
                </c:pt>
                <c:pt idx="2497">
                  <c:v>84</c:v>
                </c:pt>
                <c:pt idx="2498">
                  <c:v>84.033333333333331</c:v>
                </c:pt>
                <c:pt idx="2499">
                  <c:v>84.066666666666663</c:v>
                </c:pt>
                <c:pt idx="2500">
                  <c:v>84.1</c:v>
                </c:pt>
                <c:pt idx="2501">
                  <c:v>84.13333333333334</c:v>
                </c:pt>
                <c:pt idx="2502">
                  <c:v>84.166666666666671</c:v>
                </c:pt>
                <c:pt idx="2503">
                  <c:v>84.2</c:v>
                </c:pt>
                <c:pt idx="2504">
                  <c:v>84.233333333333334</c:v>
                </c:pt>
                <c:pt idx="2505">
                  <c:v>84.266666666666666</c:v>
                </c:pt>
                <c:pt idx="2506">
                  <c:v>84.3</c:v>
                </c:pt>
                <c:pt idx="2507">
                  <c:v>84.333333333333329</c:v>
                </c:pt>
                <c:pt idx="2508">
                  <c:v>84.36666666666666</c:v>
                </c:pt>
                <c:pt idx="2509">
                  <c:v>84.4</c:v>
                </c:pt>
                <c:pt idx="2510">
                  <c:v>84.433333333333337</c:v>
                </c:pt>
                <c:pt idx="2511">
                  <c:v>84.466666666666669</c:v>
                </c:pt>
                <c:pt idx="2512">
                  <c:v>84.5</c:v>
                </c:pt>
                <c:pt idx="2513">
                  <c:v>84.533333333333331</c:v>
                </c:pt>
                <c:pt idx="2514">
                  <c:v>84.566666666666663</c:v>
                </c:pt>
                <c:pt idx="2515">
                  <c:v>84.6</c:v>
                </c:pt>
                <c:pt idx="2516">
                  <c:v>84.63333333333334</c:v>
                </c:pt>
                <c:pt idx="2517">
                  <c:v>84.666666666666671</c:v>
                </c:pt>
                <c:pt idx="2518">
                  <c:v>84.7</c:v>
                </c:pt>
                <c:pt idx="2519">
                  <c:v>84.733333333333334</c:v>
                </c:pt>
                <c:pt idx="2520">
                  <c:v>84.766666666666666</c:v>
                </c:pt>
                <c:pt idx="2521">
                  <c:v>84.8</c:v>
                </c:pt>
                <c:pt idx="2522">
                  <c:v>84.833333333333329</c:v>
                </c:pt>
                <c:pt idx="2523">
                  <c:v>84.86666666666666</c:v>
                </c:pt>
                <c:pt idx="2524">
                  <c:v>84.9</c:v>
                </c:pt>
                <c:pt idx="2525">
                  <c:v>84.933333333333337</c:v>
                </c:pt>
                <c:pt idx="2526">
                  <c:v>84.966666666666669</c:v>
                </c:pt>
                <c:pt idx="2527">
                  <c:v>85</c:v>
                </c:pt>
                <c:pt idx="2528">
                  <c:v>85.033333333333331</c:v>
                </c:pt>
                <c:pt idx="2529">
                  <c:v>85.066666666666663</c:v>
                </c:pt>
                <c:pt idx="2530">
                  <c:v>85.1</c:v>
                </c:pt>
                <c:pt idx="2531">
                  <c:v>85.13333333333334</c:v>
                </c:pt>
                <c:pt idx="2532">
                  <c:v>85.166666666666671</c:v>
                </c:pt>
                <c:pt idx="2533">
                  <c:v>85.2</c:v>
                </c:pt>
                <c:pt idx="2534">
                  <c:v>85.233333333333334</c:v>
                </c:pt>
                <c:pt idx="2535">
                  <c:v>85.266666666666666</c:v>
                </c:pt>
                <c:pt idx="2536">
                  <c:v>85.3</c:v>
                </c:pt>
                <c:pt idx="2537">
                  <c:v>85.333333333333329</c:v>
                </c:pt>
                <c:pt idx="2538">
                  <c:v>85.36666666666666</c:v>
                </c:pt>
                <c:pt idx="2539">
                  <c:v>85.4</c:v>
                </c:pt>
                <c:pt idx="2540">
                  <c:v>85.433333333333337</c:v>
                </c:pt>
                <c:pt idx="2541">
                  <c:v>85.466666666666669</c:v>
                </c:pt>
                <c:pt idx="2542">
                  <c:v>85.5</c:v>
                </c:pt>
                <c:pt idx="2543">
                  <c:v>85.533333333333331</c:v>
                </c:pt>
                <c:pt idx="2544">
                  <c:v>85.566666666666663</c:v>
                </c:pt>
                <c:pt idx="2545">
                  <c:v>85.6</c:v>
                </c:pt>
                <c:pt idx="2546">
                  <c:v>85.63333333333334</c:v>
                </c:pt>
                <c:pt idx="2547">
                  <c:v>85.666666666666671</c:v>
                </c:pt>
                <c:pt idx="2548">
                  <c:v>85.7</c:v>
                </c:pt>
                <c:pt idx="2549">
                  <c:v>85.733333333333334</c:v>
                </c:pt>
                <c:pt idx="2550">
                  <c:v>85.766666666666666</c:v>
                </c:pt>
                <c:pt idx="2551">
                  <c:v>85.8</c:v>
                </c:pt>
                <c:pt idx="2552">
                  <c:v>85.833333333333329</c:v>
                </c:pt>
                <c:pt idx="2553">
                  <c:v>85.86666666666666</c:v>
                </c:pt>
                <c:pt idx="2554">
                  <c:v>85.9</c:v>
                </c:pt>
                <c:pt idx="2555">
                  <c:v>85.933333333333337</c:v>
                </c:pt>
                <c:pt idx="2556">
                  <c:v>85.966666666666669</c:v>
                </c:pt>
                <c:pt idx="2557">
                  <c:v>86</c:v>
                </c:pt>
                <c:pt idx="2558">
                  <c:v>86.033333333333331</c:v>
                </c:pt>
                <c:pt idx="2559">
                  <c:v>86.066666666666663</c:v>
                </c:pt>
                <c:pt idx="2560">
                  <c:v>86.1</c:v>
                </c:pt>
                <c:pt idx="2561">
                  <c:v>86.13333333333334</c:v>
                </c:pt>
                <c:pt idx="2562">
                  <c:v>86.166666666666671</c:v>
                </c:pt>
                <c:pt idx="2563">
                  <c:v>86.2</c:v>
                </c:pt>
                <c:pt idx="2564">
                  <c:v>86.233333333333334</c:v>
                </c:pt>
                <c:pt idx="2565">
                  <c:v>86.283333333333331</c:v>
                </c:pt>
                <c:pt idx="2566">
                  <c:v>86.3</c:v>
                </c:pt>
                <c:pt idx="2567">
                  <c:v>86.333333333333329</c:v>
                </c:pt>
                <c:pt idx="2568">
                  <c:v>86.38333333333334</c:v>
                </c:pt>
                <c:pt idx="2569">
                  <c:v>86.416666666666671</c:v>
                </c:pt>
                <c:pt idx="2570">
                  <c:v>86.45</c:v>
                </c:pt>
                <c:pt idx="2571">
                  <c:v>86.483333333333334</c:v>
                </c:pt>
                <c:pt idx="2572">
                  <c:v>86.516666666666666</c:v>
                </c:pt>
                <c:pt idx="2573">
                  <c:v>86.55</c:v>
                </c:pt>
                <c:pt idx="2574">
                  <c:v>86.583333333333329</c:v>
                </c:pt>
                <c:pt idx="2575">
                  <c:v>86.61666666666666</c:v>
                </c:pt>
                <c:pt idx="2576">
                  <c:v>86.65</c:v>
                </c:pt>
                <c:pt idx="2577">
                  <c:v>86.683333333333337</c:v>
                </c:pt>
                <c:pt idx="2578">
                  <c:v>86.716666666666669</c:v>
                </c:pt>
                <c:pt idx="2579">
                  <c:v>86.75</c:v>
                </c:pt>
                <c:pt idx="2580">
                  <c:v>86.783333333333331</c:v>
                </c:pt>
                <c:pt idx="2581">
                  <c:v>86.816666666666663</c:v>
                </c:pt>
                <c:pt idx="2582">
                  <c:v>86.85</c:v>
                </c:pt>
                <c:pt idx="2583">
                  <c:v>86.88333333333334</c:v>
                </c:pt>
                <c:pt idx="2584">
                  <c:v>86.916666666666671</c:v>
                </c:pt>
                <c:pt idx="2585">
                  <c:v>86.95</c:v>
                </c:pt>
                <c:pt idx="2586">
                  <c:v>86.983333333333334</c:v>
                </c:pt>
                <c:pt idx="2587">
                  <c:v>87.016666666666666</c:v>
                </c:pt>
                <c:pt idx="2588">
                  <c:v>87.05</c:v>
                </c:pt>
                <c:pt idx="2589">
                  <c:v>87.083333333333329</c:v>
                </c:pt>
                <c:pt idx="2590">
                  <c:v>87.11666666666666</c:v>
                </c:pt>
                <c:pt idx="2591">
                  <c:v>87.15</c:v>
                </c:pt>
                <c:pt idx="2592">
                  <c:v>87.183333333333337</c:v>
                </c:pt>
                <c:pt idx="2593">
                  <c:v>87.216666666666669</c:v>
                </c:pt>
                <c:pt idx="2594">
                  <c:v>87.25</c:v>
                </c:pt>
                <c:pt idx="2595">
                  <c:v>87.283333333333331</c:v>
                </c:pt>
                <c:pt idx="2596">
                  <c:v>87.316666666666663</c:v>
                </c:pt>
                <c:pt idx="2597">
                  <c:v>87.35</c:v>
                </c:pt>
                <c:pt idx="2598">
                  <c:v>87.38333333333334</c:v>
                </c:pt>
                <c:pt idx="2599">
                  <c:v>87.416666666666671</c:v>
                </c:pt>
                <c:pt idx="2600">
                  <c:v>87.45</c:v>
                </c:pt>
                <c:pt idx="2601">
                  <c:v>87.483333333333334</c:v>
                </c:pt>
                <c:pt idx="2602">
                  <c:v>87.516666666666666</c:v>
                </c:pt>
                <c:pt idx="2603">
                  <c:v>87.55</c:v>
                </c:pt>
                <c:pt idx="2604">
                  <c:v>87.583333333333329</c:v>
                </c:pt>
                <c:pt idx="2605">
                  <c:v>87.61666666666666</c:v>
                </c:pt>
                <c:pt idx="2606">
                  <c:v>87.65</c:v>
                </c:pt>
                <c:pt idx="2607">
                  <c:v>87.683333333333337</c:v>
                </c:pt>
                <c:pt idx="2608">
                  <c:v>87.716666666666669</c:v>
                </c:pt>
                <c:pt idx="2609">
                  <c:v>87.75</c:v>
                </c:pt>
                <c:pt idx="2610">
                  <c:v>87.783333333333331</c:v>
                </c:pt>
                <c:pt idx="2611">
                  <c:v>87.816666666666663</c:v>
                </c:pt>
                <c:pt idx="2612">
                  <c:v>87.85</c:v>
                </c:pt>
                <c:pt idx="2613">
                  <c:v>87.88333333333334</c:v>
                </c:pt>
                <c:pt idx="2614">
                  <c:v>87.916666666666671</c:v>
                </c:pt>
                <c:pt idx="2615">
                  <c:v>87.95</c:v>
                </c:pt>
                <c:pt idx="2616">
                  <c:v>87.983333333333334</c:v>
                </c:pt>
                <c:pt idx="2617">
                  <c:v>88.016666666666666</c:v>
                </c:pt>
                <c:pt idx="2618">
                  <c:v>88.05</c:v>
                </c:pt>
                <c:pt idx="2619">
                  <c:v>88.083333333333329</c:v>
                </c:pt>
                <c:pt idx="2620">
                  <c:v>88.11666666666666</c:v>
                </c:pt>
                <c:pt idx="2621">
                  <c:v>88.15</c:v>
                </c:pt>
                <c:pt idx="2622">
                  <c:v>88.183333333333337</c:v>
                </c:pt>
                <c:pt idx="2623">
                  <c:v>88.216666666666669</c:v>
                </c:pt>
                <c:pt idx="2624">
                  <c:v>88.25</c:v>
                </c:pt>
                <c:pt idx="2625">
                  <c:v>88.283333333333331</c:v>
                </c:pt>
                <c:pt idx="2626">
                  <c:v>88.316666666666663</c:v>
                </c:pt>
                <c:pt idx="2627">
                  <c:v>88.35</c:v>
                </c:pt>
                <c:pt idx="2628">
                  <c:v>88.38333333333334</c:v>
                </c:pt>
                <c:pt idx="2629">
                  <c:v>88.416666666666671</c:v>
                </c:pt>
                <c:pt idx="2630">
                  <c:v>88.45</c:v>
                </c:pt>
                <c:pt idx="2631">
                  <c:v>88.483333333333334</c:v>
                </c:pt>
                <c:pt idx="2632">
                  <c:v>88.516666666666666</c:v>
                </c:pt>
                <c:pt idx="2633">
                  <c:v>88.55</c:v>
                </c:pt>
                <c:pt idx="2634">
                  <c:v>88.583333333333329</c:v>
                </c:pt>
                <c:pt idx="2635">
                  <c:v>88.61666666666666</c:v>
                </c:pt>
                <c:pt idx="2636">
                  <c:v>88.65</c:v>
                </c:pt>
                <c:pt idx="2637">
                  <c:v>88.683333333333337</c:v>
                </c:pt>
                <c:pt idx="2638">
                  <c:v>88.716666666666669</c:v>
                </c:pt>
                <c:pt idx="2639">
                  <c:v>88.75</c:v>
                </c:pt>
                <c:pt idx="2640">
                  <c:v>88.783333333333331</c:v>
                </c:pt>
                <c:pt idx="2641">
                  <c:v>88.816666666666663</c:v>
                </c:pt>
                <c:pt idx="2642">
                  <c:v>88.85</c:v>
                </c:pt>
                <c:pt idx="2643">
                  <c:v>88.88333333333334</c:v>
                </c:pt>
                <c:pt idx="2644">
                  <c:v>88.916666666666671</c:v>
                </c:pt>
                <c:pt idx="2645">
                  <c:v>88.95</c:v>
                </c:pt>
                <c:pt idx="2646">
                  <c:v>88.983333333333334</c:v>
                </c:pt>
                <c:pt idx="2647">
                  <c:v>89.016666666666666</c:v>
                </c:pt>
                <c:pt idx="2648">
                  <c:v>89.05</c:v>
                </c:pt>
                <c:pt idx="2649">
                  <c:v>89.083333333333329</c:v>
                </c:pt>
                <c:pt idx="2650">
                  <c:v>89.11666666666666</c:v>
                </c:pt>
                <c:pt idx="2651">
                  <c:v>89.15</c:v>
                </c:pt>
                <c:pt idx="2652">
                  <c:v>89.183333333333337</c:v>
                </c:pt>
                <c:pt idx="2653">
                  <c:v>89.216666666666669</c:v>
                </c:pt>
                <c:pt idx="2654">
                  <c:v>89.25</c:v>
                </c:pt>
                <c:pt idx="2655">
                  <c:v>89.283333333333331</c:v>
                </c:pt>
                <c:pt idx="2656">
                  <c:v>89.316666666666663</c:v>
                </c:pt>
                <c:pt idx="2657">
                  <c:v>89.35</c:v>
                </c:pt>
                <c:pt idx="2658">
                  <c:v>89.38333333333334</c:v>
                </c:pt>
                <c:pt idx="2659">
                  <c:v>89.416666666666671</c:v>
                </c:pt>
                <c:pt idx="2660">
                  <c:v>89.45</c:v>
                </c:pt>
                <c:pt idx="2661">
                  <c:v>89.483333333333334</c:v>
                </c:pt>
                <c:pt idx="2662">
                  <c:v>89.516666666666666</c:v>
                </c:pt>
                <c:pt idx="2663">
                  <c:v>89.55</c:v>
                </c:pt>
                <c:pt idx="2664">
                  <c:v>89.583333333333329</c:v>
                </c:pt>
                <c:pt idx="2665">
                  <c:v>89.61666666666666</c:v>
                </c:pt>
                <c:pt idx="2666">
                  <c:v>89.65</c:v>
                </c:pt>
                <c:pt idx="2667">
                  <c:v>89.683333333333337</c:v>
                </c:pt>
                <c:pt idx="2668">
                  <c:v>89.716666666666669</c:v>
                </c:pt>
                <c:pt idx="2669">
                  <c:v>89.75</c:v>
                </c:pt>
                <c:pt idx="2670">
                  <c:v>89.783333333333331</c:v>
                </c:pt>
                <c:pt idx="2671">
                  <c:v>89.816666666666663</c:v>
                </c:pt>
                <c:pt idx="2672">
                  <c:v>89.85</c:v>
                </c:pt>
                <c:pt idx="2673">
                  <c:v>89.88333333333334</c:v>
                </c:pt>
                <c:pt idx="2674">
                  <c:v>89.916666666666671</c:v>
                </c:pt>
                <c:pt idx="2675">
                  <c:v>89.95</c:v>
                </c:pt>
                <c:pt idx="2676">
                  <c:v>89.983333333333334</c:v>
                </c:pt>
                <c:pt idx="2677">
                  <c:v>90.016666666666666</c:v>
                </c:pt>
                <c:pt idx="2678">
                  <c:v>90.05</c:v>
                </c:pt>
                <c:pt idx="2679">
                  <c:v>90.083333333333329</c:v>
                </c:pt>
                <c:pt idx="2680">
                  <c:v>90.11666666666666</c:v>
                </c:pt>
                <c:pt idx="2681">
                  <c:v>90.15</c:v>
                </c:pt>
                <c:pt idx="2682">
                  <c:v>90.183333333333337</c:v>
                </c:pt>
                <c:pt idx="2683">
                  <c:v>90.216666666666669</c:v>
                </c:pt>
                <c:pt idx="2684">
                  <c:v>90.25</c:v>
                </c:pt>
                <c:pt idx="2685">
                  <c:v>90.283333333333331</c:v>
                </c:pt>
                <c:pt idx="2686">
                  <c:v>90.316666666666663</c:v>
                </c:pt>
                <c:pt idx="2687">
                  <c:v>90.35</c:v>
                </c:pt>
                <c:pt idx="2688">
                  <c:v>90.4</c:v>
                </c:pt>
                <c:pt idx="2689">
                  <c:v>90.433333333333337</c:v>
                </c:pt>
                <c:pt idx="2690">
                  <c:v>90.45</c:v>
                </c:pt>
                <c:pt idx="2691">
                  <c:v>90.5</c:v>
                </c:pt>
                <c:pt idx="2692">
                  <c:v>90.516666666666666</c:v>
                </c:pt>
                <c:pt idx="2693">
                  <c:v>90.55</c:v>
                </c:pt>
                <c:pt idx="2694">
                  <c:v>90.583333333333329</c:v>
                </c:pt>
                <c:pt idx="2695">
                  <c:v>90.63333333333334</c:v>
                </c:pt>
                <c:pt idx="2696">
                  <c:v>90.666666666666671</c:v>
                </c:pt>
                <c:pt idx="2697">
                  <c:v>90.7</c:v>
                </c:pt>
                <c:pt idx="2698">
                  <c:v>90.733333333333334</c:v>
                </c:pt>
                <c:pt idx="2699">
                  <c:v>90.766666666666666</c:v>
                </c:pt>
                <c:pt idx="2700">
                  <c:v>90.8</c:v>
                </c:pt>
                <c:pt idx="2701">
                  <c:v>90.833333333333329</c:v>
                </c:pt>
                <c:pt idx="2702">
                  <c:v>90.86666666666666</c:v>
                </c:pt>
                <c:pt idx="2703">
                  <c:v>90.9</c:v>
                </c:pt>
                <c:pt idx="2704">
                  <c:v>90.933333333333337</c:v>
                </c:pt>
                <c:pt idx="2705">
                  <c:v>90.966666666666669</c:v>
                </c:pt>
                <c:pt idx="2706">
                  <c:v>91</c:v>
                </c:pt>
                <c:pt idx="2707">
                  <c:v>91.033333333333331</c:v>
                </c:pt>
                <c:pt idx="2708">
                  <c:v>91.066666666666663</c:v>
                </c:pt>
                <c:pt idx="2709">
                  <c:v>91.1</c:v>
                </c:pt>
                <c:pt idx="2710">
                  <c:v>91.13333333333334</c:v>
                </c:pt>
                <c:pt idx="2711">
                  <c:v>91.166666666666671</c:v>
                </c:pt>
                <c:pt idx="2712">
                  <c:v>91.2</c:v>
                </c:pt>
                <c:pt idx="2713">
                  <c:v>91.233333333333334</c:v>
                </c:pt>
                <c:pt idx="2714">
                  <c:v>91.266666666666666</c:v>
                </c:pt>
                <c:pt idx="2715">
                  <c:v>91.3</c:v>
                </c:pt>
                <c:pt idx="2716">
                  <c:v>91.333333333333329</c:v>
                </c:pt>
                <c:pt idx="2717">
                  <c:v>91.36666666666666</c:v>
                </c:pt>
                <c:pt idx="2718">
                  <c:v>91.4</c:v>
                </c:pt>
                <c:pt idx="2719">
                  <c:v>91.433333333333337</c:v>
                </c:pt>
                <c:pt idx="2720">
                  <c:v>91.466666666666669</c:v>
                </c:pt>
                <c:pt idx="2721">
                  <c:v>91.5</c:v>
                </c:pt>
                <c:pt idx="2722">
                  <c:v>91.533333333333331</c:v>
                </c:pt>
                <c:pt idx="2723">
                  <c:v>91.566666666666663</c:v>
                </c:pt>
                <c:pt idx="2724">
                  <c:v>91.6</c:v>
                </c:pt>
                <c:pt idx="2725">
                  <c:v>91.63333333333334</c:v>
                </c:pt>
                <c:pt idx="2726">
                  <c:v>91.666666666666671</c:v>
                </c:pt>
                <c:pt idx="2727">
                  <c:v>91.7</c:v>
                </c:pt>
                <c:pt idx="2728">
                  <c:v>91.733333333333334</c:v>
                </c:pt>
                <c:pt idx="2729">
                  <c:v>91.766666666666666</c:v>
                </c:pt>
                <c:pt idx="2730">
                  <c:v>91.8</c:v>
                </c:pt>
                <c:pt idx="2731">
                  <c:v>91.833333333333329</c:v>
                </c:pt>
                <c:pt idx="2732">
                  <c:v>91.86666666666666</c:v>
                </c:pt>
                <c:pt idx="2733">
                  <c:v>91.9</c:v>
                </c:pt>
                <c:pt idx="2734">
                  <c:v>91.933333333333337</c:v>
                </c:pt>
                <c:pt idx="2735">
                  <c:v>91.966666666666669</c:v>
                </c:pt>
                <c:pt idx="2736">
                  <c:v>92</c:v>
                </c:pt>
                <c:pt idx="2737">
                  <c:v>92.033333333333331</c:v>
                </c:pt>
                <c:pt idx="2738">
                  <c:v>92.066666666666663</c:v>
                </c:pt>
                <c:pt idx="2739">
                  <c:v>92.1</c:v>
                </c:pt>
                <c:pt idx="2740">
                  <c:v>92.13333333333334</c:v>
                </c:pt>
                <c:pt idx="2741">
                  <c:v>92.166666666666671</c:v>
                </c:pt>
                <c:pt idx="2742">
                  <c:v>92.2</c:v>
                </c:pt>
                <c:pt idx="2743">
                  <c:v>92.233333333333334</c:v>
                </c:pt>
                <c:pt idx="2744">
                  <c:v>92.266666666666666</c:v>
                </c:pt>
                <c:pt idx="2745">
                  <c:v>92.3</c:v>
                </c:pt>
                <c:pt idx="2746">
                  <c:v>92.333333333333329</c:v>
                </c:pt>
                <c:pt idx="2747">
                  <c:v>92.36666666666666</c:v>
                </c:pt>
                <c:pt idx="2748">
                  <c:v>92.4</c:v>
                </c:pt>
                <c:pt idx="2749">
                  <c:v>92.433333333333337</c:v>
                </c:pt>
                <c:pt idx="2750">
                  <c:v>92.466666666666669</c:v>
                </c:pt>
                <c:pt idx="2751">
                  <c:v>92.5</c:v>
                </c:pt>
                <c:pt idx="2752">
                  <c:v>92.533333333333331</c:v>
                </c:pt>
                <c:pt idx="2753">
                  <c:v>92.566666666666663</c:v>
                </c:pt>
                <c:pt idx="2754">
                  <c:v>92.6</c:v>
                </c:pt>
                <c:pt idx="2755">
                  <c:v>92.63333333333334</c:v>
                </c:pt>
                <c:pt idx="2756">
                  <c:v>92.666666666666671</c:v>
                </c:pt>
                <c:pt idx="2757">
                  <c:v>92.7</c:v>
                </c:pt>
                <c:pt idx="2758">
                  <c:v>92.733333333333334</c:v>
                </c:pt>
                <c:pt idx="2759">
                  <c:v>92.766666666666666</c:v>
                </c:pt>
                <c:pt idx="2760">
                  <c:v>92.8</c:v>
                </c:pt>
                <c:pt idx="2761">
                  <c:v>92.833333333333329</c:v>
                </c:pt>
                <c:pt idx="2762">
                  <c:v>92.86666666666666</c:v>
                </c:pt>
                <c:pt idx="2763">
                  <c:v>92.9</c:v>
                </c:pt>
                <c:pt idx="2764">
                  <c:v>92.933333333333337</c:v>
                </c:pt>
                <c:pt idx="2765">
                  <c:v>92.966666666666669</c:v>
                </c:pt>
                <c:pt idx="2766">
                  <c:v>93</c:v>
                </c:pt>
                <c:pt idx="2767">
                  <c:v>93.033333333333331</c:v>
                </c:pt>
                <c:pt idx="2768">
                  <c:v>93.066666666666663</c:v>
                </c:pt>
                <c:pt idx="2769">
                  <c:v>93.1</c:v>
                </c:pt>
                <c:pt idx="2770">
                  <c:v>93.13333333333334</c:v>
                </c:pt>
                <c:pt idx="2771">
                  <c:v>93.166666666666671</c:v>
                </c:pt>
                <c:pt idx="2772">
                  <c:v>93.2</c:v>
                </c:pt>
                <c:pt idx="2773">
                  <c:v>93.233333333333334</c:v>
                </c:pt>
                <c:pt idx="2774">
                  <c:v>93.266666666666666</c:v>
                </c:pt>
                <c:pt idx="2775">
                  <c:v>93.3</c:v>
                </c:pt>
                <c:pt idx="2776">
                  <c:v>93.333333333333329</c:v>
                </c:pt>
                <c:pt idx="2777">
                  <c:v>93.36666666666666</c:v>
                </c:pt>
                <c:pt idx="2778">
                  <c:v>93.4</c:v>
                </c:pt>
                <c:pt idx="2779">
                  <c:v>93.433333333333337</c:v>
                </c:pt>
                <c:pt idx="2780">
                  <c:v>93.466666666666669</c:v>
                </c:pt>
                <c:pt idx="2781">
                  <c:v>93.5</c:v>
                </c:pt>
                <c:pt idx="2782">
                  <c:v>93.533333333333331</c:v>
                </c:pt>
                <c:pt idx="2783">
                  <c:v>93.566666666666663</c:v>
                </c:pt>
                <c:pt idx="2784">
                  <c:v>93.6</c:v>
                </c:pt>
                <c:pt idx="2785">
                  <c:v>93.63333333333334</c:v>
                </c:pt>
                <c:pt idx="2786">
                  <c:v>93.666666666666671</c:v>
                </c:pt>
                <c:pt idx="2787">
                  <c:v>93.7</c:v>
                </c:pt>
                <c:pt idx="2788">
                  <c:v>93.733333333333334</c:v>
                </c:pt>
                <c:pt idx="2789">
                  <c:v>93.766666666666666</c:v>
                </c:pt>
                <c:pt idx="2790">
                  <c:v>93.8</c:v>
                </c:pt>
                <c:pt idx="2791">
                  <c:v>93.833333333333329</c:v>
                </c:pt>
                <c:pt idx="2792">
                  <c:v>93.86666666666666</c:v>
                </c:pt>
                <c:pt idx="2793">
                  <c:v>93.9</c:v>
                </c:pt>
                <c:pt idx="2794">
                  <c:v>93.933333333333337</c:v>
                </c:pt>
                <c:pt idx="2795">
                  <c:v>93.966666666666669</c:v>
                </c:pt>
                <c:pt idx="2796">
                  <c:v>94</c:v>
                </c:pt>
                <c:pt idx="2797">
                  <c:v>94.033333333333331</c:v>
                </c:pt>
                <c:pt idx="2798">
                  <c:v>94.066666666666663</c:v>
                </c:pt>
                <c:pt idx="2799">
                  <c:v>94.1</c:v>
                </c:pt>
                <c:pt idx="2800">
                  <c:v>94.13333333333334</c:v>
                </c:pt>
                <c:pt idx="2801">
                  <c:v>94.166666666666671</c:v>
                </c:pt>
                <c:pt idx="2802">
                  <c:v>94.2</c:v>
                </c:pt>
                <c:pt idx="2803">
                  <c:v>94.233333333333334</c:v>
                </c:pt>
                <c:pt idx="2804">
                  <c:v>94.266666666666666</c:v>
                </c:pt>
                <c:pt idx="2805">
                  <c:v>94.3</c:v>
                </c:pt>
                <c:pt idx="2806">
                  <c:v>94.333333333333329</c:v>
                </c:pt>
                <c:pt idx="2807">
                  <c:v>94.36666666666666</c:v>
                </c:pt>
                <c:pt idx="2808">
                  <c:v>94.4</c:v>
                </c:pt>
                <c:pt idx="2809">
                  <c:v>94.433333333333337</c:v>
                </c:pt>
                <c:pt idx="2810">
                  <c:v>94.466666666666669</c:v>
                </c:pt>
                <c:pt idx="2811">
                  <c:v>94.5</c:v>
                </c:pt>
                <c:pt idx="2812">
                  <c:v>94.533333333333331</c:v>
                </c:pt>
                <c:pt idx="2813">
                  <c:v>94.566666666666663</c:v>
                </c:pt>
                <c:pt idx="2814">
                  <c:v>94.6</c:v>
                </c:pt>
                <c:pt idx="2815">
                  <c:v>94.63333333333334</c:v>
                </c:pt>
                <c:pt idx="2816">
                  <c:v>94.666666666666671</c:v>
                </c:pt>
                <c:pt idx="2817">
                  <c:v>94.7</c:v>
                </c:pt>
                <c:pt idx="2818">
                  <c:v>94.733333333333334</c:v>
                </c:pt>
                <c:pt idx="2819">
                  <c:v>94.766666666666666</c:v>
                </c:pt>
                <c:pt idx="2820">
                  <c:v>94.8</c:v>
                </c:pt>
                <c:pt idx="2821">
                  <c:v>94.833333333333329</c:v>
                </c:pt>
                <c:pt idx="2822">
                  <c:v>94.86666666666666</c:v>
                </c:pt>
                <c:pt idx="2823">
                  <c:v>94.9</c:v>
                </c:pt>
                <c:pt idx="2824">
                  <c:v>94.933333333333337</c:v>
                </c:pt>
                <c:pt idx="2825">
                  <c:v>94.966666666666669</c:v>
                </c:pt>
                <c:pt idx="2826">
                  <c:v>95</c:v>
                </c:pt>
                <c:pt idx="2827">
                  <c:v>95.033333333333331</c:v>
                </c:pt>
                <c:pt idx="2828">
                  <c:v>95.066666666666663</c:v>
                </c:pt>
                <c:pt idx="2829">
                  <c:v>95.11666666666666</c:v>
                </c:pt>
                <c:pt idx="2830">
                  <c:v>95.15</c:v>
                </c:pt>
                <c:pt idx="2831">
                  <c:v>95.183333333333337</c:v>
                </c:pt>
                <c:pt idx="2832">
                  <c:v>95.216666666666669</c:v>
                </c:pt>
                <c:pt idx="2833">
                  <c:v>95.233333333333334</c:v>
                </c:pt>
                <c:pt idx="2834">
                  <c:v>95.283333333333331</c:v>
                </c:pt>
                <c:pt idx="2835">
                  <c:v>95.316666666666663</c:v>
                </c:pt>
                <c:pt idx="2836">
                  <c:v>95.35</c:v>
                </c:pt>
                <c:pt idx="2837">
                  <c:v>95.38333333333334</c:v>
                </c:pt>
                <c:pt idx="2838">
                  <c:v>95.416666666666671</c:v>
                </c:pt>
                <c:pt idx="2839">
                  <c:v>95.45</c:v>
                </c:pt>
                <c:pt idx="2840">
                  <c:v>95.483333333333334</c:v>
                </c:pt>
                <c:pt idx="2841">
                  <c:v>95.516666666666666</c:v>
                </c:pt>
                <c:pt idx="2842">
                  <c:v>95.55</c:v>
                </c:pt>
                <c:pt idx="2843">
                  <c:v>95.583333333333329</c:v>
                </c:pt>
                <c:pt idx="2844">
                  <c:v>95.61666666666666</c:v>
                </c:pt>
                <c:pt idx="2845">
                  <c:v>95.65</c:v>
                </c:pt>
                <c:pt idx="2846">
                  <c:v>95.683333333333337</c:v>
                </c:pt>
                <c:pt idx="2847">
                  <c:v>95.716666666666669</c:v>
                </c:pt>
                <c:pt idx="2848">
                  <c:v>95.75</c:v>
                </c:pt>
                <c:pt idx="2849">
                  <c:v>95.783333333333331</c:v>
                </c:pt>
                <c:pt idx="2850">
                  <c:v>95.816666666666663</c:v>
                </c:pt>
                <c:pt idx="2851">
                  <c:v>95.85</c:v>
                </c:pt>
                <c:pt idx="2852">
                  <c:v>95.88333333333334</c:v>
                </c:pt>
                <c:pt idx="2853">
                  <c:v>95.916666666666671</c:v>
                </c:pt>
                <c:pt idx="2854">
                  <c:v>95.95</c:v>
                </c:pt>
                <c:pt idx="2855">
                  <c:v>95.983333333333334</c:v>
                </c:pt>
                <c:pt idx="2856">
                  <c:v>96.016666666666666</c:v>
                </c:pt>
                <c:pt idx="2857">
                  <c:v>96.05</c:v>
                </c:pt>
                <c:pt idx="2858">
                  <c:v>96.083333333333329</c:v>
                </c:pt>
                <c:pt idx="2859">
                  <c:v>96.11666666666666</c:v>
                </c:pt>
                <c:pt idx="2860">
                  <c:v>96.15</c:v>
                </c:pt>
                <c:pt idx="2861">
                  <c:v>96.183333333333337</c:v>
                </c:pt>
                <c:pt idx="2862">
                  <c:v>96.216666666666669</c:v>
                </c:pt>
                <c:pt idx="2863">
                  <c:v>96.25</c:v>
                </c:pt>
                <c:pt idx="2864">
                  <c:v>96.283333333333331</c:v>
                </c:pt>
                <c:pt idx="2865">
                  <c:v>96.316666666666663</c:v>
                </c:pt>
                <c:pt idx="2866">
                  <c:v>96.35</c:v>
                </c:pt>
                <c:pt idx="2867">
                  <c:v>96.38333333333334</c:v>
                </c:pt>
                <c:pt idx="2868">
                  <c:v>96.416666666666671</c:v>
                </c:pt>
                <c:pt idx="2869">
                  <c:v>96.45</c:v>
                </c:pt>
                <c:pt idx="2870">
                  <c:v>96.483333333333334</c:v>
                </c:pt>
                <c:pt idx="2871">
                  <c:v>96.516666666666666</c:v>
                </c:pt>
                <c:pt idx="2872">
                  <c:v>96.55</c:v>
                </c:pt>
                <c:pt idx="2873">
                  <c:v>96.583333333333329</c:v>
                </c:pt>
                <c:pt idx="2874">
                  <c:v>96.61666666666666</c:v>
                </c:pt>
                <c:pt idx="2875">
                  <c:v>96.65</c:v>
                </c:pt>
                <c:pt idx="2876">
                  <c:v>96.683333333333337</c:v>
                </c:pt>
                <c:pt idx="2877">
                  <c:v>96.716666666666669</c:v>
                </c:pt>
                <c:pt idx="2878">
                  <c:v>96.75</c:v>
                </c:pt>
                <c:pt idx="2879">
                  <c:v>96.783333333333331</c:v>
                </c:pt>
                <c:pt idx="2880">
                  <c:v>96.816666666666663</c:v>
                </c:pt>
                <c:pt idx="2881">
                  <c:v>96.85</c:v>
                </c:pt>
                <c:pt idx="2882">
                  <c:v>96.88333333333334</c:v>
                </c:pt>
                <c:pt idx="2883">
                  <c:v>96.916666666666671</c:v>
                </c:pt>
                <c:pt idx="2884">
                  <c:v>96.95</c:v>
                </c:pt>
                <c:pt idx="2885">
                  <c:v>96.983333333333334</c:v>
                </c:pt>
                <c:pt idx="2886">
                  <c:v>97.016666666666666</c:v>
                </c:pt>
                <c:pt idx="2887">
                  <c:v>97.05</c:v>
                </c:pt>
                <c:pt idx="2888">
                  <c:v>97.083333333333329</c:v>
                </c:pt>
                <c:pt idx="2889">
                  <c:v>97.11666666666666</c:v>
                </c:pt>
                <c:pt idx="2890">
                  <c:v>97.15</c:v>
                </c:pt>
                <c:pt idx="2891">
                  <c:v>97.183333333333337</c:v>
                </c:pt>
                <c:pt idx="2892">
                  <c:v>97.216666666666669</c:v>
                </c:pt>
                <c:pt idx="2893">
                  <c:v>97.25</c:v>
                </c:pt>
                <c:pt idx="2894">
                  <c:v>97.283333333333331</c:v>
                </c:pt>
                <c:pt idx="2895">
                  <c:v>97.316666666666663</c:v>
                </c:pt>
                <c:pt idx="2896">
                  <c:v>97.35</c:v>
                </c:pt>
                <c:pt idx="2897">
                  <c:v>97.38333333333334</c:v>
                </c:pt>
                <c:pt idx="2898">
                  <c:v>97.416666666666671</c:v>
                </c:pt>
                <c:pt idx="2899">
                  <c:v>97.45</c:v>
                </c:pt>
                <c:pt idx="2900">
                  <c:v>97.483333333333334</c:v>
                </c:pt>
                <c:pt idx="2901">
                  <c:v>97.516666666666666</c:v>
                </c:pt>
                <c:pt idx="2902">
                  <c:v>97.55</c:v>
                </c:pt>
                <c:pt idx="2903">
                  <c:v>97.583333333333329</c:v>
                </c:pt>
                <c:pt idx="2904">
                  <c:v>97.61666666666666</c:v>
                </c:pt>
                <c:pt idx="2905">
                  <c:v>97.65</c:v>
                </c:pt>
                <c:pt idx="2906">
                  <c:v>97.683333333333337</c:v>
                </c:pt>
                <c:pt idx="2907">
                  <c:v>97.716666666666669</c:v>
                </c:pt>
                <c:pt idx="2908">
                  <c:v>97.75</c:v>
                </c:pt>
                <c:pt idx="2909">
                  <c:v>97.783333333333331</c:v>
                </c:pt>
                <c:pt idx="2910">
                  <c:v>97.816666666666663</c:v>
                </c:pt>
                <c:pt idx="2911">
                  <c:v>97.85</c:v>
                </c:pt>
                <c:pt idx="2912">
                  <c:v>97.88333333333334</c:v>
                </c:pt>
                <c:pt idx="2913">
                  <c:v>97.916666666666671</c:v>
                </c:pt>
                <c:pt idx="2914">
                  <c:v>97.95</c:v>
                </c:pt>
                <c:pt idx="2915">
                  <c:v>97.983333333333334</c:v>
                </c:pt>
                <c:pt idx="2916">
                  <c:v>98.016666666666666</c:v>
                </c:pt>
                <c:pt idx="2917">
                  <c:v>98.05</c:v>
                </c:pt>
                <c:pt idx="2918">
                  <c:v>98.083333333333329</c:v>
                </c:pt>
                <c:pt idx="2919">
                  <c:v>98.11666666666666</c:v>
                </c:pt>
                <c:pt idx="2920">
                  <c:v>98.15</c:v>
                </c:pt>
                <c:pt idx="2921">
                  <c:v>98.183333333333337</c:v>
                </c:pt>
                <c:pt idx="2922">
                  <c:v>98.216666666666669</c:v>
                </c:pt>
                <c:pt idx="2923">
                  <c:v>98.25</c:v>
                </c:pt>
                <c:pt idx="2924">
                  <c:v>98.283333333333331</c:v>
                </c:pt>
                <c:pt idx="2925">
                  <c:v>98.316666666666663</c:v>
                </c:pt>
                <c:pt idx="2926">
                  <c:v>98.35</c:v>
                </c:pt>
                <c:pt idx="2927">
                  <c:v>98.38333333333334</c:v>
                </c:pt>
                <c:pt idx="2928">
                  <c:v>98.416666666666671</c:v>
                </c:pt>
                <c:pt idx="2929">
                  <c:v>98.45</c:v>
                </c:pt>
                <c:pt idx="2930">
                  <c:v>98.483333333333334</c:v>
                </c:pt>
                <c:pt idx="2931">
                  <c:v>98.516666666666666</c:v>
                </c:pt>
                <c:pt idx="2932">
                  <c:v>98.55</c:v>
                </c:pt>
                <c:pt idx="2933">
                  <c:v>98.583333333333329</c:v>
                </c:pt>
                <c:pt idx="2934">
                  <c:v>98.61666666666666</c:v>
                </c:pt>
                <c:pt idx="2935">
                  <c:v>98.65</c:v>
                </c:pt>
                <c:pt idx="2936">
                  <c:v>98.683333333333337</c:v>
                </c:pt>
                <c:pt idx="2937">
                  <c:v>98.716666666666669</c:v>
                </c:pt>
                <c:pt idx="2938">
                  <c:v>98.75</c:v>
                </c:pt>
                <c:pt idx="2939">
                  <c:v>98.783333333333331</c:v>
                </c:pt>
                <c:pt idx="2940">
                  <c:v>98.816666666666663</c:v>
                </c:pt>
                <c:pt idx="2941">
                  <c:v>98.85</c:v>
                </c:pt>
                <c:pt idx="2942">
                  <c:v>98.88333333333334</c:v>
                </c:pt>
                <c:pt idx="2943">
                  <c:v>98.916666666666671</c:v>
                </c:pt>
                <c:pt idx="2944">
                  <c:v>98.95</c:v>
                </c:pt>
                <c:pt idx="2945">
                  <c:v>98.983333333333334</c:v>
                </c:pt>
                <c:pt idx="2946">
                  <c:v>99.016666666666666</c:v>
                </c:pt>
                <c:pt idx="2947">
                  <c:v>99.05</c:v>
                </c:pt>
                <c:pt idx="2948">
                  <c:v>99.083333333333329</c:v>
                </c:pt>
                <c:pt idx="2949">
                  <c:v>99.11666666666666</c:v>
                </c:pt>
                <c:pt idx="2950">
                  <c:v>99.15</c:v>
                </c:pt>
                <c:pt idx="2951">
                  <c:v>99.183333333333337</c:v>
                </c:pt>
                <c:pt idx="2952">
                  <c:v>99.216666666666669</c:v>
                </c:pt>
                <c:pt idx="2953">
                  <c:v>99.266666666666666</c:v>
                </c:pt>
                <c:pt idx="2954">
                  <c:v>99.283333333333331</c:v>
                </c:pt>
                <c:pt idx="2955">
                  <c:v>99.316666666666663</c:v>
                </c:pt>
                <c:pt idx="2956">
                  <c:v>99.35</c:v>
                </c:pt>
                <c:pt idx="2957">
                  <c:v>99.38333333333334</c:v>
                </c:pt>
                <c:pt idx="2958">
                  <c:v>99.416666666666671</c:v>
                </c:pt>
                <c:pt idx="2959">
                  <c:v>99.45</c:v>
                </c:pt>
                <c:pt idx="2960">
                  <c:v>99.483333333333334</c:v>
                </c:pt>
                <c:pt idx="2961">
                  <c:v>99.516666666666666</c:v>
                </c:pt>
                <c:pt idx="2962">
                  <c:v>99.566666666666663</c:v>
                </c:pt>
                <c:pt idx="2963">
                  <c:v>99.583333333333329</c:v>
                </c:pt>
                <c:pt idx="2964">
                  <c:v>99.61666666666666</c:v>
                </c:pt>
                <c:pt idx="2965">
                  <c:v>99.65</c:v>
                </c:pt>
                <c:pt idx="2966">
                  <c:v>99.683333333333337</c:v>
                </c:pt>
                <c:pt idx="2967">
                  <c:v>99.733333333333334</c:v>
                </c:pt>
                <c:pt idx="2968">
                  <c:v>99.75</c:v>
                </c:pt>
                <c:pt idx="2969">
                  <c:v>99.783333333333331</c:v>
                </c:pt>
                <c:pt idx="2970">
                  <c:v>99.816666666666663</c:v>
                </c:pt>
                <c:pt idx="2971">
                  <c:v>99.85</c:v>
                </c:pt>
                <c:pt idx="2972">
                  <c:v>99.9</c:v>
                </c:pt>
                <c:pt idx="2973">
                  <c:v>99.933333333333337</c:v>
                </c:pt>
                <c:pt idx="2974">
                  <c:v>99.966666666666669</c:v>
                </c:pt>
                <c:pt idx="2975">
                  <c:v>100</c:v>
                </c:pt>
                <c:pt idx="2976">
                  <c:v>100.03333333333333</c:v>
                </c:pt>
                <c:pt idx="2977">
                  <c:v>100.06666666666666</c:v>
                </c:pt>
                <c:pt idx="2978">
                  <c:v>100.1</c:v>
                </c:pt>
                <c:pt idx="2979">
                  <c:v>100.13333333333334</c:v>
                </c:pt>
                <c:pt idx="2980">
                  <c:v>100.16666666666667</c:v>
                </c:pt>
                <c:pt idx="2981">
                  <c:v>100.2</c:v>
                </c:pt>
                <c:pt idx="2982">
                  <c:v>100.23333333333333</c:v>
                </c:pt>
                <c:pt idx="2983">
                  <c:v>100.26666666666667</c:v>
                </c:pt>
                <c:pt idx="2984">
                  <c:v>100.3</c:v>
                </c:pt>
                <c:pt idx="2985">
                  <c:v>100.33333333333333</c:v>
                </c:pt>
                <c:pt idx="2986">
                  <c:v>100.36666666666666</c:v>
                </c:pt>
                <c:pt idx="2987">
                  <c:v>100.4</c:v>
                </c:pt>
                <c:pt idx="2988">
                  <c:v>100.43333333333334</c:v>
                </c:pt>
                <c:pt idx="2989">
                  <c:v>100.46666666666667</c:v>
                </c:pt>
                <c:pt idx="2990">
                  <c:v>100.5</c:v>
                </c:pt>
                <c:pt idx="2991">
                  <c:v>100.53333333333333</c:v>
                </c:pt>
                <c:pt idx="2992">
                  <c:v>100.56666666666666</c:v>
                </c:pt>
                <c:pt idx="2993">
                  <c:v>100.6</c:v>
                </c:pt>
                <c:pt idx="2994">
                  <c:v>100.63333333333334</c:v>
                </c:pt>
                <c:pt idx="2995">
                  <c:v>100.66666666666667</c:v>
                </c:pt>
                <c:pt idx="2996">
                  <c:v>100.7</c:v>
                </c:pt>
                <c:pt idx="2997">
                  <c:v>100.73333333333333</c:v>
                </c:pt>
                <c:pt idx="2998">
                  <c:v>100.76666666666667</c:v>
                </c:pt>
                <c:pt idx="2999">
                  <c:v>100.8</c:v>
                </c:pt>
                <c:pt idx="3000">
                  <c:v>100.83333333333333</c:v>
                </c:pt>
                <c:pt idx="3001">
                  <c:v>100.86666666666666</c:v>
                </c:pt>
                <c:pt idx="3002">
                  <c:v>100.9</c:v>
                </c:pt>
                <c:pt idx="3003">
                  <c:v>100.93333333333334</c:v>
                </c:pt>
                <c:pt idx="3004">
                  <c:v>100.96666666666667</c:v>
                </c:pt>
                <c:pt idx="3005">
                  <c:v>101</c:v>
                </c:pt>
                <c:pt idx="3006">
                  <c:v>101.03333333333333</c:v>
                </c:pt>
                <c:pt idx="3007">
                  <c:v>101.06666666666666</c:v>
                </c:pt>
                <c:pt idx="3008">
                  <c:v>101.1</c:v>
                </c:pt>
                <c:pt idx="3009">
                  <c:v>101.13333333333334</c:v>
                </c:pt>
                <c:pt idx="3010">
                  <c:v>101.16666666666667</c:v>
                </c:pt>
                <c:pt idx="3011">
                  <c:v>101.2</c:v>
                </c:pt>
                <c:pt idx="3012">
                  <c:v>101.23333333333333</c:v>
                </c:pt>
                <c:pt idx="3013">
                  <c:v>101.26666666666667</c:v>
                </c:pt>
                <c:pt idx="3014">
                  <c:v>101.3</c:v>
                </c:pt>
                <c:pt idx="3015">
                  <c:v>101.33333333333333</c:v>
                </c:pt>
                <c:pt idx="3016">
                  <c:v>101.36666666666666</c:v>
                </c:pt>
                <c:pt idx="3017">
                  <c:v>101.4</c:v>
                </c:pt>
                <c:pt idx="3018">
                  <c:v>101.43333333333334</c:v>
                </c:pt>
                <c:pt idx="3019">
                  <c:v>101.46666666666667</c:v>
                </c:pt>
                <c:pt idx="3020">
                  <c:v>101.5</c:v>
                </c:pt>
                <c:pt idx="3021">
                  <c:v>101.53333333333333</c:v>
                </c:pt>
                <c:pt idx="3022">
                  <c:v>101.56666666666666</c:v>
                </c:pt>
                <c:pt idx="3023">
                  <c:v>101.6</c:v>
                </c:pt>
                <c:pt idx="3024">
                  <c:v>101.63333333333334</c:v>
                </c:pt>
                <c:pt idx="3025">
                  <c:v>101.66666666666667</c:v>
                </c:pt>
                <c:pt idx="3026">
                  <c:v>101.7</c:v>
                </c:pt>
                <c:pt idx="3027">
                  <c:v>101.73333333333333</c:v>
                </c:pt>
                <c:pt idx="3028">
                  <c:v>101.76666666666667</c:v>
                </c:pt>
                <c:pt idx="3029">
                  <c:v>101.8</c:v>
                </c:pt>
                <c:pt idx="3030">
                  <c:v>101.83333333333333</c:v>
                </c:pt>
                <c:pt idx="3031">
                  <c:v>101.86666666666666</c:v>
                </c:pt>
                <c:pt idx="3032">
                  <c:v>101.9</c:v>
                </c:pt>
                <c:pt idx="3033">
                  <c:v>101.93333333333334</c:v>
                </c:pt>
                <c:pt idx="3034">
                  <c:v>101.96666666666667</c:v>
                </c:pt>
                <c:pt idx="3035">
                  <c:v>102</c:v>
                </c:pt>
                <c:pt idx="3036">
                  <c:v>102.03333333333333</c:v>
                </c:pt>
                <c:pt idx="3037">
                  <c:v>102.06666666666666</c:v>
                </c:pt>
                <c:pt idx="3038">
                  <c:v>102.1</c:v>
                </c:pt>
                <c:pt idx="3039">
                  <c:v>102.13333333333334</c:v>
                </c:pt>
                <c:pt idx="3040">
                  <c:v>102.16666666666667</c:v>
                </c:pt>
                <c:pt idx="3041">
                  <c:v>102.2</c:v>
                </c:pt>
                <c:pt idx="3042">
                  <c:v>102.23333333333333</c:v>
                </c:pt>
                <c:pt idx="3043">
                  <c:v>102.26666666666667</c:v>
                </c:pt>
                <c:pt idx="3044">
                  <c:v>102.3</c:v>
                </c:pt>
                <c:pt idx="3045">
                  <c:v>102.33333333333333</c:v>
                </c:pt>
                <c:pt idx="3046">
                  <c:v>102.36666666666666</c:v>
                </c:pt>
                <c:pt idx="3047">
                  <c:v>102.4</c:v>
                </c:pt>
                <c:pt idx="3048">
                  <c:v>102.43333333333334</c:v>
                </c:pt>
                <c:pt idx="3049">
                  <c:v>102.46666666666667</c:v>
                </c:pt>
                <c:pt idx="3050">
                  <c:v>102.5</c:v>
                </c:pt>
                <c:pt idx="3051">
                  <c:v>102.53333333333333</c:v>
                </c:pt>
                <c:pt idx="3052">
                  <c:v>102.56666666666666</c:v>
                </c:pt>
                <c:pt idx="3053">
                  <c:v>102.6</c:v>
                </c:pt>
                <c:pt idx="3054">
                  <c:v>102.63333333333334</c:v>
                </c:pt>
                <c:pt idx="3055">
                  <c:v>102.66666666666667</c:v>
                </c:pt>
                <c:pt idx="3056">
                  <c:v>102.7</c:v>
                </c:pt>
                <c:pt idx="3057">
                  <c:v>102.73333333333333</c:v>
                </c:pt>
                <c:pt idx="3058">
                  <c:v>102.76666666666667</c:v>
                </c:pt>
                <c:pt idx="3059">
                  <c:v>102.8</c:v>
                </c:pt>
                <c:pt idx="3060">
                  <c:v>102.83333333333333</c:v>
                </c:pt>
                <c:pt idx="3061">
                  <c:v>102.86666666666666</c:v>
                </c:pt>
                <c:pt idx="3062">
                  <c:v>102.9</c:v>
                </c:pt>
                <c:pt idx="3063">
                  <c:v>102.93333333333334</c:v>
                </c:pt>
                <c:pt idx="3064">
                  <c:v>102.96666666666667</c:v>
                </c:pt>
                <c:pt idx="3065">
                  <c:v>103</c:v>
                </c:pt>
                <c:pt idx="3066">
                  <c:v>103.03333333333333</c:v>
                </c:pt>
                <c:pt idx="3067">
                  <c:v>103.06666666666666</c:v>
                </c:pt>
                <c:pt idx="3068">
                  <c:v>103.1</c:v>
                </c:pt>
                <c:pt idx="3069">
                  <c:v>103.13333333333334</c:v>
                </c:pt>
                <c:pt idx="3070">
                  <c:v>103.16666666666667</c:v>
                </c:pt>
                <c:pt idx="3071">
                  <c:v>103.2</c:v>
                </c:pt>
                <c:pt idx="3072">
                  <c:v>103.23333333333333</c:v>
                </c:pt>
                <c:pt idx="3073">
                  <c:v>103.26666666666667</c:v>
                </c:pt>
                <c:pt idx="3074">
                  <c:v>103.3</c:v>
                </c:pt>
                <c:pt idx="3075">
                  <c:v>103.33333333333333</c:v>
                </c:pt>
                <c:pt idx="3076">
                  <c:v>103.36666666666666</c:v>
                </c:pt>
                <c:pt idx="3077">
                  <c:v>103.4</c:v>
                </c:pt>
                <c:pt idx="3078">
                  <c:v>103.43333333333334</c:v>
                </c:pt>
                <c:pt idx="3079">
                  <c:v>103.46666666666667</c:v>
                </c:pt>
                <c:pt idx="3080">
                  <c:v>103.5</c:v>
                </c:pt>
                <c:pt idx="3081">
                  <c:v>103.53333333333333</c:v>
                </c:pt>
                <c:pt idx="3082">
                  <c:v>103.56666666666666</c:v>
                </c:pt>
                <c:pt idx="3083">
                  <c:v>103.6</c:v>
                </c:pt>
                <c:pt idx="3084">
                  <c:v>103.63333333333334</c:v>
                </c:pt>
                <c:pt idx="3085">
                  <c:v>103.66666666666667</c:v>
                </c:pt>
                <c:pt idx="3086">
                  <c:v>103.7</c:v>
                </c:pt>
                <c:pt idx="3087">
                  <c:v>103.73333333333333</c:v>
                </c:pt>
                <c:pt idx="3088">
                  <c:v>103.76666666666667</c:v>
                </c:pt>
                <c:pt idx="3089">
                  <c:v>103.8</c:v>
                </c:pt>
                <c:pt idx="3090">
                  <c:v>103.83333333333333</c:v>
                </c:pt>
                <c:pt idx="3091">
                  <c:v>103.86666666666666</c:v>
                </c:pt>
                <c:pt idx="3092">
                  <c:v>103.9</c:v>
                </c:pt>
                <c:pt idx="3093">
                  <c:v>103.93333333333334</c:v>
                </c:pt>
                <c:pt idx="3094">
                  <c:v>103.96666666666667</c:v>
                </c:pt>
                <c:pt idx="3095">
                  <c:v>104.01666666666667</c:v>
                </c:pt>
                <c:pt idx="3096">
                  <c:v>104.05</c:v>
                </c:pt>
                <c:pt idx="3097">
                  <c:v>104.06666666666666</c:v>
                </c:pt>
                <c:pt idx="3098">
                  <c:v>104.1</c:v>
                </c:pt>
                <c:pt idx="3099">
                  <c:v>104.13333333333334</c:v>
                </c:pt>
                <c:pt idx="3100">
                  <c:v>104.18333333333334</c:v>
                </c:pt>
                <c:pt idx="3101">
                  <c:v>104.21666666666667</c:v>
                </c:pt>
                <c:pt idx="3102">
                  <c:v>104.25</c:v>
                </c:pt>
                <c:pt idx="3103">
                  <c:v>104.28333333333333</c:v>
                </c:pt>
                <c:pt idx="3104">
                  <c:v>104.31666666666666</c:v>
                </c:pt>
                <c:pt idx="3105">
                  <c:v>104.35</c:v>
                </c:pt>
                <c:pt idx="3106">
                  <c:v>104.38333333333334</c:v>
                </c:pt>
                <c:pt idx="3107">
                  <c:v>104.41666666666667</c:v>
                </c:pt>
                <c:pt idx="3108">
                  <c:v>104.45</c:v>
                </c:pt>
                <c:pt idx="3109">
                  <c:v>104.48333333333333</c:v>
                </c:pt>
                <c:pt idx="3110">
                  <c:v>104.51666666666667</c:v>
                </c:pt>
                <c:pt idx="3111">
                  <c:v>104.55</c:v>
                </c:pt>
                <c:pt idx="3112">
                  <c:v>104.58333333333333</c:v>
                </c:pt>
                <c:pt idx="3113">
                  <c:v>104.61666666666666</c:v>
                </c:pt>
                <c:pt idx="3114">
                  <c:v>104.65</c:v>
                </c:pt>
                <c:pt idx="3115">
                  <c:v>104.68333333333334</c:v>
                </c:pt>
                <c:pt idx="3116">
                  <c:v>104.71666666666667</c:v>
                </c:pt>
                <c:pt idx="3117">
                  <c:v>104.75</c:v>
                </c:pt>
                <c:pt idx="3118">
                  <c:v>104.78333333333333</c:v>
                </c:pt>
                <c:pt idx="3119">
                  <c:v>104.81666666666666</c:v>
                </c:pt>
                <c:pt idx="3120">
                  <c:v>104.85</c:v>
                </c:pt>
                <c:pt idx="3121">
                  <c:v>104.88333333333334</c:v>
                </c:pt>
                <c:pt idx="3122">
                  <c:v>104.91666666666667</c:v>
                </c:pt>
                <c:pt idx="3123">
                  <c:v>104.95</c:v>
                </c:pt>
                <c:pt idx="3124">
                  <c:v>104.98333333333333</c:v>
                </c:pt>
                <c:pt idx="3125">
                  <c:v>105.01666666666667</c:v>
                </c:pt>
                <c:pt idx="3126">
                  <c:v>105.05</c:v>
                </c:pt>
                <c:pt idx="3127">
                  <c:v>105.08333333333333</c:v>
                </c:pt>
                <c:pt idx="3128">
                  <c:v>105.11666666666666</c:v>
                </c:pt>
                <c:pt idx="3129">
                  <c:v>105.15</c:v>
                </c:pt>
                <c:pt idx="3130">
                  <c:v>105.18333333333334</c:v>
                </c:pt>
                <c:pt idx="3131">
                  <c:v>105.21666666666667</c:v>
                </c:pt>
                <c:pt idx="3132">
                  <c:v>105.25</c:v>
                </c:pt>
                <c:pt idx="3133">
                  <c:v>105.28333333333333</c:v>
                </c:pt>
                <c:pt idx="3134">
                  <c:v>105.31666666666666</c:v>
                </c:pt>
                <c:pt idx="3135">
                  <c:v>105.35</c:v>
                </c:pt>
                <c:pt idx="3136">
                  <c:v>105.38333333333334</c:v>
                </c:pt>
                <c:pt idx="3137">
                  <c:v>105.41666666666667</c:v>
                </c:pt>
                <c:pt idx="3138">
                  <c:v>105.45</c:v>
                </c:pt>
                <c:pt idx="3139">
                  <c:v>105.48333333333333</c:v>
                </c:pt>
                <c:pt idx="3140">
                  <c:v>105.51666666666667</c:v>
                </c:pt>
                <c:pt idx="3141">
                  <c:v>105.55</c:v>
                </c:pt>
                <c:pt idx="3142">
                  <c:v>105.58333333333333</c:v>
                </c:pt>
                <c:pt idx="3143">
                  <c:v>105.61666666666666</c:v>
                </c:pt>
                <c:pt idx="3144">
                  <c:v>105.65</c:v>
                </c:pt>
                <c:pt idx="3145">
                  <c:v>105.68333333333334</c:v>
                </c:pt>
                <c:pt idx="3146">
                  <c:v>105.71666666666667</c:v>
                </c:pt>
                <c:pt idx="3147">
                  <c:v>105.75</c:v>
                </c:pt>
                <c:pt idx="3148">
                  <c:v>105.78333333333333</c:v>
                </c:pt>
                <c:pt idx="3149">
                  <c:v>105.81666666666666</c:v>
                </c:pt>
                <c:pt idx="3150">
                  <c:v>105.85</c:v>
                </c:pt>
                <c:pt idx="3151">
                  <c:v>105.88333333333334</c:v>
                </c:pt>
                <c:pt idx="3152">
                  <c:v>105.91666666666667</c:v>
                </c:pt>
                <c:pt idx="3153">
                  <c:v>105.95</c:v>
                </c:pt>
                <c:pt idx="3154">
                  <c:v>105.98333333333333</c:v>
                </c:pt>
                <c:pt idx="3155">
                  <c:v>106.01666666666667</c:v>
                </c:pt>
                <c:pt idx="3156">
                  <c:v>106.05</c:v>
                </c:pt>
                <c:pt idx="3157">
                  <c:v>106.08333333333333</c:v>
                </c:pt>
                <c:pt idx="3158">
                  <c:v>106.11666666666666</c:v>
                </c:pt>
                <c:pt idx="3159">
                  <c:v>106.15</c:v>
                </c:pt>
                <c:pt idx="3160">
                  <c:v>106.18333333333334</c:v>
                </c:pt>
                <c:pt idx="3161">
                  <c:v>106.21666666666667</c:v>
                </c:pt>
                <c:pt idx="3162">
                  <c:v>106.25</c:v>
                </c:pt>
                <c:pt idx="3163">
                  <c:v>106.28333333333333</c:v>
                </c:pt>
                <c:pt idx="3164">
                  <c:v>106.31666666666666</c:v>
                </c:pt>
                <c:pt idx="3165">
                  <c:v>106.35</c:v>
                </c:pt>
                <c:pt idx="3166">
                  <c:v>106.38333333333334</c:v>
                </c:pt>
                <c:pt idx="3167">
                  <c:v>106.41666666666667</c:v>
                </c:pt>
                <c:pt idx="3168">
                  <c:v>106.45</c:v>
                </c:pt>
                <c:pt idx="3169">
                  <c:v>106.48333333333333</c:v>
                </c:pt>
                <c:pt idx="3170">
                  <c:v>106.51666666666667</c:v>
                </c:pt>
                <c:pt idx="3171">
                  <c:v>106.55</c:v>
                </c:pt>
                <c:pt idx="3172">
                  <c:v>106.58333333333333</c:v>
                </c:pt>
                <c:pt idx="3173">
                  <c:v>106.61666666666666</c:v>
                </c:pt>
                <c:pt idx="3174">
                  <c:v>106.65</c:v>
                </c:pt>
                <c:pt idx="3175">
                  <c:v>106.68333333333334</c:v>
                </c:pt>
                <c:pt idx="3176">
                  <c:v>106.71666666666667</c:v>
                </c:pt>
                <c:pt idx="3177">
                  <c:v>106.75</c:v>
                </c:pt>
                <c:pt idx="3178">
                  <c:v>106.78333333333333</c:v>
                </c:pt>
                <c:pt idx="3179">
                  <c:v>106.81666666666666</c:v>
                </c:pt>
                <c:pt idx="3180">
                  <c:v>106.85</c:v>
                </c:pt>
                <c:pt idx="3181">
                  <c:v>106.88333333333334</c:v>
                </c:pt>
                <c:pt idx="3182">
                  <c:v>106.91666666666667</c:v>
                </c:pt>
                <c:pt idx="3183">
                  <c:v>106.95</c:v>
                </c:pt>
                <c:pt idx="3184">
                  <c:v>106.98333333333333</c:v>
                </c:pt>
                <c:pt idx="3185">
                  <c:v>107.01666666666667</c:v>
                </c:pt>
                <c:pt idx="3186">
                  <c:v>107.05</c:v>
                </c:pt>
                <c:pt idx="3187">
                  <c:v>107.08333333333333</c:v>
                </c:pt>
                <c:pt idx="3188">
                  <c:v>107.11666666666666</c:v>
                </c:pt>
                <c:pt idx="3189">
                  <c:v>107.15</c:v>
                </c:pt>
                <c:pt idx="3190">
                  <c:v>107.18333333333334</c:v>
                </c:pt>
                <c:pt idx="3191">
                  <c:v>107.21666666666667</c:v>
                </c:pt>
                <c:pt idx="3192">
                  <c:v>107.25</c:v>
                </c:pt>
                <c:pt idx="3193">
                  <c:v>107.28333333333333</c:v>
                </c:pt>
                <c:pt idx="3194">
                  <c:v>107.31666666666666</c:v>
                </c:pt>
                <c:pt idx="3195">
                  <c:v>107.35</c:v>
                </c:pt>
                <c:pt idx="3196">
                  <c:v>107.38333333333334</c:v>
                </c:pt>
                <c:pt idx="3197">
                  <c:v>107.41666666666667</c:v>
                </c:pt>
                <c:pt idx="3198">
                  <c:v>107.45</c:v>
                </c:pt>
                <c:pt idx="3199">
                  <c:v>107.48333333333333</c:v>
                </c:pt>
                <c:pt idx="3200">
                  <c:v>107.51666666666667</c:v>
                </c:pt>
                <c:pt idx="3201">
                  <c:v>107.55</c:v>
                </c:pt>
                <c:pt idx="3202">
                  <c:v>107.58333333333333</c:v>
                </c:pt>
                <c:pt idx="3203">
                  <c:v>107.61666666666666</c:v>
                </c:pt>
                <c:pt idx="3204">
                  <c:v>107.65</c:v>
                </c:pt>
                <c:pt idx="3205">
                  <c:v>107.68333333333334</c:v>
                </c:pt>
                <c:pt idx="3206">
                  <c:v>107.71666666666667</c:v>
                </c:pt>
                <c:pt idx="3207">
                  <c:v>107.75</c:v>
                </c:pt>
                <c:pt idx="3208">
                  <c:v>107.78333333333333</c:v>
                </c:pt>
                <c:pt idx="3209">
                  <c:v>107.81666666666666</c:v>
                </c:pt>
                <c:pt idx="3210">
                  <c:v>107.85</c:v>
                </c:pt>
                <c:pt idx="3211">
                  <c:v>107.88333333333334</c:v>
                </c:pt>
                <c:pt idx="3212">
                  <c:v>107.91666666666667</c:v>
                </c:pt>
                <c:pt idx="3213">
                  <c:v>107.95</c:v>
                </c:pt>
                <c:pt idx="3214">
                  <c:v>107.98333333333333</c:v>
                </c:pt>
                <c:pt idx="3215">
                  <c:v>108.01666666666667</c:v>
                </c:pt>
                <c:pt idx="3216">
                  <c:v>108.05</c:v>
                </c:pt>
                <c:pt idx="3217">
                  <c:v>108.08333333333333</c:v>
                </c:pt>
                <c:pt idx="3218">
                  <c:v>108.11666666666666</c:v>
                </c:pt>
                <c:pt idx="3219">
                  <c:v>108.15</c:v>
                </c:pt>
                <c:pt idx="3220">
                  <c:v>108.18333333333334</c:v>
                </c:pt>
                <c:pt idx="3221">
                  <c:v>108.21666666666667</c:v>
                </c:pt>
                <c:pt idx="3222">
                  <c:v>108.25</c:v>
                </c:pt>
                <c:pt idx="3223">
                  <c:v>108.28333333333333</c:v>
                </c:pt>
                <c:pt idx="3224">
                  <c:v>108.31666666666666</c:v>
                </c:pt>
                <c:pt idx="3225">
                  <c:v>108.35</c:v>
                </c:pt>
                <c:pt idx="3226">
                  <c:v>108.4</c:v>
                </c:pt>
                <c:pt idx="3227">
                  <c:v>108.43333333333334</c:v>
                </c:pt>
                <c:pt idx="3228">
                  <c:v>108.46666666666667</c:v>
                </c:pt>
                <c:pt idx="3229">
                  <c:v>108.5</c:v>
                </c:pt>
                <c:pt idx="3230">
                  <c:v>108.53333333333333</c:v>
                </c:pt>
                <c:pt idx="3231">
                  <c:v>108.56666666666666</c:v>
                </c:pt>
                <c:pt idx="3232">
                  <c:v>108.6</c:v>
                </c:pt>
                <c:pt idx="3233">
                  <c:v>108.63333333333334</c:v>
                </c:pt>
                <c:pt idx="3234">
                  <c:v>108.66666666666667</c:v>
                </c:pt>
                <c:pt idx="3235">
                  <c:v>108.7</c:v>
                </c:pt>
                <c:pt idx="3236">
                  <c:v>108.73333333333333</c:v>
                </c:pt>
                <c:pt idx="3237">
                  <c:v>108.76666666666667</c:v>
                </c:pt>
                <c:pt idx="3238">
                  <c:v>108.8</c:v>
                </c:pt>
                <c:pt idx="3239">
                  <c:v>108.83333333333333</c:v>
                </c:pt>
                <c:pt idx="3240">
                  <c:v>108.86666666666666</c:v>
                </c:pt>
                <c:pt idx="3241">
                  <c:v>108.9</c:v>
                </c:pt>
                <c:pt idx="3242">
                  <c:v>108.93333333333334</c:v>
                </c:pt>
                <c:pt idx="3243">
                  <c:v>108.96666666666667</c:v>
                </c:pt>
                <c:pt idx="3244">
                  <c:v>109</c:v>
                </c:pt>
                <c:pt idx="3245">
                  <c:v>109.03333333333333</c:v>
                </c:pt>
                <c:pt idx="3246">
                  <c:v>109.06666666666666</c:v>
                </c:pt>
                <c:pt idx="3247">
                  <c:v>109.1</c:v>
                </c:pt>
                <c:pt idx="3248">
                  <c:v>109.13333333333334</c:v>
                </c:pt>
                <c:pt idx="3249">
                  <c:v>109.16666666666667</c:v>
                </c:pt>
                <c:pt idx="3250">
                  <c:v>109.2</c:v>
                </c:pt>
                <c:pt idx="3251">
                  <c:v>109.23333333333333</c:v>
                </c:pt>
                <c:pt idx="3252">
                  <c:v>109.26666666666667</c:v>
                </c:pt>
                <c:pt idx="3253">
                  <c:v>109.3</c:v>
                </c:pt>
                <c:pt idx="3254">
                  <c:v>109.33333333333333</c:v>
                </c:pt>
                <c:pt idx="3255">
                  <c:v>109.36666666666666</c:v>
                </c:pt>
                <c:pt idx="3256">
                  <c:v>109.4</c:v>
                </c:pt>
                <c:pt idx="3257">
                  <c:v>109.43333333333334</c:v>
                </c:pt>
                <c:pt idx="3258">
                  <c:v>109.46666666666667</c:v>
                </c:pt>
                <c:pt idx="3259">
                  <c:v>109.5</c:v>
                </c:pt>
                <c:pt idx="3260">
                  <c:v>109.53333333333333</c:v>
                </c:pt>
                <c:pt idx="3261">
                  <c:v>109.56666666666666</c:v>
                </c:pt>
                <c:pt idx="3262">
                  <c:v>109.6</c:v>
                </c:pt>
                <c:pt idx="3263">
                  <c:v>109.63333333333334</c:v>
                </c:pt>
                <c:pt idx="3264">
                  <c:v>109.66666666666667</c:v>
                </c:pt>
                <c:pt idx="3265">
                  <c:v>109.7</c:v>
                </c:pt>
                <c:pt idx="3266">
                  <c:v>109.73333333333333</c:v>
                </c:pt>
                <c:pt idx="3267">
                  <c:v>109.76666666666667</c:v>
                </c:pt>
                <c:pt idx="3268">
                  <c:v>109.8</c:v>
                </c:pt>
                <c:pt idx="3269">
                  <c:v>109.83333333333333</c:v>
                </c:pt>
                <c:pt idx="3270">
                  <c:v>109.86666666666666</c:v>
                </c:pt>
                <c:pt idx="3271">
                  <c:v>109.9</c:v>
                </c:pt>
                <c:pt idx="3272">
                  <c:v>109.93333333333334</c:v>
                </c:pt>
                <c:pt idx="3273">
                  <c:v>109.96666666666667</c:v>
                </c:pt>
                <c:pt idx="3274">
                  <c:v>110</c:v>
                </c:pt>
                <c:pt idx="3275">
                  <c:v>110.03333333333333</c:v>
                </c:pt>
                <c:pt idx="3276">
                  <c:v>110.06666666666666</c:v>
                </c:pt>
                <c:pt idx="3277">
                  <c:v>110.1</c:v>
                </c:pt>
                <c:pt idx="3278">
                  <c:v>110.13333333333334</c:v>
                </c:pt>
                <c:pt idx="3279">
                  <c:v>110.16666666666667</c:v>
                </c:pt>
                <c:pt idx="3280">
                  <c:v>110.2</c:v>
                </c:pt>
                <c:pt idx="3281">
                  <c:v>110.23333333333333</c:v>
                </c:pt>
                <c:pt idx="3282">
                  <c:v>110.26666666666667</c:v>
                </c:pt>
                <c:pt idx="3283">
                  <c:v>110.3</c:v>
                </c:pt>
                <c:pt idx="3284">
                  <c:v>110.33333333333333</c:v>
                </c:pt>
                <c:pt idx="3285">
                  <c:v>110.36666666666666</c:v>
                </c:pt>
                <c:pt idx="3286">
                  <c:v>110.4</c:v>
                </c:pt>
                <c:pt idx="3287">
                  <c:v>110.43333333333334</c:v>
                </c:pt>
                <c:pt idx="3288">
                  <c:v>110.46666666666667</c:v>
                </c:pt>
                <c:pt idx="3289">
                  <c:v>110.5</c:v>
                </c:pt>
                <c:pt idx="3290">
                  <c:v>110.53333333333333</c:v>
                </c:pt>
                <c:pt idx="3291">
                  <c:v>110.56666666666666</c:v>
                </c:pt>
                <c:pt idx="3292">
                  <c:v>110.6</c:v>
                </c:pt>
                <c:pt idx="3293">
                  <c:v>110.63333333333334</c:v>
                </c:pt>
                <c:pt idx="3294">
                  <c:v>110.66666666666667</c:v>
                </c:pt>
                <c:pt idx="3295">
                  <c:v>110.7</c:v>
                </c:pt>
                <c:pt idx="3296">
                  <c:v>110.73333333333333</c:v>
                </c:pt>
                <c:pt idx="3297">
                  <c:v>110.76666666666667</c:v>
                </c:pt>
                <c:pt idx="3298">
                  <c:v>110.8</c:v>
                </c:pt>
                <c:pt idx="3299">
                  <c:v>110.83333333333333</c:v>
                </c:pt>
                <c:pt idx="3300">
                  <c:v>110.86666666666666</c:v>
                </c:pt>
                <c:pt idx="3301">
                  <c:v>110.9</c:v>
                </c:pt>
                <c:pt idx="3302">
                  <c:v>110.93333333333334</c:v>
                </c:pt>
                <c:pt idx="3303">
                  <c:v>110.96666666666667</c:v>
                </c:pt>
                <c:pt idx="3304">
                  <c:v>111</c:v>
                </c:pt>
                <c:pt idx="3305">
                  <c:v>111.03333333333333</c:v>
                </c:pt>
                <c:pt idx="3306">
                  <c:v>111.06666666666666</c:v>
                </c:pt>
                <c:pt idx="3307">
                  <c:v>111.1</c:v>
                </c:pt>
                <c:pt idx="3308">
                  <c:v>111.13333333333334</c:v>
                </c:pt>
                <c:pt idx="3309">
                  <c:v>111.16666666666667</c:v>
                </c:pt>
                <c:pt idx="3310">
                  <c:v>111.2</c:v>
                </c:pt>
                <c:pt idx="3311">
                  <c:v>111.23333333333333</c:v>
                </c:pt>
                <c:pt idx="3312">
                  <c:v>111.26666666666667</c:v>
                </c:pt>
                <c:pt idx="3313">
                  <c:v>111.3</c:v>
                </c:pt>
                <c:pt idx="3314">
                  <c:v>111.33333333333333</c:v>
                </c:pt>
                <c:pt idx="3315">
                  <c:v>111.36666666666666</c:v>
                </c:pt>
                <c:pt idx="3316">
                  <c:v>111.4</c:v>
                </c:pt>
                <c:pt idx="3317">
                  <c:v>111.43333333333334</c:v>
                </c:pt>
                <c:pt idx="3318">
                  <c:v>111.46666666666667</c:v>
                </c:pt>
                <c:pt idx="3319">
                  <c:v>111.5</c:v>
                </c:pt>
                <c:pt idx="3320">
                  <c:v>111.53333333333333</c:v>
                </c:pt>
                <c:pt idx="3321">
                  <c:v>111.56666666666666</c:v>
                </c:pt>
                <c:pt idx="3322">
                  <c:v>111.6</c:v>
                </c:pt>
                <c:pt idx="3323">
                  <c:v>111.63333333333334</c:v>
                </c:pt>
                <c:pt idx="3324">
                  <c:v>111.66666666666667</c:v>
                </c:pt>
                <c:pt idx="3325">
                  <c:v>111.7</c:v>
                </c:pt>
                <c:pt idx="3326">
                  <c:v>111.73333333333333</c:v>
                </c:pt>
                <c:pt idx="3327">
                  <c:v>111.76666666666667</c:v>
                </c:pt>
                <c:pt idx="3328">
                  <c:v>111.8</c:v>
                </c:pt>
                <c:pt idx="3329">
                  <c:v>111.83333333333333</c:v>
                </c:pt>
                <c:pt idx="3330">
                  <c:v>111.86666666666666</c:v>
                </c:pt>
                <c:pt idx="3331">
                  <c:v>111.9</c:v>
                </c:pt>
                <c:pt idx="3332">
                  <c:v>111.93333333333334</c:v>
                </c:pt>
                <c:pt idx="3333">
                  <c:v>111.96666666666667</c:v>
                </c:pt>
                <c:pt idx="3334">
                  <c:v>112</c:v>
                </c:pt>
                <c:pt idx="3335">
                  <c:v>112.03333333333333</c:v>
                </c:pt>
                <c:pt idx="3336">
                  <c:v>112.06666666666666</c:v>
                </c:pt>
                <c:pt idx="3337">
                  <c:v>112.1</c:v>
                </c:pt>
                <c:pt idx="3338">
                  <c:v>112.13333333333334</c:v>
                </c:pt>
                <c:pt idx="3339">
                  <c:v>112.16666666666667</c:v>
                </c:pt>
                <c:pt idx="3340">
                  <c:v>112.2</c:v>
                </c:pt>
                <c:pt idx="3341">
                  <c:v>112.23333333333333</c:v>
                </c:pt>
                <c:pt idx="3342">
                  <c:v>112.26666666666667</c:v>
                </c:pt>
                <c:pt idx="3343">
                  <c:v>112.3</c:v>
                </c:pt>
                <c:pt idx="3344">
                  <c:v>112.33333333333333</c:v>
                </c:pt>
                <c:pt idx="3345">
                  <c:v>112.36666666666666</c:v>
                </c:pt>
                <c:pt idx="3346">
                  <c:v>112.4</c:v>
                </c:pt>
                <c:pt idx="3347">
                  <c:v>112.43333333333334</c:v>
                </c:pt>
                <c:pt idx="3348">
                  <c:v>112.46666666666667</c:v>
                </c:pt>
                <c:pt idx="3349">
                  <c:v>112.5</c:v>
                </c:pt>
                <c:pt idx="3350">
                  <c:v>112.53333333333333</c:v>
                </c:pt>
                <c:pt idx="3351">
                  <c:v>112.56666666666666</c:v>
                </c:pt>
                <c:pt idx="3352">
                  <c:v>112.6</c:v>
                </c:pt>
                <c:pt idx="3353">
                  <c:v>112.63333333333334</c:v>
                </c:pt>
                <c:pt idx="3354">
                  <c:v>112.66666666666667</c:v>
                </c:pt>
                <c:pt idx="3355">
                  <c:v>112.71666666666667</c:v>
                </c:pt>
                <c:pt idx="3356">
                  <c:v>112.73333333333333</c:v>
                </c:pt>
                <c:pt idx="3357">
                  <c:v>112.78333333333333</c:v>
                </c:pt>
                <c:pt idx="3358">
                  <c:v>112.8</c:v>
                </c:pt>
                <c:pt idx="3359">
                  <c:v>112.85</c:v>
                </c:pt>
                <c:pt idx="3360">
                  <c:v>112.86666666666666</c:v>
                </c:pt>
                <c:pt idx="3361">
                  <c:v>112.91666666666667</c:v>
                </c:pt>
                <c:pt idx="3362">
                  <c:v>112.93333333333334</c:v>
                </c:pt>
                <c:pt idx="3363">
                  <c:v>112.98333333333333</c:v>
                </c:pt>
                <c:pt idx="3364">
                  <c:v>113.01666666666667</c:v>
                </c:pt>
                <c:pt idx="3365">
                  <c:v>113.03333333333333</c:v>
                </c:pt>
                <c:pt idx="3366">
                  <c:v>113.08333333333333</c:v>
                </c:pt>
                <c:pt idx="3367">
                  <c:v>113.11666666666666</c:v>
                </c:pt>
                <c:pt idx="3368">
                  <c:v>113.15</c:v>
                </c:pt>
                <c:pt idx="3369">
                  <c:v>113.18333333333334</c:v>
                </c:pt>
                <c:pt idx="3370">
                  <c:v>113.21666666666667</c:v>
                </c:pt>
                <c:pt idx="3371">
                  <c:v>113.23333333333333</c:v>
                </c:pt>
                <c:pt idx="3372">
                  <c:v>113.28333333333333</c:v>
                </c:pt>
                <c:pt idx="3373">
                  <c:v>113.31666666666666</c:v>
                </c:pt>
                <c:pt idx="3374">
                  <c:v>113.35</c:v>
                </c:pt>
                <c:pt idx="3375">
                  <c:v>113.38333333333334</c:v>
                </c:pt>
                <c:pt idx="3376">
                  <c:v>113.41666666666667</c:v>
                </c:pt>
                <c:pt idx="3377">
                  <c:v>113.45</c:v>
                </c:pt>
                <c:pt idx="3378">
                  <c:v>113.48333333333333</c:v>
                </c:pt>
                <c:pt idx="3379">
                  <c:v>113.51666666666667</c:v>
                </c:pt>
                <c:pt idx="3380">
                  <c:v>113.55</c:v>
                </c:pt>
                <c:pt idx="3381">
                  <c:v>113.58333333333333</c:v>
                </c:pt>
                <c:pt idx="3382">
                  <c:v>113.61666666666666</c:v>
                </c:pt>
                <c:pt idx="3383">
                  <c:v>113.65</c:v>
                </c:pt>
                <c:pt idx="3384">
                  <c:v>113.68333333333334</c:v>
                </c:pt>
                <c:pt idx="3385">
                  <c:v>113.71666666666667</c:v>
                </c:pt>
                <c:pt idx="3386">
                  <c:v>113.75</c:v>
                </c:pt>
                <c:pt idx="3387">
                  <c:v>113.78333333333333</c:v>
                </c:pt>
                <c:pt idx="3388">
                  <c:v>113.81666666666666</c:v>
                </c:pt>
                <c:pt idx="3389">
                  <c:v>113.85</c:v>
                </c:pt>
                <c:pt idx="3390">
                  <c:v>113.88333333333334</c:v>
                </c:pt>
                <c:pt idx="3391">
                  <c:v>113.91666666666667</c:v>
                </c:pt>
                <c:pt idx="3392">
                  <c:v>113.95</c:v>
                </c:pt>
                <c:pt idx="3393">
                  <c:v>113.98333333333333</c:v>
                </c:pt>
                <c:pt idx="3394">
                  <c:v>114.01666666666667</c:v>
                </c:pt>
                <c:pt idx="3395">
                  <c:v>114.05</c:v>
                </c:pt>
                <c:pt idx="3396">
                  <c:v>114.08333333333333</c:v>
                </c:pt>
                <c:pt idx="3397">
                  <c:v>114.11666666666666</c:v>
                </c:pt>
                <c:pt idx="3398">
                  <c:v>114.15</c:v>
                </c:pt>
                <c:pt idx="3399">
                  <c:v>114.18333333333334</c:v>
                </c:pt>
                <c:pt idx="3400">
                  <c:v>114.21666666666667</c:v>
                </c:pt>
                <c:pt idx="3401">
                  <c:v>114.25</c:v>
                </c:pt>
                <c:pt idx="3402">
                  <c:v>114.28333333333333</c:v>
                </c:pt>
                <c:pt idx="3403">
                  <c:v>114.31666666666666</c:v>
                </c:pt>
                <c:pt idx="3404">
                  <c:v>114.35</c:v>
                </c:pt>
                <c:pt idx="3405">
                  <c:v>114.38333333333334</c:v>
                </c:pt>
                <c:pt idx="3406">
                  <c:v>114.41666666666667</c:v>
                </c:pt>
                <c:pt idx="3407">
                  <c:v>114.45</c:v>
                </c:pt>
                <c:pt idx="3408">
                  <c:v>114.48333333333333</c:v>
                </c:pt>
                <c:pt idx="3409">
                  <c:v>114.51666666666667</c:v>
                </c:pt>
                <c:pt idx="3410">
                  <c:v>114.55</c:v>
                </c:pt>
                <c:pt idx="3411">
                  <c:v>114.58333333333333</c:v>
                </c:pt>
                <c:pt idx="3412">
                  <c:v>114.61666666666666</c:v>
                </c:pt>
                <c:pt idx="3413">
                  <c:v>114.65</c:v>
                </c:pt>
                <c:pt idx="3414">
                  <c:v>114.68333333333334</c:v>
                </c:pt>
                <c:pt idx="3415">
                  <c:v>114.71666666666667</c:v>
                </c:pt>
                <c:pt idx="3416">
                  <c:v>114.75</c:v>
                </c:pt>
                <c:pt idx="3417">
                  <c:v>114.78333333333333</c:v>
                </c:pt>
                <c:pt idx="3418">
                  <c:v>114.81666666666666</c:v>
                </c:pt>
                <c:pt idx="3419">
                  <c:v>114.85</c:v>
                </c:pt>
                <c:pt idx="3420">
                  <c:v>114.88333333333334</c:v>
                </c:pt>
                <c:pt idx="3421">
                  <c:v>114.91666666666667</c:v>
                </c:pt>
                <c:pt idx="3422">
                  <c:v>114.95</c:v>
                </c:pt>
                <c:pt idx="3423">
                  <c:v>114.98333333333333</c:v>
                </c:pt>
                <c:pt idx="3424">
                  <c:v>115.01666666666667</c:v>
                </c:pt>
                <c:pt idx="3425">
                  <c:v>115.05</c:v>
                </c:pt>
                <c:pt idx="3426">
                  <c:v>115.08333333333333</c:v>
                </c:pt>
                <c:pt idx="3427">
                  <c:v>115.11666666666666</c:v>
                </c:pt>
                <c:pt idx="3428">
                  <c:v>115.15</c:v>
                </c:pt>
                <c:pt idx="3429">
                  <c:v>115.18333333333334</c:v>
                </c:pt>
                <c:pt idx="3430">
                  <c:v>115.21666666666667</c:v>
                </c:pt>
                <c:pt idx="3431">
                  <c:v>115.25</c:v>
                </c:pt>
                <c:pt idx="3432">
                  <c:v>115.28333333333333</c:v>
                </c:pt>
                <c:pt idx="3433">
                  <c:v>115.31666666666666</c:v>
                </c:pt>
                <c:pt idx="3434">
                  <c:v>115.35</c:v>
                </c:pt>
                <c:pt idx="3435">
                  <c:v>115.38333333333334</c:v>
                </c:pt>
                <c:pt idx="3436">
                  <c:v>115.41666666666667</c:v>
                </c:pt>
                <c:pt idx="3437">
                  <c:v>115.45</c:v>
                </c:pt>
                <c:pt idx="3438">
                  <c:v>115.48333333333333</c:v>
                </c:pt>
                <c:pt idx="3439">
                  <c:v>115.51666666666667</c:v>
                </c:pt>
                <c:pt idx="3440">
                  <c:v>115.55</c:v>
                </c:pt>
                <c:pt idx="3441">
                  <c:v>115.58333333333333</c:v>
                </c:pt>
                <c:pt idx="3442">
                  <c:v>115.61666666666666</c:v>
                </c:pt>
                <c:pt idx="3443">
                  <c:v>115.65</c:v>
                </c:pt>
                <c:pt idx="3444">
                  <c:v>115.68333333333334</c:v>
                </c:pt>
                <c:pt idx="3445">
                  <c:v>115.71666666666667</c:v>
                </c:pt>
                <c:pt idx="3446">
                  <c:v>115.75</c:v>
                </c:pt>
                <c:pt idx="3447">
                  <c:v>115.78333333333333</c:v>
                </c:pt>
                <c:pt idx="3448">
                  <c:v>115.81666666666666</c:v>
                </c:pt>
                <c:pt idx="3449">
                  <c:v>115.85</c:v>
                </c:pt>
                <c:pt idx="3450">
                  <c:v>115.88333333333334</c:v>
                </c:pt>
                <c:pt idx="3451">
                  <c:v>115.91666666666667</c:v>
                </c:pt>
                <c:pt idx="3452">
                  <c:v>115.95</c:v>
                </c:pt>
                <c:pt idx="3453">
                  <c:v>115.98333333333333</c:v>
                </c:pt>
                <c:pt idx="3454">
                  <c:v>116.01666666666667</c:v>
                </c:pt>
                <c:pt idx="3455">
                  <c:v>116.05</c:v>
                </c:pt>
                <c:pt idx="3456">
                  <c:v>116.08333333333333</c:v>
                </c:pt>
                <c:pt idx="3457">
                  <c:v>116.11666666666666</c:v>
                </c:pt>
                <c:pt idx="3458">
                  <c:v>116.15</c:v>
                </c:pt>
                <c:pt idx="3459">
                  <c:v>116.18333333333334</c:v>
                </c:pt>
                <c:pt idx="3460">
                  <c:v>116.21666666666667</c:v>
                </c:pt>
                <c:pt idx="3461">
                  <c:v>116.25</c:v>
                </c:pt>
                <c:pt idx="3462">
                  <c:v>116.28333333333333</c:v>
                </c:pt>
                <c:pt idx="3463">
                  <c:v>116.31666666666666</c:v>
                </c:pt>
                <c:pt idx="3464">
                  <c:v>116.35</c:v>
                </c:pt>
                <c:pt idx="3465">
                  <c:v>116.38333333333334</c:v>
                </c:pt>
                <c:pt idx="3466">
                  <c:v>116.41666666666667</c:v>
                </c:pt>
                <c:pt idx="3467">
                  <c:v>116.45</c:v>
                </c:pt>
                <c:pt idx="3468">
                  <c:v>116.48333333333333</c:v>
                </c:pt>
                <c:pt idx="3469">
                  <c:v>116.51666666666667</c:v>
                </c:pt>
                <c:pt idx="3470">
                  <c:v>116.55</c:v>
                </c:pt>
                <c:pt idx="3471">
                  <c:v>116.58333333333333</c:v>
                </c:pt>
                <c:pt idx="3472">
                  <c:v>116.61666666666666</c:v>
                </c:pt>
                <c:pt idx="3473">
                  <c:v>116.65</c:v>
                </c:pt>
                <c:pt idx="3474">
                  <c:v>116.68333333333334</c:v>
                </c:pt>
                <c:pt idx="3475">
                  <c:v>116.71666666666667</c:v>
                </c:pt>
                <c:pt idx="3476">
                  <c:v>116.75</c:v>
                </c:pt>
                <c:pt idx="3477">
                  <c:v>116.78333333333333</c:v>
                </c:pt>
                <c:pt idx="3478">
                  <c:v>116.81666666666666</c:v>
                </c:pt>
                <c:pt idx="3479">
                  <c:v>116.85</c:v>
                </c:pt>
                <c:pt idx="3480">
                  <c:v>116.88333333333334</c:v>
                </c:pt>
                <c:pt idx="3481">
                  <c:v>116.91666666666667</c:v>
                </c:pt>
                <c:pt idx="3482">
                  <c:v>116.95</c:v>
                </c:pt>
                <c:pt idx="3483">
                  <c:v>116.98333333333333</c:v>
                </c:pt>
                <c:pt idx="3484">
                  <c:v>117.01666666666667</c:v>
                </c:pt>
                <c:pt idx="3485">
                  <c:v>117.05</c:v>
                </c:pt>
                <c:pt idx="3486">
                  <c:v>117.08333333333333</c:v>
                </c:pt>
                <c:pt idx="3487">
                  <c:v>117.11666666666666</c:v>
                </c:pt>
                <c:pt idx="3488">
                  <c:v>117.15</c:v>
                </c:pt>
                <c:pt idx="3489">
                  <c:v>117.2</c:v>
                </c:pt>
                <c:pt idx="3490">
                  <c:v>117.23333333333333</c:v>
                </c:pt>
                <c:pt idx="3491">
                  <c:v>117.25</c:v>
                </c:pt>
                <c:pt idx="3492">
                  <c:v>117.28333333333333</c:v>
                </c:pt>
                <c:pt idx="3493">
                  <c:v>117.31666666666666</c:v>
                </c:pt>
                <c:pt idx="3494">
                  <c:v>117.35</c:v>
                </c:pt>
                <c:pt idx="3495">
                  <c:v>117.4</c:v>
                </c:pt>
                <c:pt idx="3496">
                  <c:v>117.43333333333334</c:v>
                </c:pt>
                <c:pt idx="3497">
                  <c:v>117.46666666666667</c:v>
                </c:pt>
                <c:pt idx="3498">
                  <c:v>117.48333333333333</c:v>
                </c:pt>
                <c:pt idx="3499">
                  <c:v>117.53333333333333</c:v>
                </c:pt>
                <c:pt idx="3500">
                  <c:v>117.56666666666666</c:v>
                </c:pt>
                <c:pt idx="3501">
                  <c:v>117.58333333333333</c:v>
                </c:pt>
                <c:pt idx="3502">
                  <c:v>117.61666666666666</c:v>
                </c:pt>
                <c:pt idx="3503">
                  <c:v>117.66666666666667</c:v>
                </c:pt>
                <c:pt idx="3504">
                  <c:v>117.7</c:v>
                </c:pt>
                <c:pt idx="3505">
                  <c:v>117.73333333333333</c:v>
                </c:pt>
                <c:pt idx="3506">
                  <c:v>117.76666666666667</c:v>
                </c:pt>
                <c:pt idx="3507">
                  <c:v>117.8</c:v>
                </c:pt>
                <c:pt idx="3508">
                  <c:v>117.83333333333333</c:v>
                </c:pt>
                <c:pt idx="3509">
                  <c:v>117.86666666666666</c:v>
                </c:pt>
                <c:pt idx="3510">
                  <c:v>117.9</c:v>
                </c:pt>
                <c:pt idx="3511">
                  <c:v>117.93333333333334</c:v>
                </c:pt>
                <c:pt idx="3512">
                  <c:v>117.96666666666667</c:v>
                </c:pt>
                <c:pt idx="3513">
                  <c:v>118</c:v>
                </c:pt>
                <c:pt idx="3514">
                  <c:v>118.03333333333333</c:v>
                </c:pt>
                <c:pt idx="3515">
                  <c:v>118.06666666666666</c:v>
                </c:pt>
                <c:pt idx="3516">
                  <c:v>118.1</c:v>
                </c:pt>
                <c:pt idx="3517">
                  <c:v>118.13333333333334</c:v>
                </c:pt>
                <c:pt idx="3518">
                  <c:v>118.16666666666667</c:v>
                </c:pt>
                <c:pt idx="3519">
                  <c:v>118.2</c:v>
                </c:pt>
                <c:pt idx="3520">
                  <c:v>118.23333333333333</c:v>
                </c:pt>
                <c:pt idx="3521">
                  <c:v>118.26666666666667</c:v>
                </c:pt>
                <c:pt idx="3522">
                  <c:v>118.3</c:v>
                </c:pt>
                <c:pt idx="3523">
                  <c:v>118.33333333333333</c:v>
                </c:pt>
                <c:pt idx="3524">
                  <c:v>118.36666666666666</c:v>
                </c:pt>
                <c:pt idx="3525">
                  <c:v>118.4</c:v>
                </c:pt>
                <c:pt idx="3526">
                  <c:v>118.43333333333334</c:v>
                </c:pt>
                <c:pt idx="3527">
                  <c:v>118.46666666666667</c:v>
                </c:pt>
                <c:pt idx="3528">
                  <c:v>118.5</c:v>
                </c:pt>
                <c:pt idx="3529">
                  <c:v>118.53333333333333</c:v>
                </c:pt>
                <c:pt idx="3530">
                  <c:v>118.56666666666666</c:v>
                </c:pt>
                <c:pt idx="3531">
                  <c:v>118.6</c:v>
                </c:pt>
                <c:pt idx="3532">
                  <c:v>118.63333333333334</c:v>
                </c:pt>
                <c:pt idx="3533">
                  <c:v>118.66666666666667</c:v>
                </c:pt>
                <c:pt idx="3534">
                  <c:v>118.7</c:v>
                </c:pt>
                <c:pt idx="3535">
                  <c:v>118.73333333333333</c:v>
                </c:pt>
                <c:pt idx="3536">
                  <c:v>118.76666666666667</c:v>
                </c:pt>
                <c:pt idx="3537">
                  <c:v>118.8</c:v>
                </c:pt>
                <c:pt idx="3538">
                  <c:v>118.83333333333333</c:v>
                </c:pt>
                <c:pt idx="3539">
                  <c:v>118.86666666666666</c:v>
                </c:pt>
                <c:pt idx="3540">
                  <c:v>118.9</c:v>
                </c:pt>
                <c:pt idx="3541">
                  <c:v>118.93333333333334</c:v>
                </c:pt>
                <c:pt idx="3542">
                  <c:v>118.96666666666667</c:v>
                </c:pt>
                <c:pt idx="3543">
                  <c:v>119</c:v>
                </c:pt>
                <c:pt idx="3544">
                  <c:v>119.03333333333333</c:v>
                </c:pt>
                <c:pt idx="3545">
                  <c:v>119.06666666666666</c:v>
                </c:pt>
                <c:pt idx="3546">
                  <c:v>119.1</c:v>
                </c:pt>
                <c:pt idx="3547">
                  <c:v>119.13333333333334</c:v>
                </c:pt>
                <c:pt idx="3548">
                  <c:v>119.16666666666667</c:v>
                </c:pt>
                <c:pt idx="3549">
                  <c:v>119.2</c:v>
                </c:pt>
                <c:pt idx="3550">
                  <c:v>119.23333333333333</c:v>
                </c:pt>
                <c:pt idx="3551">
                  <c:v>119.26666666666667</c:v>
                </c:pt>
                <c:pt idx="3552">
                  <c:v>119.3</c:v>
                </c:pt>
                <c:pt idx="3553">
                  <c:v>119.33333333333333</c:v>
                </c:pt>
                <c:pt idx="3554">
                  <c:v>119.36666666666666</c:v>
                </c:pt>
                <c:pt idx="3555">
                  <c:v>119.4</c:v>
                </c:pt>
                <c:pt idx="3556">
                  <c:v>119.43333333333334</c:v>
                </c:pt>
                <c:pt idx="3557">
                  <c:v>119.46666666666667</c:v>
                </c:pt>
                <c:pt idx="3558">
                  <c:v>119.5</c:v>
                </c:pt>
                <c:pt idx="3559">
                  <c:v>119.53333333333333</c:v>
                </c:pt>
                <c:pt idx="3560">
                  <c:v>119.56666666666666</c:v>
                </c:pt>
                <c:pt idx="3561">
                  <c:v>119.6</c:v>
                </c:pt>
                <c:pt idx="3562">
                  <c:v>119.63333333333334</c:v>
                </c:pt>
                <c:pt idx="3563">
                  <c:v>119.66666666666667</c:v>
                </c:pt>
                <c:pt idx="3564">
                  <c:v>119.7</c:v>
                </c:pt>
                <c:pt idx="3565">
                  <c:v>119.73333333333333</c:v>
                </c:pt>
                <c:pt idx="3566">
                  <c:v>119.76666666666667</c:v>
                </c:pt>
                <c:pt idx="3567">
                  <c:v>119.8</c:v>
                </c:pt>
                <c:pt idx="3568">
                  <c:v>119.83333333333333</c:v>
                </c:pt>
                <c:pt idx="3569">
                  <c:v>119.86666666666666</c:v>
                </c:pt>
                <c:pt idx="3570">
                  <c:v>119.9</c:v>
                </c:pt>
                <c:pt idx="3571">
                  <c:v>119.93333333333334</c:v>
                </c:pt>
                <c:pt idx="3572">
                  <c:v>119.96666666666667</c:v>
                </c:pt>
                <c:pt idx="3573">
                  <c:v>120</c:v>
                </c:pt>
                <c:pt idx="3574">
                  <c:v>120.03333333333333</c:v>
                </c:pt>
                <c:pt idx="3575">
                  <c:v>120.06666666666666</c:v>
                </c:pt>
                <c:pt idx="3576">
                  <c:v>120.1</c:v>
                </c:pt>
                <c:pt idx="3577">
                  <c:v>120.13333333333334</c:v>
                </c:pt>
                <c:pt idx="3578">
                  <c:v>120.16666666666667</c:v>
                </c:pt>
                <c:pt idx="3579">
                  <c:v>120.2</c:v>
                </c:pt>
                <c:pt idx="3580">
                  <c:v>120.23333333333333</c:v>
                </c:pt>
                <c:pt idx="3581">
                  <c:v>120.26666666666667</c:v>
                </c:pt>
                <c:pt idx="3582">
                  <c:v>120.3</c:v>
                </c:pt>
                <c:pt idx="3583">
                  <c:v>120.33333333333333</c:v>
                </c:pt>
                <c:pt idx="3584">
                  <c:v>120.36666666666666</c:v>
                </c:pt>
                <c:pt idx="3585">
                  <c:v>120.4</c:v>
                </c:pt>
                <c:pt idx="3586">
                  <c:v>120.43333333333334</c:v>
                </c:pt>
                <c:pt idx="3587">
                  <c:v>120.46666666666667</c:v>
                </c:pt>
                <c:pt idx="3588">
                  <c:v>120.5</c:v>
                </c:pt>
                <c:pt idx="3589">
                  <c:v>120.53333333333333</c:v>
                </c:pt>
                <c:pt idx="3590">
                  <c:v>120.56666666666666</c:v>
                </c:pt>
                <c:pt idx="3591">
                  <c:v>120.6</c:v>
                </c:pt>
                <c:pt idx="3592">
                  <c:v>120.63333333333334</c:v>
                </c:pt>
                <c:pt idx="3593">
                  <c:v>120.66666666666667</c:v>
                </c:pt>
                <c:pt idx="3594">
                  <c:v>120.7</c:v>
                </c:pt>
                <c:pt idx="3595">
                  <c:v>120.73333333333333</c:v>
                </c:pt>
                <c:pt idx="3596">
                  <c:v>120.76666666666667</c:v>
                </c:pt>
                <c:pt idx="3597">
                  <c:v>120.8</c:v>
                </c:pt>
                <c:pt idx="3598">
                  <c:v>120.83333333333333</c:v>
                </c:pt>
                <c:pt idx="3599">
                  <c:v>120.86666666666666</c:v>
                </c:pt>
                <c:pt idx="3600">
                  <c:v>120.9</c:v>
                </c:pt>
                <c:pt idx="3601">
                  <c:v>120.93333333333334</c:v>
                </c:pt>
                <c:pt idx="3602">
                  <c:v>120.96666666666667</c:v>
                </c:pt>
                <c:pt idx="3603">
                  <c:v>121</c:v>
                </c:pt>
                <c:pt idx="3604">
                  <c:v>121.03333333333333</c:v>
                </c:pt>
                <c:pt idx="3605">
                  <c:v>121.06666666666666</c:v>
                </c:pt>
                <c:pt idx="3606">
                  <c:v>121.1</c:v>
                </c:pt>
                <c:pt idx="3607">
                  <c:v>121.13333333333334</c:v>
                </c:pt>
                <c:pt idx="3608">
                  <c:v>121.16666666666667</c:v>
                </c:pt>
                <c:pt idx="3609">
                  <c:v>121.2</c:v>
                </c:pt>
                <c:pt idx="3610">
                  <c:v>121.23333333333333</c:v>
                </c:pt>
                <c:pt idx="3611">
                  <c:v>121.26666666666667</c:v>
                </c:pt>
                <c:pt idx="3612">
                  <c:v>121.3</c:v>
                </c:pt>
                <c:pt idx="3613">
                  <c:v>121.33333333333333</c:v>
                </c:pt>
                <c:pt idx="3614">
                  <c:v>121.36666666666666</c:v>
                </c:pt>
                <c:pt idx="3615">
                  <c:v>121.4</c:v>
                </c:pt>
                <c:pt idx="3616">
                  <c:v>121.43333333333334</c:v>
                </c:pt>
                <c:pt idx="3617">
                  <c:v>121.46666666666667</c:v>
                </c:pt>
                <c:pt idx="3618">
                  <c:v>121.5</c:v>
                </c:pt>
                <c:pt idx="3619">
                  <c:v>121.53333333333333</c:v>
                </c:pt>
                <c:pt idx="3620">
                  <c:v>121.56666666666666</c:v>
                </c:pt>
                <c:pt idx="3621">
                  <c:v>121.61666666666666</c:v>
                </c:pt>
                <c:pt idx="3622">
                  <c:v>121.65</c:v>
                </c:pt>
                <c:pt idx="3623">
                  <c:v>121.66666666666667</c:v>
                </c:pt>
                <c:pt idx="3624">
                  <c:v>121.7</c:v>
                </c:pt>
                <c:pt idx="3625">
                  <c:v>121.73333333333333</c:v>
                </c:pt>
                <c:pt idx="3626">
                  <c:v>121.78333333333333</c:v>
                </c:pt>
                <c:pt idx="3627">
                  <c:v>121.81666666666666</c:v>
                </c:pt>
                <c:pt idx="3628">
                  <c:v>121.85</c:v>
                </c:pt>
                <c:pt idx="3629">
                  <c:v>121.88333333333334</c:v>
                </c:pt>
                <c:pt idx="3630">
                  <c:v>121.91666666666667</c:v>
                </c:pt>
                <c:pt idx="3631">
                  <c:v>121.95</c:v>
                </c:pt>
                <c:pt idx="3632">
                  <c:v>121.96666666666667</c:v>
                </c:pt>
                <c:pt idx="3633">
                  <c:v>122</c:v>
                </c:pt>
                <c:pt idx="3634">
                  <c:v>122.03333333333333</c:v>
                </c:pt>
                <c:pt idx="3635">
                  <c:v>122.08333333333333</c:v>
                </c:pt>
                <c:pt idx="3636">
                  <c:v>122.1</c:v>
                </c:pt>
                <c:pt idx="3637">
                  <c:v>122.15</c:v>
                </c:pt>
                <c:pt idx="3638">
                  <c:v>122.18333333333334</c:v>
                </c:pt>
                <c:pt idx="3639">
                  <c:v>122.21666666666667</c:v>
                </c:pt>
                <c:pt idx="3640">
                  <c:v>122.25</c:v>
                </c:pt>
                <c:pt idx="3641">
                  <c:v>122.28333333333333</c:v>
                </c:pt>
                <c:pt idx="3642">
                  <c:v>122.31666666666666</c:v>
                </c:pt>
                <c:pt idx="3643">
                  <c:v>122.35</c:v>
                </c:pt>
                <c:pt idx="3644">
                  <c:v>122.38333333333334</c:v>
                </c:pt>
                <c:pt idx="3645">
                  <c:v>122.41666666666667</c:v>
                </c:pt>
                <c:pt idx="3646">
                  <c:v>122.45</c:v>
                </c:pt>
                <c:pt idx="3647">
                  <c:v>122.48333333333333</c:v>
                </c:pt>
                <c:pt idx="3648">
                  <c:v>122.51666666666667</c:v>
                </c:pt>
                <c:pt idx="3649">
                  <c:v>122.55</c:v>
                </c:pt>
                <c:pt idx="3650">
                  <c:v>122.58333333333333</c:v>
                </c:pt>
                <c:pt idx="3651">
                  <c:v>122.61666666666666</c:v>
                </c:pt>
                <c:pt idx="3652">
                  <c:v>122.65</c:v>
                </c:pt>
                <c:pt idx="3653">
                  <c:v>122.68333333333334</c:v>
                </c:pt>
                <c:pt idx="3654">
                  <c:v>122.71666666666667</c:v>
                </c:pt>
                <c:pt idx="3655">
                  <c:v>122.75</c:v>
                </c:pt>
                <c:pt idx="3656">
                  <c:v>122.78333333333333</c:v>
                </c:pt>
                <c:pt idx="3657">
                  <c:v>122.81666666666666</c:v>
                </c:pt>
                <c:pt idx="3658">
                  <c:v>122.85</c:v>
                </c:pt>
                <c:pt idx="3659">
                  <c:v>122.88333333333334</c:v>
                </c:pt>
                <c:pt idx="3660">
                  <c:v>122.91666666666667</c:v>
                </c:pt>
                <c:pt idx="3661">
                  <c:v>122.95</c:v>
                </c:pt>
                <c:pt idx="3662">
                  <c:v>122.98333333333333</c:v>
                </c:pt>
                <c:pt idx="3663">
                  <c:v>123.01666666666667</c:v>
                </c:pt>
                <c:pt idx="3664">
                  <c:v>123.05</c:v>
                </c:pt>
                <c:pt idx="3665">
                  <c:v>123.08333333333333</c:v>
                </c:pt>
                <c:pt idx="3666">
                  <c:v>123.11666666666666</c:v>
                </c:pt>
                <c:pt idx="3667">
                  <c:v>123.15</c:v>
                </c:pt>
                <c:pt idx="3668">
                  <c:v>123.18333333333334</c:v>
                </c:pt>
                <c:pt idx="3669">
                  <c:v>123.21666666666667</c:v>
                </c:pt>
                <c:pt idx="3670">
                  <c:v>123.25</c:v>
                </c:pt>
                <c:pt idx="3671">
                  <c:v>123.28333333333333</c:v>
                </c:pt>
                <c:pt idx="3672">
                  <c:v>123.31666666666666</c:v>
                </c:pt>
                <c:pt idx="3673">
                  <c:v>123.35</c:v>
                </c:pt>
                <c:pt idx="3674">
                  <c:v>123.38333333333334</c:v>
                </c:pt>
                <c:pt idx="3675">
                  <c:v>123.41666666666667</c:v>
                </c:pt>
                <c:pt idx="3676">
                  <c:v>123.45</c:v>
                </c:pt>
                <c:pt idx="3677">
                  <c:v>123.48333333333333</c:v>
                </c:pt>
                <c:pt idx="3678">
                  <c:v>123.51666666666667</c:v>
                </c:pt>
                <c:pt idx="3679">
                  <c:v>123.55</c:v>
                </c:pt>
                <c:pt idx="3680">
                  <c:v>123.58333333333333</c:v>
                </c:pt>
                <c:pt idx="3681">
                  <c:v>123.61666666666666</c:v>
                </c:pt>
                <c:pt idx="3682">
                  <c:v>123.65</c:v>
                </c:pt>
                <c:pt idx="3683">
                  <c:v>123.68333333333334</c:v>
                </c:pt>
                <c:pt idx="3684">
                  <c:v>123.71666666666667</c:v>
                </c:pt>
                <c:pt idx="3685">
                  <c:v>123.75</c:v>
                </c:pt>
                <c:pt idx="3686">
                  <c:v>123.78333333333333</c:v>
                </c:pt>
                <c:pt idx="3687">
                  <c:v>123.81666666666666</c:v>
                </c:pt>
                <c:pt idx="3688">
                  <c:v>123.85</c:v>
                </c:pt>
                <c:pt idx="3689">
                  <c:v>123.88333333333334</c:v>
                </c:pt>
                <c:pt idx="3690">
                  <c:v>123.91666666666667</c:v>
                </c:pt>
                <c:pt idx="3691">
                  <c:v>123.95</c:v>
                </c:pt>
                <c:pt idx="3692">
                  <c:v>123.98333333333333</c:v>
                </c:pt>
                <c:pt idx="3693">
                  <c:v>124.01666666666667</c:v>
                </c:pt>
                <c:pt idx="3694">
                  <c:v>124.05</c:v>
                </c:pt>
                <c:pt idx="3695">
                  <c:v>124.08333333333333</c:v>
                </c:pt>
                <c:pt idx="3696">
                  <c:v>124.11666666666666</c:v>
                </c:pt>
                <c:pt idx="3697">
                  <c:v>124.15</c:v>
                </c:pt>
                <c:pt idx="3698">
                  <c:v>124.18333333333334</c:v>
                </c:pt>
                <c:pt idx="3699">
                  <c:v>124.21666666666667</c:v>
                </c:pt>
                <c:pt idx="3700">
                  <c:v>124.25</c:v>
                </c:pt>
                <c:pt idx="3701">
                  <c:v>124.28333333333333</c:v>
                </c:pt>
                <c:pt idx="3702">
                  <c:v>124.31666666666666</c:v>
                </c:pt>
                <c:pt idx="3703">
                  <c:v>124.35</c:v>
                </c:pt>
                <c:pt idx="3704">
                  <c:v>124.38333333333334</c:v>
                </c:pt>
                <c:pt idx="3705">
                  <c:v>124.41666666666667</c:v>
                </c:pt>
                <c:pt idx="3706">
                  <c:v>124.45</c:v>
                </c:pt>
                <c:pt idx="3707">
                  <c:v>124.48333333333333</c:v>
                </c:pt>
                <c:pt idx="3708">
                  <c:v>124.51666666666667</c:v>
                </c:pt>
                <c:pt idx="3709">
                  <c:v>124.55</c:v>
                </c:pt>
                <c:pt idx="3710">
                  <c:v>124.58333333333333</c:v>
                </c:pt>
                <c:pt idx="3711">
                  <c:v>124.61666666666666</c:v>
                </c:pt>
                <c:pt idx="3712">
                  <c:v>124.65</c:v>
                </c:pt>
                <c:pt idx="3713">
                  <c:v>124.68333333333334</c:v>
                </c:pt>
                <c:pt idx="3714">
                  <c:v>124.71666666666667</c:v>
                </c:pt>
                <c:pt idx="3715">
                  <c:v>124.75</c:v>
                </c:pt>
                <c:pt idx="3716">
                  <c:v>124.78333333333333</c:v>
                </c:pt>
                <c:pt idx="3717">
                  <c:v>124.81666666666666</c:v>
                </c:pt>
                <c:pt idx="3718">
                  <c:v>124.85</c:v>
                </c:pt>
                <c:pt idx="3719">
                  <c:v>124.88333333333334</c:v>
                </c:pt>
                <c:pt idx="3720">
                  <c:v>124.91666666666667</c:v>
                </c:pt>
                <c:pt idx="3721">
                  <c:v>124.95</c:v>
                </c:pt>
                <c:pt idx="3722">
                  <c:v>124.98333333333333</c:v>
                </c:pt>
                <c:pt idx="3723">
                  <c:v>125.01666666666667</c:v>
                </c:pt>
                <c:pt idx="3724">
                  <c:v>125.05</c:v>
                </c:pt>
                <c:pt idx="3725">
                  <c:v>125.08333333333333</c:v>
                </c:pt>
                <c:pt idx="3726">
                  <c:v>125.11666666666666</c:v>
                </c:pt>
                <c:pt idx="3727">
                  <c:v>125.15</c:v>
                </c:pt>
                <c:pt idx="3728">
                  <c:v>125.18333333333334</c:v>
                </c:pt>
                <c:pt idx="3729">
                  <c:v>125.21666666666667</c:v>
                </c:pt>
                <c:pt idx="3730">
                  <c:v>125.25</c:v>
                </c:pt>
                <c:pt idx="3731">
                  <c:v>125.28333333333333</c:v>
                </c:pt>
                <c:pt idx="3732">
                  <c:v>125.31666666666666</c:v>
                </c:pt>
                <c:pt idx="3733">
                  <c:v>125.35</c:v>
                </c:pt>
                <c:pt idx="3734">
                  <c:v>125.38333333333334</c:v>
                </c:pt>
                <c:pt idx="3735">
                  <c:v>125.41666666666667</c:v>
                </c:pt>
                <c:pt idx="3736">
                  <c:v>125.45</c:v>
                </c:pt>
                <c:pt idx="3737">
                  <c:v>125.48333333333333</c:v>
                </c:pt>
                <c:pt idx="3738">
                  <c:v>125.51666666666667</c:v>
                </c:pt>
                <c:pt idx="3739">
                  <c:v>125.55</c:v>
                </c:pt>
                <c:pt idx="3740">
                  <c:v>125.58333333333333</c:v>
                </c:pt>
                <c:pt idx="3741">
                  <c:v>125.61666666666666</c:v>
                </c:pt>
                <c:pt idx="3742">
                  <c:v>125.65</c:v>
                </c:pt>
                <c:pt idx="3743">
                  <c:v>125.68333333333334</c:v>
                </c:pt>
                <c:pt idx="3744">
                  <c:v>125.71666666666667</c:v>
                </c:pt>
                <c:pt idx="3745">
                  <c:v>125.75</c:v>
                </c:pt>
                <c:pt idx="3746">
                  <c:v>125.78333333333333</c:v>
                </c:pt>
                <c:pt idx="3747">
                  <c:v>125.81666666666666</c:v>
                </c:pt>
                <c:pt idx="3748">
                  <c:v>125.85</c:v>
                </c:pt>
                <c:pt idx="3749">
                  <c:v>125.88333333333334</c:v>
                </c:pt>
                <c:pt idx="3750">
                  <c:v>125.91666666666667</c:v>
                </c:pt>
                <c:pt idx="3751">
                  <c:v>125.95</c:v>
                </c:pt>
                <c:pt idx="3752">
                  <c:v>125.98333333333333</c:v>
                </c:pt>
                <c:pt idx="3753">
                  <c:v>126.01666666666667</c:v>
                </c:pt>
                <c:pt idx="3754">
                  <c:v>126.05</c:v>
                </c:pt>
                <c:pt idx="3755">
                  <c:v>126.1</c:v>
                </c:pt>
                <c:pt idx="3756">
                  <c:v>126.13333333333334</c:v>
                </c:pt>
                <c:pt idx="3757">
                  <c:v>126.15</c:v>
                </c:pt>
                <c:pt idx="3758">
                  <c:v>126.18333333333334</c:v>
                </c:pt>
                <c:pt idx="3759">
                  <c:v>126.21666666666667</c:v>
                </c:pt>
                <c:pt idx="3760">
                  <c:v>126.25</c:v>
                </c:pt>
                <c:pt idx="3761">
                  <c:v>126.28333333333333</c:v>
                </c:pt>
                <c:pt idx="3762">
                  <c:v>126.33333333333333</c:v>
                </c:pt>
                <c:pt idx="3763">
                  <c:v>126.36666666666666</c:v>
                </c:pt>
                <c:pt idx="3764">
                  <c:v>126.38333333333334</c:v>
                </c:pt>
                <c:pt idx="3765">
                  <c:v>126.41666666666667</c:v>
                </c:pt>
                <c:pt idx="3766">
                  <c:v>126.45</c:v>
                </c:pt>
                <c:pt idx="3767">
                  <c:v>126.5</c:v>
                </c:pt>
                <c:pt idx="3768">
                  <c:v>126.51666666666667</c:v>
                </c:pt>
                <c:pt idx="3769">
                  <c:v>126.55</c:v>
                </c:pt>
                <c:pt idx="3770">
                  <c:v>126.6</c:v>
                </c:pt>
                <c:pt idx="3771">
                  <c:v>126.63333333333334</c:v>
                </c:pt>
                <c:pt idx="3772">
                  <c:v>126.66666666666667</c:v>
                </c:pt>
                <c:pt idx="3773">
                  <c:v>126.7</c:v>
                </c:pt>
                <c:pt idx="3774">
                  <c:v>126.73333333333333</c:v>
                </c:pt>
                <c:pt idx="3775">
                  <c:v>126.76666666666667</c:v>
                </c:pt>
                <c:pt idx="3776">
                  <c:v>126.8</c:v>
                </c:pt>
                <c:pt idx="3777">
                  <c:v>126.83333333333333</c:v>
                </c:pt>
                <c:pt idx="3778">
                  <c:v>126.86666666666666</c:v>
                </c:pt>
                <c:pt idx="3779">
                  <c:v>126.9</c:v>
                </c:pt>
                <c:pt idx="3780">
                  <c:v>126.93333333333334</c:v>
                </c:pt>
                <c:pt idx="3781">
                  <c:v>126.96666666666667</c:v>
                </c:pt>
                <c:pt idx="3782">
                  <c:v>127</c:v>
                </c:pt>
                <c:pt idx="3783">
                  <c:v>127.03333333333333</c:v>
                </c:pt>
                <c:pt idx="3784">
                  <c:v>127.06666666666666</c:v>
                </c:pt>
                <c:pt idx="3785">
                  <c:v>127.1</c:v>
                </c:pt>
                <c:pt idx="3786">
                  <c:v>127.13333333333334</c:v>
                </c:pt>
                <c:pt idx="3787">
                  <c:v>127.16666666666667</c:v>
                </c:pt>
                <c:pt idx="3788">
                  <c:v>127.2</c:v>
                </c:pt>
                <c:pt idx="3789">
                  <c:v>127.23333333333333</c:v>
                </c:pt>
                <c:pt idx="3790">
                  <c:v>127.26666666666667</c:v>
                </c:pt>
                <c:pt idx="3791">
                  <c:v>127.3</c:v>
                </c:pt>
                <c:pt idx="3792">
                  <c:v>127.33333333333333</c:v>
                </c:pt>
                <c:pt idx="3793">
                  <c:v>127.36666666666666</c:v>
                </c:pt>
                <c:pt idx="3794">
                  <c:v>127.4</c:v>
                </c:pt>
                <c:pt idx="3795">
                  <c:v>127.43333333333334</c:v>
                </c:pt>
                <c:pt idx="3796">
                  <c:v>127.46666666666667</c:v>
                </c:pt>
                <c:pt idx="3797">
                  <c:v>127.5</c:v>
                </c:pt>
                <c:pt idx="3798">
                  <c:v>127.53333333333333</c:v>
                </c:pt>
                <c:pt idx="3799">
                  <c:v>127.56666666666666</c:v>
                </c:pt>
                <c:pt idx="3800">
                  <c:v>127.6</c:v>
                </c:pt>
                <c:pt idx="3801">
                  <c:v>127.63333333333334</c:v>
                </c:pt>
                <c:pt idx="3802">
                  <c:v>127.66666666666667</c:v>
                </c:pt>
                <c:pt idx="3803">
                  <c:v>127.7</c:v>
                </c:pt>
                <c:pt idx="3804">
                  <c:v>127.73333333333333</c:v>
                </c:pt>
                <c:pt idx="3805">
                  <c:v>127.76666666666667</c:v>
                </c:pt>
                <c:pt idx="3806">
                  <c:v>127.8</c:v>
                </c:pt>
                <c:pt idx="3807">
                  <c:v>127.83333333333333</c:v>
                </c:pt>
                <c:pt idx="3808">
                  <c:v>127.86666666666666</c:v>
                </c:pt>
                <c:pt idx="3809">
                  <c:v>127.9</c:v>
                </c:pt>
                <c:pt idx="3810">
                  <c:v>127.93333333333334</c:v>
                </c:pt>
                <c:pt idx="3811">
                  <c:v>127.96666666666667</c:v>
                </c:pt>
                <c:pt idx="3812">
                  <c:v>128</c:v>
                </c:pt>
                <c:pt idx="3813">
                  <c:v>128.03333333333333</c:v>
                </c:pt>
                <c:pt idx="3814">
                  <c:v>128.06666666666666</c:v>
                </c:pt>
                <c:pt idx="3815">
                  <c:v>128.1</c:v>
                </c:pt>
                <c:pt idx="3816">
                  <c:v>128.13333333333333</c:v>
                </c:pt>
                <c:pt idx="3817">
                  <c:v>128.16666666666666</c:v>
                </c:pt>
                <c:pt idx="3818">
                  <c:v>128.19999999999999</c:v>
                </c:pt>
                <c:pt idx="3819">
                  <c:v>128.23333333333332</c:v>
                </c:pt>
                <c:pt idx="3820">
                  <c:v>128.26666666666668</c:v>
                </c:pt>
                <c:pt idx="3821">
                  <c:v>128.30000000000001</c:v>
                </c:pt>
                <c:pt idx="3822">
                  <c:v>128.33333333333334</c:v>
                </c:pt>
                <c:pt idx="3823">
                  <c:v>128.36666666666667</c:v>
                </c:pt>
                <c:pt idx="3824">
                  <c:v>128.4</c:v>
                </c:pt>
                <c:pt idx="3825">
                  <c:v>128.43333333333334</c:v>
                </c:pt>
                <c:pt idx="3826">
                  <c:v>128.46666666666667</c:v>
                </c:pt>
                <c:pt idx="3827">
                  <c:v>128.5</c:v>
                </c:pt>
                <c:pt idx="3828">
                  <c:v>128.53333333333333</c:v>
                </c:pt>
                <c:pt idx="3829">
                  <c:v>128.56666666666666</c:v>
                </c:pt>
                <c:pt idx="3830">
                  <c:v>128.6</c:v>
                </c:pt>
                <c:pt idx="3831">
                  <c:v>128.63333333333333</c:v>
                </c:pt>
                <c:pt idx="3832">
                  <c:v>128.66666666666666</c:v>
                </c:pt>
                <c:pt idx="3833">
                  <c:v>128.69999999999999</c:v>
                </c:pt>
                <c:pt idx="3834">
                  <c:v>128.73333333333332</c:v>
                </c:pt>
                <c:pt idx="3835">
                  <c:v>128.76666666666668</c:v>
                </c:pt>
                <c:pt idx="3836">
                  <c:v>128.80000000000001</c:v>
                </c:pt>
                <c:pt idx="3837">
                  <c:v>128.83333333333334</c:v>
                </c:pt>
                <c:pt idx="3838">
                  <c:v>128.86666666666667</c:v>
                </c:pt>
                <c:pt idx="3839">
                  <c:v>128.9</c:v>
                </c:pt>
                <c:pt idx="3840">
                  <c:v>128.93333333333334</c:v>
                </c:pt>
                <c:pt idx="3841">
                  <c:v>128.96666666666667</c:v>
                </c:pt>
                <c:pt idx="3842">
                  <c:v>129</c:v>
                </c:pt>
                <c:pt idx="3843">
                  <c:v>129.03333333333333</c:v>
                </c:pt>
                <c:pt idx="3844">
                  <c:v>129.06666666666666</c:v>
                </c:pt>
                <c:pt idx="3845">
                  <c:v>129.1</c:v>
                </c:pt>
                <c:pt idx="3846">
                  <c:v>129.13333333333333</c:v>
                </c:pt>
                <c:pt idx="3847">
                  <c:v>129.16666666666666</c:v>
                </c:pt>
                <c:pt idx="3848">
                  <c:v>129.19999999999999</c:v>
                </c:pt>
                <c:pt idx="3849">
                  <c:v>129.23333333333332</c:v>
                </c:pt>
                <c:pt idx="3850">
                  <c:v>129.26666666666668</c:v>
                </c:pt>
                <c:pt idx="3851">
                  <c:v>129.30000000000001</c:v>
                </c:pt>
                <c:pt idx="3852">
                  <c:v>129.33333333333334</c:v>
                </c:pt>
                <c:pt idx="3853">
                  <c:v>129.36666666666667</c:v>
                </c:pt>
                <c:pt idx="3854">
                  <c:v>129.4</c:v>
                </c:pt>
                <c:pt idx="3855">
                  <c:v>129.43333333333334</c:v>
                </c:pt>
                <c:pt idx="3856">
                  <c:v>129.46666666666667</c:v>
                </c:pt>
                <c:pt idx="3857">
                  <c:v>129.5</c:v>
                </c:pt>
                <c:pt idx="3858">
                  <c:v>129.53333333333333</c:v>
                </c:pt>
                <c:pt idx="3859">
                  <c:v>129.56666666666666</c:v>
                </c:pt>
                <c:pt idx="3860">
                  <c:v>129.6</c:v>
                </c:pt>
                <c:pt idx="3861">
                  <c:v>129.63333333333333</c:v>
                </c:pt>
                <c:pt idx="3862">
                  <c:v>129.66666666666666</c:v>
                </c:pt>
                <c:pt idx="3863">
                  <c:v>129.69999999999999</c:v>
                </c:pt>
                <c:pt idx="3864">
                  <c:v>129.73333333333332</c:v>
                </c:pt>
                <c:pt idx="3865">
                  <c:v>129.76666666666668</c:v>
                </c:pt>
                <c:pt idx="3866">
                  <c:v>129.80000000000001</c:v>
                </c:pt>
                <c:pt idx="3867">
                  <c:v>129.83333333333334</c:v>
                </c:pt>
                <c:pt idx="3868">
                  <c:v>129.86666666666667</c:v>
                </c:pt>
                <c:pt idx="3869">
                  <c:v>129.9</c:v>
                </c:pt>
                <c:pt idx="3870">
                  <c:v>129.93333333333334</c:v>
                </c:pt>
                <c:pt idx="3871">
                  <c:v>129.96666666666667</c:v>
                </c:pt>
                <c:pt idx="3872">
                  <c:v>130</c:v>
                </c:pt>
                <c:pt idx="3873">
                  <c:v>130.03333333333333</c:v>
                </c:pt>
                <c:pt idx="3874">
                  <c:v>130.06666666666666</c:v>
                </c:pt>
                <c:pt idx="3875">
                  <c:v>130.1</c:v>
                </c:pt>
                <c:pt idx="3876">
                  <c:v>130.13333333333333</c:v>
                </c:pt>
                <c:pt idx="3877">
                  <c:v>130.16666666666666</c:v>
                </c:pt>
                <c:pt idx="3878">
                  <c:v>130.19999999999999</c:v>
                </c:pt>
                <c:pt idx="3879">
                  <c:v>130.23333333333332</c:v>
                </c:pt>
                <c:pt idx="3880">
                  <c:v>130.26666666666668</c:v>
                </c:pt>
                <c:pt idx="3881">
                  <c:v>130.30000000000001</c:v>
                </c:pt>
                <c:pt idx="3882">
                  <c:v>130.33333333333334</c:v>
                </c:pt>
                <c:pt idx="3883">
                  <c:v>130.36666666666667</c:v>
                </c:pt>
                <c:pt idx="3884">
                  <c:v>130.4</c:v>
                </c:pt>
                <c:pt idx="3885">
                  <c:v>130.43333333333334</c:v>
                </c:pt>
                <c:pt idx="3886">
                  <c:v>130.46666666666667</c:v>
                </c:pt>
                <c:pt idx="3887">
                  <c:v>130.5</c:v>
                </c:pt>
                <c:pt idx="3888">
                  <c:v>130.53333333333333</c:v>
                </c:pt>
                <c:pt idx="3889">
                  <c:v>130.56666666666666</c:v>
                </c:pt>
                <c:pt idx="3890">
                  <c:v>130.6</c:v>
                </c:pt>
                <c:pt idx="3891">
                  <c:v>130.63333333333333</c:v>
                </c:pt>
                <c:pt idx="3892">
                  <c:v>130.66666666666666</c:v>
                </c:pt>
                <c:pt idx="3893">
                  <c:v>130.69999999999999</c:v>
                </c:pt>
                <c:pt idx="3894">
                  <c:v>130.73333333333332</c:v>
                </c:pt>
                <c:pt idx="3895">
                  <c:v>130.76666666666668</c:v>
                </c:pt>
                <c:pt idx="3896">
                  <c:v>130.80000000000001</c:v>
                </c:pt>
                <c:pt idx="3897">
                  <c:v>130.83333333333334</c:v>
                </c:pt>
                <c:pt idx="3898">
                  <c:v>130.86666666666667</c:v>
                </c:pt>
                <c:pt idx="3899">
                  <c:v>130.9</c:v>
                </c:pt>
                <c:pt idx="3900">
                  <c:v>130.93333333333334</c:v>
                </c:pt>
                <c:pt idx="3901">
                  <c:v>130.98333333333332</c:v>
                </c:pt>
                <c:pt idx="3902">
                  <c:v>131.01666666666668</c:v>
                </c:pt>
                <c:pt idx="3903">
                  <c:v>131.05000000000001</c:v>
                </c:pt>
                <c:pt idx="3904">
                  <c:v>131.06666666666666</c:v>
                </c:pt>
                <c:pt idx="3905">
                  <c:v>131.1</c:v>
                </c:pt>
                <c:pt idx="3906">
                  <c:v>131.15</c:v>
                </c:pt>
                <c:pt idx="3907">
                  <c:v>131.18333333333334</c:v>
                </c:pt>
                <c:pt idx="3908">
                  <c:v>131.21666666666667</c:v>
                </c:pt>
                <c:pt idx="3909">
                  <c:v>131.25</c:v>
                </c:pt>
                <c:pt idx="3910">
                  <c:v>131.26666666666668</c:v>
                </c:pt>
                <c:pt idx="3911">
                  <c:v>131.30000000000001</c:v>
                </c:pt>
                <c:pt idx="3912">
                  <c:v>131.33333333333334</c:v>
                </c:pt>
                <c:pt idx="3913">
                  <c:v>131.38333333333333</c:v>
                </c:pt>
                <c:pt idx="3914">
                  <c:v>131.4</c:v>
                </c:pt>
                <c:pt idx="3915">
                  <c:v>131.43333333333334</c:v>
                </c:pt>
                <c:pt idx="3916">
                  <c:v>131.48333333333332</c:v>
                </c:pt>
                <c:pt idx="3917">
                  <c:v>131.51666666666668</c:v>
                </c:pt>
                <c:pt idx="3918">
                  <c:v>131.55000000000001</c:v>
                </c:pt>
                <c:pt idx="3919">
                  <c:v>131.58333333333334</c:v>
                </c:pt>
                <c:pt idx="3920">
                  <c:v>131.61666666666667</c:v>
                </c:pt>
                <c:pt idx="3921">
                  <c:v>131.65</c:v>
                </c:pt>
                <c:pt idx="3922">
                  <c:v>131.68333333333334</c:v>
                </c:pt>
                <c:pt idx="3923">
                  <c:v>131.71666666666667</c:v>
                </c:pt>
                <c:pt idx="3924">
                  <c:v>131.75</c:v>
                </c:pt>
                <c:pt idx="3925">
                  <c:v>131.78333333333333</c:v>
                </c:pt>
                <c:pt idx="3926">
                  <c:v>131.81666666666666</c:v>
                </c:pt>
                <c:pt idx="3927">
                  <c:v>131.85</c:v>
                </c:pt>
                <c:pt idx="3928">
                  <c:v>131.88333333333333</c:v>
                </c:pt>
                <c:pt idx="3929">
                  <c:v>131.91666666666666</c:v>
                </c:pt>
                <c:pt idx="3930">
                  <c:v>131.94999999999999</c:v>
                </c:pt>
                <c:pt idx="3931">
                  <c:v>131.98333333333332</c:v>
                </c:pt>
                <c:pt idx="3932">
                  <c:v>132.01666666666668</c:v>
                </c:pt>
                <c:pt idx="3933">
                  <c:v>132.05000000000001</c:v>
                </c:pt>
                <c:pt idx="3934">
                  <c:v>132.08333333333334</c:v>
                </c:pt>
                <c:pt idx="3935">
                  <c:v>132.11666666666667</c:v>
                </c:pt>
                <c:pt idx="3936">
                  <c:v>132.15</c:v>
                </c:pt>
                <c:pt idx="3937">
                  <c:v>132.18333333333334</c:v>
                </c:pt>
                <c:pt idx="3938">
                  <c:v>132.21666666666667</c:v>
                </c:pt>
                <c:pt idx="3939">
                  <c:v>132.25</c:v>
                </c:pt>
                <c:pt idx="3940">
                  <c:v>132.28333333333333</c:v>
                </c:pt>
                <c:pt idx="3941">
                  <c:v>132.31666666666666</c:v>
                </c:pt>
                <c:pt idx="3942">
                  <c:v>132.35</c:v>
                </c:pt>
                <c:pt idx="3943">
                  <c:v>132.38333333333333</c:v>
                </c:pt>
                <c:pt idx="3944">
                  <c:v>132.41666666666666</c:v>
                </c:pt>
                <c:pt idx="3945">
                  <c:v>132.44999999999999</c:v>
                </c:pt>
                <c:pt idx="3946">
                  <c:v>132.48333333333332</c:v>
                </c:pt>
                <c:pt idx="3947">
                  <c:v>132.51666666666668</c:v>
                </c:pt>
                <c:pt idx="3948">
                  <c:v>132.55000000000001</c:v>
                </c:pt>
                <c:pt idx="3949">
                  <c:v>132.58333333333334</c:v>
                </c:pt>
                <c:pt idx="3950">
                  <c:v>132.61666666666667</c:v>
                </c:pt>
                <c:pt idx="3951">
                  <c:v>132.65</c:v>
                </c:pt>
                <c:pt idx="3952">
                  <c:v>132.68333333333334</c:v>
                </c:pt>
                <c:pt idx="3953">
                  <c:v>132.71666666666667</c:v>
                </c:pt>
                <c:pt idx="3954">
                  <c:v>132.75</c:v>
                </c:pt>
                <c:pt idx="3955">
                  <c:v>132.78333333333333</c:v>
                </c:pt>
                <c:pt idx="3956">
                  <c:v>132.81666666666666</c:v>
                </c:pt>
                <c:pt idx="3957">
                  <c:v>132.85</c:v>
                </c:pt>
                <c:pt idx="3958">
                  <c:v>132.88333333333333</c:v>
                </c:pt>
                <c:pt idx="3959">
                  <c:v>132.91666666666666</c:v>
                </c:pt>
                <c:pt idx="3960">
                  <c:v>132.94999999999999</c:v>
                </c:pt>
                <c:pt idx="3961">
                  <c:v>132.98333333333332</c:v>
                </c:pt>
                <c:pt idx="3962">
                  <c:v>133.01666666666668</c:v>
                </c:pt>
                <c:pt idx="3963">
                  <c:v>133.05000000000001</c:v>
                </c:pt>
                <c:pt idx="3964">
                  <c:v>133.08333333333334</c:v>
                </c:pt>
                <c:pt idx="3965">
                  <c:v>133.11666666666667</c:v>
                </c:pt>
                <c:pt idx="3966">
                  <c:v>133.15</c:v>
                </c:pt>
                <c:pt idx="3967">
                  <c:v>133.18333333333334</c:v>
                </c:pt>
                <c:pt idx="3968">
                  <c:v>133.21666666666667</c:v>
                </c:pt>
                <c:pt idx="3969">
                  <c:v>133.25</c:v>
                </c:pt>
                <c:pt idx="3970">
                  <c:v>133.28333333333333</c:v>
                </c:pt>
                <c:pt idx="3971">
                  <c:v>133.31666666666666</c:v>
                </c:pt>
                <c:pt idx="3972">
                  <c:v>133.35</c:v>
                </c:pt>
                <c:pt idx="3973">
                  <c:v>133.38333333333333</c:v>
                </c:pt>
                <c:pt idx="3974">
                  <c:v>133.41666666666666</c:v>
                </c:pt>
                <c:pt idx="3975">
                  <c:v>133.44999999999999</c:v>
                </c:pt>
                <c:pt idx="3976">
                  <c:v>133.48333333333332</c:v>
                </c:pt>
                <c:pt idx="3977">
                  <c:v>133.51666666666668</c:v>
                </c:pt>
                <c:pt idx="3978">
                  <c:v>133.55000000000001</c:v>
                </c:pt>
                <c:pt idx="3979">
                  <c:v>133.58333333333334</c:v>
                </c:pt>
                <c:pt idx="3980">
                  <c:v>133.61666666666667</c:v>
                </c:pt>
                <c:pt idx="3981">
                  <c:v>133.65</c:v>
                </c:pt>
                <c:pt idx="3982">
                  <c:v>133.68333333333334</c:v>
                </c:pt>
                <c:pt idx="3983">
                  <c:v>133.71666666666667</c:v>
                </c:pt>
                <c:pt idx="3984">
                  <c:v>133.75</c:v>
                </c:pt>
                <c:pt idx="3985">
                  <c:v>133.78333333333333</c:v>
                </c:pt>
                <c:pt idx="3986">
                  <c:v>133.81666666666666</c:v>
                </c:pt>
                <c:pt idx="3987">
                  <c:v>133.85</c:v>
                </c:pt>
                <c:pt idx="3988">
                  <c:v>133.88333333333333</c:v>
                </c:pt>
                <c:pt idx="3989">
                  <c:v>133.91666666666666</c:v>
                </c:pt>
                <c:pt idx="3990">
                  <c:v>133.94999999999999</c:v>
                </c:pt>
                <c:pt idx="3991">
                  <c:v>133.98333333333332</c:v>
                </c:pt>
                <c:pt idx="3992">
                  <c:v>134.01666666666668</c:v>
                </c:pt>
                <c:pt idx="3993">
                  <c:v>134.05000000000001</c:v>
                </c:pt>
                <c:pt idx="3994">
                  <c:v>134.08333333333334</c:v>
                </c:pt>
                <c:pt idx="3995">
                  <c:v>134.11666666666667</c:v>
                </c:pt>
                <c:pt idx="3996">
                  <c:v>134.15</c:v>
                </c:pt>
                <c:pt idx="3997">
                  <c:v>134.18333333333334</c:v>
                </c:pt>
                <c:pt idx="3998">
                  <c:v>134.21666666666667</c:v>
                </c:pt>
                <c:pt idx="3999">
                  <c:v>134.25</c:v>
                </c:pt>
                <c:pt idx="4000">
                  <c:v>134.28333333333333</c:v>
                </c:pt>
                <c:pt idx="4001">
                  <c:v>134.31666666666666</c:v>
                </c:pt>
                <c:pt idx="4002">
                  <c:v>134.35</c:v>
                </c:pt>
                <c:pt idx="4003">
                  <c:v>134.38333333333333</c:v>
                </c:pt>
                <c:pt idx="4004">
                  <c:v>134.41666666666666</c:v>
                </c:pt>
                <c:pt idx="4005">
                  <c:v>134.44999999999999</c:v>
                </c:pt>
                <c:pt idx="4006">
                  <c:v>134.48333333333332</c:v>
                </c:pt>
                <c:pt idx="4007">
                  <c:v>134.51666666666668</c:v>
                </c:pt>
                <c:pt idx="4008">
                  <c:v>134.55000000000001</c:v>
                </c:pt>
                <c:pt idx="4009">
                  <c:v>134.58333333333334</c:v>
                </c:pt>
                <c:pt idx="4010">
                  <c:v>134.61666666666667</c:v>
                </c:pt>
                <c:pt idx="4011">
                  <c:v>134.65</c:v>
                </c:pt>
                <c:pt idx="4012">
                  <c:v>134.68333333333334</c:v>
                </c:pt>
                <c:pt idx="4013">
                  <c:v>134.71666666666667</c:v>
                </c:pt>
                <c:pt idx="4014">
                  <c:v>134.75</c:v>
                </c:pt>
                <c:pt idx="4015">
                  <c:v>134.78333333333333</c:v>
                </c:pt>
                <c:pt idx="4016">
                  <c:v>134.81666666666666</c:v>
                </c:pt>
                <c:pt idx="4017">
                  <c:v>134.85</c:v>
                </c:pt>
                <c:pt idx="4018">
                  <c:v>134.88333333333333</c:v>
                </c:pt>
                <c:pt idx="4019">
                  <c:v>134.91666666666666</c:v>
                </c:pt>
                <c:pt idx="4020">
                  <c:v>134.94999999999999</c:v>
                </c:pt>
                <c:pt idx="4021">
                  <c:v>134.98333333333332</c:v>
                </c:pt>
                <c:pt idx="4022">
                  <c:v>135.01666666666668</c:v>
                </c:pt>
                <c:pt idx="4023">
                  <c:v>135.05000000000001</c:v>
                </c:pt>
                <c:pt idx="4024">
                  <c:v>135.08333333333334</c:v>
                </c:pt>
                <c:pt idx="4025">
                  <c:v>135.11666666666667</c:v>
                </c:pt>
                <c:pt idx="4026">
                  <c:v>135.15</c:v>
                </c:pt>
                <c:pt idx="4027">
                  <c:v>135.18333333333334</c:v>
                </c:pt>
                <c:pt idx="4028">
                  <c:v>135.21666666666667</c:v>
                </c:pt>
                <c:pt idx="4029">
                  <c:v>135.25</c:v>
                </c:pt>
                <c:pt idx="4030">
                  <c:v>135.28333333333333</c:v>
                </c:pt>
                <c:pt idx="4031">
                  <c:v>135.31666666666666</c:v>
                </c:pt>
                <c:pt idx="4032">
                  <c:v>135.35</c:v>
                </c:pt>
                <c:pt idx="4033">
                  <c:v>135.38333333333333</c:v>
                </c:pt>
                <c:pt idx="4034">
                  <c:v>135.41666666666666</c:v>
                </c:pt>
                <c:pt idx="4035">
                  <c:v>135.44999999999999</c:v>
                </c:pt>
                <c:pt idx="4036">
                  <c:v>135.48333333333332</c:v>
                </c:pt>
                <c:pt idx="4037">
                  <c:v>135.51666666666668</c:v>
                </c:pt>
                <c:pt idx="4038">
                  <c:v>135.55000000000001</c:v>
                </c:pt>
                <c:pt idx="4039">
                  <c:v>135.58333333333334</c:v>
                </c:pt>
                <c:pt idx="4040">
                  <c:v>135.61666666666667</c:v>
                </c:pt>
                <c:pt idx="4041">
                  <c:v>135.65</c:v>
                </c:pt>
                <c:pt idx="4042">
                  <c:v>135.68333333333334</c:v>
                </c:pt>
                <c:pt idx="4043">
                  <c:v>135.73333333333332</c:v>
                </c:pt>
                <c:pt idx="4044">
                  <c:v>135.76666666666668</c:v>
                </c:pt>
                <c:pt idx="4045">
                  <c:v>135.78333333333333</c:v>
                </c:pt>
                <c:pt idx="4046">
                  <c:v>135.81666666666666</c:v>
                </c:pt>
                <c:pt idx="4047">
                  <c:v>135.85</c:v>
                </c:pt>
                <c:pt idx="4048">
                  <c:v>135.9</c:v>
                </c:pt>
                <c:pt idx="4049">
                  <c:v>135.91666666666666</c:v>
                </c:pt>
                <c:pt idx="4050">
                  <c:v>135.94999999999999</c:v>
                </c:pt>
                <c:pt idx="4051">
                  <c:v>135.98333333333332</c:v>
                </c:pt>
                <c:pt idx="4052">
                  <c:v>136.01666666666668</c:v>
                </c:pt>
                <c:pt idx="4053">
                  <c:v>136.06666666666666</c:v>
                </c:pt>
                <c:pt idx="4054">
                  <c:v>136.08333333333334</c:v>
                </c:pt>
                <c:pt idx="4055">
                  <c:v>136.13333333333333</c:v>
                </c:pt>
                <c:pt idx="4056">
                  <c:v>136.16666666666666</c:v>
                </c:pt>
                <c:pt idx="4057">
                  <c:v>136.19999999999999</c:v>
                </c:pt>
                <c:pt idx="4058">
                  <c:v>136.23333333333332</c:v>
                </c:pt>
                <c:pt idx="4059">
                  <c:v>136.26666666666668</c:v>
                </c:pt>
                <c:pt idx="4060">
                  <c:v>136.30000000000001</c:v>
                </c:pt>
                <c:pt idx="4061">
                  <c:v>136.33333333333334</c:v>
                </c:pt>
                <c:pt idx="4062">
                  <c:v>136.36666666666667</c:v>
                </c:pt>
                <c:pt idx="4063">
                  <c:v>136.4</c:v>
                </c:pt>
                <c:pt idx="4064">
                  <c:v>136.43333333333334</c:v>
                </c:pt>
                <c:pt idx="4065">
                  <c:v>136.46666666666667</c:v>
                </c:pt>
                <c:pt idx="4066">
                  <c:v>136.5</c:v>
                </c:pt>
                <c:pt idx="4067">
                  <c:v>136.53333333333333</c:v>
                </c:pt>
                <c:pt idx="4068">
                  <c:v>136.56666666666666</c:v>
                </c:pt>
                <c:pt idx="4069">
                  <c:v>136.6</c:v>
                </c:pt>
                <c:pt idx="4070">
                  <c:v>136.63333333333333</c:v>
                </c:pt>
                <c:pt idx="4071">
                  <c:v>136.66666666666666</c:v>
                </c:pt>
                <c:pt idx="4072">
                  <c:v>136.69999999999999</c:v>
                </c:pt>
                <c:pt idx="4073">
                  <c:v>136.73333333333332</c:v>
                </c:pt>
                <c:pt idx="4074">
                  <c:v>136.76666666666668</c:v>
                </c:pt>
                <c:pt idx="4075">
                  <c:v>136.80000000000001</c:v>
                </c:pt>
                <c:pt idx="4076">
                  <c:v>136.83333333333334</c:v>
                </c:pt>
                <c:pt idx="4077">
                  <c:v>136.86666666666667</c:v>
                </c:pt>
                <c:pt idx="4078">
                  <c:v>136.9</c:v>
                </c:pt>
                <c:pt idx="4079">
                  <c:v>136.93333333333334</c:v>
                </c:pt>
                <c:pt idx="4080">
                  <c:v>136.96666666666667</c:v>
                </c:pt>
                <c:pt idx="4081">
                  <c:v>137</c:v>
                </c:pt>
                <c:pt idx="4082">
                  <c:v>137.03333333333333</c:v>
                </c:pt>
                <c:pt idx="4083">
                  <c:v>137.06666666666666</c:v>
                </c:pt>
                <c:pt idx="4084">
                  <c:v>137.1</c:v>
                </c:pt>
                <c:pt idx="4085">
                  <c:v>137.13333333333333</c:v>
                </c:pt>
                <c:pt idx="4086">
                  <c:v>137.16666666666666</c:v>
                </c:pt>
                <c:pt idx="4087">
                  <c:v>137.19999999999999</c:v>
                </c:pt>
                <c:pt idx="4088">
                  <c:v>137.23333333333332</c:v>
                </c:pt>
                <c:pt idx="4089">
                  <c:v>137.26666666666668</c:v>
                </c:pt>
                <c:pt idx="4090">
                  <c:v>137.30000000000001</c:v>
                </c:pt>
                <c:pt idx="4091">
                  <c:v>137.33333333333334</c:v>
                </c:pt>
                <c:pt idx="4092">
                  <c:v>137.36666666666667</c:v>
                </c:pt>
                <c:pt idx="4093">
                  <c:v>137.4</c:v>
                </c:pt>
                <c:pt idx="4094">
                  <c:v>137.43333333333334</c:v>
                </c:pt>
                <c:pt idx="4095">
                  <c:v>137.46666666666667</c:v>
                </c:pt>
                <c:pt idx="4096">
                  <c:v>137.5</c:v>
                </c:pt>
                <c:pt idx="4097">
                  <c:v>137.53333333333333</c:v>
                </c:pt>
                <c:pt idx="4098">
                  <c:v>137.56666666666666</c:v>
                </c:pt>
                <c:pt idx="4099">
                  <c:v>137.6</c:v>
                </c:pt>
                <c:pt idx="4100">
                  <c:v>137.63333333333333</c:v>
                </c:pt>
                <c:pt idx="4101">
                  <c:v>137.66666666666666</c:v>
                </c:pt>
                <c:pt idx="4102">
                  <c:v>137.69999999999999</c:v>
                </c:pt>
                <c:pt idx="4103">
                  <c:v>137.73333333333332</c:v>
                </c:pt>
                <c:pt idx="4104">
                  <c:v>137.76666666666668</c:v>
                </c:pt>
                <c:pt idx="4105">
                  <c:v>137.80000000000001</c:v>
                </c:pt>
                <c:pt idx="4106">
                  <c:v>137.83333333333334</c:v>
                </c:pt>
                <c:pt idx="4107">
                  <c:v>137.86666666666667</c:v>
                </c:pt>
                <c:pt idx="4108">
                  <c:v>137.9</c:v>
                </c:pt>
                <c:pt idx="4109">
                  <c:v>137.93333333333334</c:v>
                </c:pt>
                <c:pt idx="4110">
                  <c:v>137.96666666666667</c:v>
                </c:pt>
                <c:pt idx="4111">
                  <c:v>138</c:v>
                </c:pt>
                <c:pt idx="4112">
                  <c:v>138.03333333333333</c:v>
                </c:pt>
                <c:pt idx="4113">
                  <c:v>138.06666666666666</c:v>
                </c:pt>
                <c:pt idx="4114">
                  <c:v>138.1</c:v>
                </c:pt>
                <c:pt idx="4115">
                  <c:v>138.13333333333333</c:v>
                </c:pt>
                <c:pt idx="4116">
                  <c:v>138.16666666666666</c:v>
                </c:pt>
                <c:pt idx="4117">
                  <c:v>138.19999999999999</c:v>
                </c:pt>
                <c:pt idx="4118">
                  <c:v>138.23333333333332</c:v>
                </c:pt>
                <c:pt idx="4119">
                  <c:v>138.26666666666668</c:v>
                </c:pt>
                <c:pt idx="4120">
                  <c:v>138.30000000000001</c:v>
                </c:pt>
                <c:pt idx="4121">
                  <c:v>138.33333333333334</c:v>
                </c:pt>
                <c:pt idx="4122">
                  <c:v>138.36666666666667</c:v>
                </c:pt>
                <c:pt idx="4123">
                  <c:v>138.4</c:v>
                </c:pt>
                <c:pt idx="4124">
                  <c:v>138.43333333333334</c:v>
                </c:pt>
                <c:pt idx="4125">
                  <c:v>138.46666666666667</c:v>
                </c:pt>
                <c:pt idx="4126">
                  <c:v>138.5</c:v>
                </c:pt>
                <c:pt idx="4127">
                  <c:v>138.53333333333333</c:v>
                </c:pt>
                <c:pt idx="4128">
                  <c:v>138.56666666666666</c:v>
                </c:pt>
                <c:pt idx="4129">
                  <c:v>138.6</c:v>
                </c:pt>
                <c:pt idx="4130">
                  <c:v>138.63333333333333</c:v>
                </c:pt>
                <c:pt idx="4131">
                  <c:v>138.66666666666666</c:v>
                </c:pt>
                <c:pt idx="4132">
                  <c:v>138.69999999999999</c:v>
                </c:pt>
                <c:pt idx="4133">
                  <c:v>138.73333333333332</c:v>
                </c:pt>
                <c:pt idx="4134">
                  <c:v>138.76666666666668</c:v>
                </c:pt>
                <c:pt idx="4135">
                  <c:v>138.80000000000001</c:v>
                </c:pt>
                <c:pt idx="4136">
                  <c:v>138.83333333333334</c:v>
                </c:pt>
                <c:pt idx="4137">
                  <c:v>138.86666666666667</c:v>
                </c:pt>
                <c:pt idx="4138">
                  <c:v>138.9</c:v>
                </c:pt>
                <c:pt idx="4139">
                  <c:v>138.93333333333334</c:v>
                </c:pt>
                <c:pt idx="4140">
                  <c:v>138.96666666666667</c:v>
                </c:pt>
                <c:pt idx="4141">
                  <c:v>139</c:v>
                </c:pt>
                <c:pt idx="4142">
                  <c:v>139.03333333333333</c:v>
                </c:pt>
                <c:pt idx="4143">
                  <c:v>139.06666666666666</c:v>
                </c:pt>
                <c:pt idx="4144">
                  <c:v>139.1</c:v>
                </c:pt>
                <c:pt idx="4145">
                  <c:v>139.13333333333333</c:v>
                </c:pt>
                <c:pt idx="4146">
                  <c:v>139.16666666666666</c:v>
                </c:pt>
                <c:pt idx="4147">
                  <c:v>139.19999999999999</c:v>
                </c:pt>
                <c:pt idx="4148">
                  <c:v>139.23333333333332</c:v>
                </c:pt>
                <c:pt idx="4149">
                  <c:v>139.26666666666668</c:v>
                </c:pt>
                <c:pt idx="4150">
                  <c:v>139.30000000000001</c:v>
                </c:pt>
                <c:pt idx="4151">
                  <c:v>139.33333333333334</c:v>
                </c:pt>
                <c:pt idx="4152">
                  <c:v>139.36666666666667</c:v>
                </c:pt>
                <c:pt idx="4153">
                  <c:v>139.4</c:v>
                </c:pt>
                <c:pt idx="4154">
                  <c:v>139.43333333333334</c:v>
                </c:pt>
                <c:pt idx="4155">
                  <c:v>139.46666666666667</c:v>
                </c:pt>
                <c:pt idx="4156">
                  <c:v>139.5</c:v>
                </c:pt>
                <c:pt idx="4157">
                  <c:v>139.53333333333333</c:v>
                </c:pt>
                <c:pt idx="4158">
                  <c:v>139.56666666666666</c:v>
                </c:pt>
                <c:pt idx="4159">
                  <c:v>139.6</c:v>
                </c:pt>
                <c:pt idx="4160">
                  <c:v>139.63333333333333</c:v>
                </c:pt>
                <c:pt idx="4161">
                  <c:v>139.66666666666666</c:v>
                </c:pt>
                <c:pt idx="4162">
                  <c:v>139.69999999999999</c:v>
                </c:pt>
                <c:pt idx="4163">
                  <c:v>139.73333333333332</c:v>
                </c:pt>
                <c:pt idx="4164">
                  <c:v>139.76666666666668</c:v>
                </c:pt>
                <c:pt idx="4165">
                  <c:v>139.80000000000001</c:v>
                </c:pt>
                <c:pt idx="4166">
                  <c:v>139.83333333333334</c:v>
                </c:pt>
                <c:pt idx="4167">
                  <c:v>139.86666666666667</c:v>
                </c:pt>
                <c:pt idx="4168">
                  <c:v>139.9</c:v>
                </c:pt>
                <c:pt idx="4169">
                  <c:v>139.93333333333334</c:v>
                </c:pt>
                <c:pt idx="4170">
                  <c:v>139.96666666666667</c:v>
                </c:pt>
                <c:pt idx="4171">
                  <c:v>140</c:v>
                </c:pt>
                <c:pt idx="4172">
                  <c:v>140.03333333333333</c:v>
                </c:pt>
                <c:pt idx="4173">
                  <c:v>140.06666666666666</c:v>
                </c:pt>
                <c:pt idx="4174">
                  <c:v>140.1</c:v>
                </c:pt>
                <c:pt idx="4175">
                  <c:v>140.13333333333333</c:v>
                </c:pt>
                <c:pt idx="4176">
                  <c:v>140.16666666666666</c:v>
                </c:pt>
                <c:pt idx="4177">
                  <c:v>140.19999999999999</c:v>
                </c:pt>
                <c:pt idx="4178">
                  <c:v>140.23333333333332</c:v>
                </c:pt>
                <c:pt idx="4179">
                  <c:v>140.26666666666668</c:v>
                </c:pt>
                <c:pt idx="4180">
                  <c:v>140.30000000000001</c:v>
                </c:pt>
                <c:pt idx="4181">
                  <c:v>140.33333333333334</c:v>
                </c:pt>
                <c:pt idx="4182">
                  <c:v>140.36666666666667</c:v>
                </c:pt>
                <c:pt idx="4183">
                  <c:v>140.4</c:v>
                </c:pt>
                <c:pt idx="4184">
                  <c:v>140.43333333333334</c:v>
                </c:pt>
                <c:pt idx="4185">
                  <c:v>140.46666666666667</c:v>
                </c:pt>
                <c:pt idx="4186">
                  <c:v>140.5</c:v>
                </c:pt>
                <c:pt idx="4187">
                  <c:v>140.53333333333333</c:v>
                </c:pt>
                <c:pt idx="4188">
                  <c:v>140.56666666666666</c:v>
                </c:pt>
                <c:pt idx="4189">
                  <c:v>140.6</c:v>
                </c:pt>
                <c:pt idx="4190">
                  <c:v>140.65</c:v>
                </c:pt>
                <c:pt idx="4191">
                  <c:v>140.68333333333334</c:v>
                </c:pt>
                <c:pt idx="4192">
                  <c:v>140.69999999999999</c:v>
                </c:pt>
                <c:pt idx="4193">
                  <c:v>140.75</c:v>
                </c:pt>
                <c:pt idx="4194">
                  <c:v>140.76666666666668</c:v>
                </c:pt>
                <c:pt idx="4195">
                  <c:v>140.80000000000001</c:v>
                </c:pt>
                <c:pt idx="4196">
                  <c:v>140.83333333333334</c:v>
                </c:pt>
                <c:pt idx="4197">
                  <c:v>140.88333333333333</c:v>
                </c:pt>
                <c:pt idx="4198">
                  <c:v>140.91666666666666</c:v>
                </c:pt>
                <c:pt idx="4199">
                  <c:v>140.94999999999999</c:v>
                </c:pt>
                <c:pt idx="4200">
                  <c:v>140.96666666666667</c:v>
                </c:pt>
                <c:pt idx="4201">
                  <c:v>141.01666666666668</c:v>
                </c:pt>
                <c:pt idx="4202">
                  <c:v>141.05000000000001</c:v>
                </c:pt>
                <c:pt idx="4203">
                  <c:v>141.08333333333334</c:v>
                </c:pt>
                <c:pt idx="4204">
                  <c:v>141.11666666666667</c:v>
                </c:pt>
                <c:pt idx="4205">
                  <c:v>141.15</c:v>
                </c:pt>
                <c:pt idx="4206">
                  <c:v>141.18333333333334</c:v>
                </c:pt>
                <c:pt idx="4207">
                  <c:v>141.21666666666667</c:v>
                </c:pt>
                <c:pt idx="4208">
                  <c:v>141.25</c:v>
                </c:pt>
                <c:pt idx="4209">
                  <c:v>141.28333333333333</c:v>
                </c:pt>
                <c:pt idx="4210">
                  <c:v>141.31666666666666</c:v>
                </c:pt>
                <c:pt idx="4211">
                  <c:v>141.35</c:v>
                </c:pt>
                <c:pt idx="4212">
                  <c:v>141.38333333333333</c:v>
                </c:pt>
                <c:pt idx="4213">
                  <c:v>141.41666666666666</c:v>
                </c:pt>
                <c:pt idx="4214">
                  <c:v>141.44999999999999</c:v>
                </c:pt>
                <c:pt idx="4215">
                  <c:v>141.48333333333332</c:v>
                </c:pt>
                <c:pt idx="4216">
                  <c:v>141.51666666666668</c:v>
                </c:pt>
                <c:pt idx="4217">
                  <c:v>141.55000000000001</c:v>
                </c:pt>
                <c:pt idx="4218">
                  <c:v>141.58333333333334</c:v>
                </c:pt>
                <c:pt idx="4219">
                  <c:v>141.61666666666667</c:v>
                </c:pt>
                <c:pt idx="4220">
                  <c:v>141.65</c:v>
                </c:pt>
                <c:pt idx="4221">
                  <c:v>141.68333333333334</c:v>
                </c:pt>
                <c:pt idx="4222">
                  <c:v>141.71666666666667</c:v>
                </c:pt>
                <c:pt idx="4223">
                  <c:v>141.75</c:v>
                </c:pt>
                <c:pt idx="4224">
                  <c:v>141.78333333333333</c:v>
                </c:pt>
                <c:pt idx="4225">
                  <c:v>141.81666666666666</c:v>
                </c:pt>
                <c:pt idx="4226">
                  <c:v>141.85</c:v>
                </c:pt>
                <c:pt idx="4227">
                  <c:v>141.88333333333333</c:v>
                </c:pt>
                <c:pt idx="4228">
                  <c:v>141.91666666666666</c:v>
                </c:pt>
                <c:pt idx="4229">
                  <c:v>141.94999999999999</c:v>
                </c:pt>
                <c:pt idx="4230">
                  <c:v>141.98333333333332</c:v>
                </c:pt>
                <c:pt idx="4231">
                  <c:v>142.01666666666668</c:v>
                </c:pt>
                <c:pt idx="4232">
                  <c:v>142.05000000000001</c:v>
                </c:pt>
                <c:pt idx="4233">
                  <c:v>142.08333333333334</c:v>
                </c:pt>
                <c:pt idx="4234">
                  <c:v>142.11666666666667</c:v>
                </c:pt>
                <c:pt idx="4235">
                  <c:v>142.15</c:v>
                </c:pt>
                <c:pt idx="4236">
                  <c:v>142.18333333333334</c:v>
                </c:pt>
                <c:pt idx="4237">
                  <c:v>142.21666666666667</c:v>
                </c:pt>
                <c:pt idx="4238">
                  <c:v>142.25</c:v>
                </c:pt>
                <c:pt idx="4239">
                  <c:v>142.28333333333333</c:v>
                </c:pt>
                <c:pt idx="4240">
                  <c:v>142.31666666666666</c:v>
                </c:pt>
                <c:pt idx="4241">
                  <c:v>142.35</c:v>
                </c:pt>
                <c:pt idx="4242">
                  <c:v>142.38333333333333</c:v>
                </c:pt>
                <c:pt idx="4243">
                  <c:v>142.41666666666666</c:v>
                </c:pt>
                <c:pt idx="4244">
                  <c:v>142.44999999999999</c:v>
                </c:pt>
                <c:pt idx="4245">
                  <c:v>142.48333333333332</c:v>
                </c:pt>
                <c:pt idx="4246">
                  <c:v>142.51666666666668</c:v>
                </c:pt>
                <c:pt idx="4247">
                  <c:v>142.55000000000001</c:v>
                </c:pt>
                <c:pt idx="4248">
                  <c:v>142.58333333333334</c:v>
                </c:pt>
                <c:pt idx="4249">
                  <c:v>142.61666666666667</c:v>
                </c:pt>
                <c:pt idx="4250">
                  <c:v>142.65</c:v>
                </c:pt>
                <c:pt idx="4251">
                  <c:v>142.68333333333334</c:v>
                </c:pt>
                <c:pt idx="4252">
                  <c:v>142.71666666666667</c:v>
                </c:pt>
                <c:pt idx="4253">
                  <c:v>142.75</c:v>
                </c:pt>
                <c:pt idx="4254">
                  <c:v>142.78333333333333</c:v>
                </c:pt>
                <c:pt idx="4255">
                  <c:v>142.81666666666666</c:v>
                </c:pt>
                <c:pt idx="4256">
                  <c:v>142.85</c:v>
                </c:pt>
                <c:pt idx="4257">
                  <c:v>142.88333333333333</c:v>
                </c:pt>
                <c:pt idx="4258">
                  <c:v>142.91666666666666</c:v>
                </c:pt>
                <c:pt idx="4259">
                  <c:v>142.94999999999999</c:v>
                </c:pt>
                <c:pt idx="4260">
                  <c:v>142.98333333333332</c:v>
                </c:pt>
                <c:pt idx="4261">
                  <c:v>143.01666666666668</c:v>
                </c:pt>
                <c:pt idx="4262">
                  <c:v>143.05000000000001</c:v>
                </c:pt>
                <c:pt idx="4263">
                  <c:v>143.08333333333334</c:v>
                </c:pt>
                <c:pt idx="4264">
                  <c:v>143.11666666666667</c:v>
                </c:pt>
                <c:pt idx="4265">
                  <c:v>143.15</c:v>
                </c:pt>
                <c:pt idx="4266">
                  <c:v>143.18333333333334</c:v>
                </c:pt>
                <c:pt idx="4267">
                  <c:v>143.21666666666667</c:v>
                </c:pt>
                <c:pt idx="4268">
                  <c:v>143.25</c:v>
                </c:pt>
                <c:pt idx="4269">
                  <c:v>143.28333333333333</c:v>
                </c:pt>
                <c:pt idx="4270">
                  <c:v>143.31666666666666</c:v>
                </c:pt>
                <c:pt idx="4271">
                  <c:v>143.35</c:v>
                </c:pt>
                <c:pt idx="4272">
                  <c:v>143.38333333333333</c:v>
                </c:pt>
                <c:pt idx="4273">
                  <c:v>143.41666666666666</c:v>
                </c:pt>
                <c:pt idx="4274">
                  <c:v>143.44999999999999</c:v>
                </c:pt>
                <c:pt idx="4275">
                  <c:v>143.48333333333332</c:v>
                </c:pt>
                <c:pt idx="4276">
                  <c:v>143.51666666666668</c:v>
                </c:pt>
                <c:pt idx="4277">
                  <c:v>143.55000000000001</c:v>
                </c:pt>
                <c:pt idx="4278">
                  <c:v>143.58333333333334</c:v>
                </c:pt>
                <c:pt idx="4279">
                  <c:v>143.61666666666667</c:v>
                </c:pt>
                <c:pt idx="4280">
                  <c:v>143.65</c:v>
                </c:pt>
                <c:pt idx="4281">
                  <c:v>143.68333333333334</c:v>
                </c:pt>
                <c:pt idx="4282">
                  <c:v>143.71666666666667</c:v>
                </c:pt>
                <c:pt idx="4283">
                  <c:v>143.75</c:v>
                </c:pt>
                <c:pt idx="4284">
                  <c:v>143.78333333333333</c:v>
                </c:pt>
                <c:pt idx="4285">
                  <c:v>143.81666666666666</c:v>
                </c:pt>
                <c:pt idx="4286">
                  <c:v>143.85</c:v>
                </c:pt>
                <c:pt idx="4287">
                  <c:v>143.88333333333333</c:v>
                </c:pt>
                <c:pt idx="4288">
                  <c:v>143.91666666666666</c:v>
                </c:pt>
                <c:pt idx="4289">
                  <c:v>143.94999999999999</c:v>
                </c:pt>
                <c:pt idx="4290">
                  <c:v>143.98333333333332</c:v>
                </c:pt>
                <c:pt idx="4291">
                  <c:v>144.01666666666668</c:v>
                </c:pt>
                <c:pt idx="4292">
                  <c:v>144.05000000000001</c:v>
                </c:pt>
                <c:pt idx="4293">
                  <c:v>144.08333333333334</c:v>
                </c:pt>
                <c:pt idx="4294">
                  <c:v>144.11666666666667</c:v>
                </c:pt>
                <c:pt idx="4295">
                  <c:v>144.15</c:v>
                </c:pt>
                <c:pt idx="4296">
                  <c:v>144.18333333333334</c:v>
                </c:pt>
                <c:pt idx="4297">
                  <c:v>144.21666666666667</c:v>
                </c:pt>
                <c:pt idx="4298">
                  <c:v>144.25</c:v>
                </c:pt>
                <c:pt idx="4299">
                  <c:v>144.28333333333333</c:v>
                </c:pt>
                <c:pt idx="4300">
                  <c:v>144.31666666666666</c:v>
                </c:pt>
                <c:pt idx="4301">
                  <c:v>144.35</c:v>
                </c:pt>
                <c:pt idx="4302">
                  <c:v>144.38333333333333</c:v>
                </c:pt>
                <c:pt idx="4303">
                  <c:v>144.41666666666666</c:v>
                </c:pt>
                <c:pt idx="4304">
                  <c:v>144.44999999999999</c:v>
                </c:pt>
                <c:pt idx="4305">
                  <c:v>144.48333333333332</c:v>
                </c:pt>
                <c:pt idx="4306">
                  <c:v>144.51666666666668</c:v>
                </c:pt>
                <c:pt idx="4307">
                  <c:v>144.55000000000001</c:v>
                </c:pt>
                <c:pt idx="4308">
                  <c:v>144.58333333333334</c:v>
                </c:pt>
                <c:pt idx="4309">
                  <c:v>144.61666666666667</c:v>
                </c:pt>
                <c:pt idx="4310">
                  <c:v>144.65</c:v>
                </c:pt>
                <c:pt idx="4311">
                  <c:v>144.68333333333334</c:v>
                </c:pt>
                <c:pt idx="4312">
                  <c:v>144.71666666666667</c:v>
                </c:pt>
                <c:pt idx="4313">
                  <c:v>144.75</c:v>
                </c:pt>
                <c:pt idx="4314">
                  <c:v>144.78333333333333</c:v>
                </c:pt>
                <c:pt idx="4315">
                  <c:v>144.81666666666666</c:v>
                </c:pt>
                <c:pt idx="4316">
                  <c:v>144.85</c:v>
                </c:pt>
                <c:pt idx="4317">
                  <c:v>144.88333333333333</c:v>
                </c:pt>
                <c:pt idx="4318">
                  <c:v>144.91666666666666</c:v>
                </c:pt>
                <c:pt idx="4319">
                  <c:v>144.94999999999999</c:v>
                </c:pt>
                <c:pt idx="4320">
                  <c:v>144.98333333333332</c:v>
                </c:pt>
                <c:pt idx="4321">
                  <c:v>145.01666666666668</c:v>
                </c:pt>
                <c:pt idx="4322">
                  <c:v>145.05000000000001</c:v>
                </c:pt>
                <c:pt idx="4323">
                  <c:v>145.08333333333334</c:v>
                </c:pt>
                <c:pt idx="4324">
                  <c:v>145.13333333333333</c:v>
                </c:pt>
                <c:pt idx="4325">
                  <c:v>145.15</c:v>
                </c:pt>
                <c:pt idx="4326">
                  <c:v>145.18333333333334</c:v>
                </c:pt>
                <c:pt idx="4327">
                  <c:v>145.21666666666667</c:v>
                </c:pt>
                <c:pt idx="4328">
                  <c:v>145.25</c:v>
                </c:pt>
                <c:pt idx="4329">
                  <c:v>145.28333333333333</c:v>
                </c:pt>
                <c:pt idx="4330">
                  <c:v>145.33333333333334</c:v>
                </c:pt>
                <c:pt idx="4331">
                  <c:v>145.35</c:v>
                </c:pt>
                <c:pt idx="4332">
                  <c:v>145.38333333333333</c:v>
                </c:pt>
                <c:pt idx="4333">
                  <c:v>145.43333333333334</c:v>
                </c:pt>
                <c:pt idx="4334">
                  <c:v>145.46666666666667</c:v>
                </c:pt>
                <c:pt idx="4335">
                  <c:v>145.48333333333332</c:v>
                </c:pt>
                <c:pt idx="4336">
                  <c:v>145.53333333333333</c:v>
                </c:pt>
                <c:pt idx="4337">
                  <c:v>145.56666666666666</c:v>
                </c:pt>
                <c:pt idx="4338">
                  <c:v>145.6</c:v>
                </c:pt>
                <c:pt idx="4339">
                  <c:v>145.63333333333333</c:v>
                </c:pt>
                <c:pt idx="4340">
                  <c:v>145.66666666666666</c:v>
                </c:pt>
                <c:pt idx="4341">
                  <c:v>145.69999999999999</c:v>
                </c:pt>
                <c:pt idx="4342">
                  <c:v>145.73333333333332</c:v>
                </c:pt>
                <c:pt idx="4343">
                  <c:v>145.76666666666668</c:v>
                </c:pt>
                <c:pt idx="4344">
                  <c:v>145.80000000000001</c:v>
                </c:pt>
                <c:pt idx="4345">
                  <c:v>145.83333333333334</c:v>
                </c:pt>
                <c:pt idx="4346">
                  <c:v>145.86666666666667</c:v>
                </c:pt>
                <c:pt idx="4347">
                  <c:v>145.9</c:v>
                </c:pt>
                <c:pt idx="4348">
                  <c:v>145.93333333333334</c:v>
                </c:pt>
                <c:pt idx="4349">
                  <c:v>145.96666666666667</c:v>
                </c:pt>
                <c:pt idx="4350">
                  <c:v>146</c:v>
                </c:pt>
                <c:pt idx="4351">
                  <c:v>146.03333333333333</c:v>
                </c:pt>
                <c:pt idx="4352">
                  <c:v>146.06666666666666</c:v>
                </c:pt>
                <c:pt idx="4353">
                  <c:v>146.1</c:v>
                </c:pt>
                <c:pt idx="4354">
                  <c:v>146.13333333333333</c:v>
                </c:pt>
                <c:pt idx="4355">
                  <c:v>146.16666666666666</c:v>
                </c:pt>
                <c:pt idx="4356">
                  <c:v>146.19999999999999</c:v>
                </c:pt>
                <c:pt idx="4357">
                  <c:v>146.23333333333332</c:v>
                </c:pt>
                <c:pt idx="4358">
                  <c:v>146.26666666666668</c:v>
                </c:pt>
                <c:pt idx="4359">
                  <c:v>146.30000000000001</c:v>
                </c:pt>
                <c:pt idx="4360">
                  <c:v>146.33333333333334</c:v>
                </c:pt>
                <c:pt idx="4361">
                  <c:v>146.36666666666667</c:v>
                </c:pt>
                <c:pt idx="4362">
                  <c:v>146.4</c:v>
                </c:pt>
                <c:pt idx="4363">
                  <c:v>146.43333333333334</c:v>
                </c:pt>
                <c:pt idx="4364">
                  <c:v>146.46666666666667</c:v>
                </c:pt>
                <c:pt idx="4365">
                  <c:v>146.5</c:v>
                </c:pt>
                <c:pt idx="4366">
                  <c:v>146.53333333333333</c:v>
                </c:pt>
                <c:pt idx="4367">
                  <c:v>146.56666666666666</c:v>
                </c:pt>
                <c:pt idx="4368">
                  <c:v>146.6</c:v>
                </c:pt>
                <c:pt idx="4369">
                  <c:v>146.63333333333333</c:v>
                </c:pt>
                <c:pt idx="4370">
                  <c:v>146.66666666666666</c:v>
                </c:pt>
                <c:pt idx="4371">
                  <c:v>146.69999999999999</c:v>
                </c:pt>
                <c:pt idx="4372">
                  <c:v>146.73333333333332</c:v>
                </c:pt>
                <c:pt idx="4373">
                  <c:v>146.76666666666668</c:v>
                </c:pt>
                <c:pt idx="4374">
                  <c:v>146.80000000000001</c:v>
                </c:pt>
                <c:pt idx="4375">
                  <c:v>146.83333333333334</c:v>
                </c:pt>
                <c:pt idx="4376">
                  <c:v>146.86666666666667</c:v>
                </c:pt>
                <c:pt idx="4377">
                  <c:v>146.9</c:v>
                </c:pt>
                <c:pt idx="4378">
                  <c:v>146.93333333333334</c:v>
                </c:pt>
                <c:pt idx="4379">
                  <c:v>146.96666666666667</c:v>
                </c:pt>
                <c:pt idx="4380">
                  <c:v>147</c:v>
                </c:pt>
                <c:pt idx="4381">
                  <c:v>147.03333333333333</c:v>
                </c:pt>
                <c:pt idx="4382">
                  <c:v>147.06666666666666</c:v>
                </c:pt>
                <c:pt idx="4383">
                  <c:v>147.1</c:v>
                </c:pt>
                <c:pt idx="4384">
                  <c:v>147.13333333333333</c:v>
                </c:pt>
                <c:pt idx="4385">
                  <c:v>147.16666666666666</c:v>
                </c:pt>
                <c:pt idx="4386">
                  <c:v>147.19999999999999</c:v>
                </c:pt>
                <c:pt idx="4387">
                  <c:v>147.23333333333332</c:v>
                </c:pt>
                <c:pt idx="4388">
                  <c:v>147.26666666666668</c:v>
                </c:pt>
                <c:pt idx="4389">
                  <c:v>147.30000000000001</c:v>
                </c:pt>
                <c:pt idx="4390">
                  <c:v>147.33333333333334</c:v>
                </c:pt>
                <c:pt idx="4391">
                  <c:v>147.36666666666667</c:v>
                </c:pt>
                <c:pt idx="4392">
                  <c:v>147.4</c:v>
                </c:pt>
                <c:pt idx="4393">
                  <c:v>147.43333333333334</c:v>
                </c:pt>
                <c:pt idx="4394">
                  <c:v>147.46666666666667</c:v>
                </c:pt>
                <c:pt idx="4395">
                  <c:v>147.5</c:v>
                </c:pt>
                <c:pt idx="4396">
                  <c:v>147.53333333333333</c:v>
                </c:pt>
                <c:pt idx="4397">
                  <c:v>147.56666666666666</c:v>
                </c:pt>
                <c:pt idx="4398">
                  <c:v>147.6</c:v>
                </c:pt>
                <c:pt idx="4399">
                  <c:v>147.63333333333333</c:v>
                </c:pt>
                <c:pt idx="4400">
                  <c:v>147.66666666666666</c:v>
                </c:pt>
                <c:pt idx="4401">
                  <c:v>147.69999999999999</c:v>
                </c:pt>
                <c:pt idx="4402">
                  <c:v>147.73333333333332</c:v>
                </c:pt>
                <c:pt idx="4403">
                  <c:v>147.76666666666668</c:v>
                </c:pt>
                <c:pt idx="4404">
                  <c:v>147.80000000000001</c:v>
                </c:pt>
                <c:pt idx="4405">
                  <c:v>147.83333333333334</c:v>
                </c:pt>
                <c:pt idx="4406">
                  <c:v>147.86666666666667</c:v>
                </c:pt>
                <c:pt idx="4407">
                  <c:v>147.9</c:v>
                </c:pt>
                <c:pt idx="4408">
                  <c:v>147.93333333333334</c:v>
                </c:pt>
                <c:pt idx="4409">
                  <c:v>147.96666666666667</c:v>
                </c:pt>
                <c:pt idx="4410">
                  <c:v>148</c:v>
                </c:pt>
                <c:pt idx="4411">
                  <c:v>148.03333333333333</c:v>
                </c:pt>
                <c:pt idx="4412">
                  <c:v>148.06666666666666</c:v>
                </c:pt>
                <c:pt idx="4413">
                  <c:v>148.1</c:v>
                </c:pt>
                <c:pt idx="4414">
                  <c:v>148.13333333333333</c:v>
                </c:pt>
                <c:pt idx="4415">
                  <c:v>148.16666666666666</c:v>
                </c:pt>
                <c:pt idx="4416">
                  <c:v>148.19999999999999</c:v>
                </c:pt>
                <c:pt idx="4417">
                  <c:v>148.23333333333332</c:v>
                </c:pt>
                <c:pt idx="4418">
                  <c:v>148.26666666666668</c:v>
                </c:pt>
                <c:pt idx="4419">
                  <c:v>148.30000000000001</c:v>
                </c:pt>
                <c:pt idx="4420">
                  <c:v>148.33333333333334</c:v>
                </c:pt>
                <c:pt idx="4421">
                  <c:v>148.36666666666667</c:v>
                </c:pt>
                <c:pt idx="4422">
                  <c:v>148.4</c:v>
                </c:pt>
                <c:pt idx="4423">
                  <c:v>148.43333333333334</c:v>
                </c:pt>
                <c:pt idx="4424">
                  <c:v>148.46666666666667</c:v>
                </c:pt>
                <c:pt idx="4425">
                  <c:v>148.5</c:v>
                </c:pt>
                <c:pt idx="4426">
                  <c:v>148.53333333333333</c:v>
                </c:pt>
                <c:pt idx="4427">
                  <c:v>148.56666666666666</c:v>
                </c:pt>
                <c:pt idx="4428">
                  <c:v>148.6</c:v>
                </c:pt>
                <c:pt idx="4429">
                  <c:v>148.63333333333333</c:v>
                </c:pt>
                <c:pt idx="4430">
                  <c:v>148.66666666666666</c:v>
                </c:pt>
                <c:pt idx="4431">
                  <c:v>148.69999999999999</c:v>
                </c:pt>
                <c:pt idx="4432">
                  <c:v>148.73333333333332</c:v>
                </c:pt>
                <c:pt idx="4433">
                  <c:v>148.76666666666668</c:v>
                </c:pt>
                <c:pt idx="4434">
                  <c:v>148.80000000000001</c:v>
                </c:pt>
                <c:pt idx="4435">
                  <c:v>148.83333333333334</c:v>
                </c:pt>
                <c:pt idx="4436">
                  <c:v>148.86666666666667</c:v>
                </c:pt>
                <c:pt idx="4437">
                  <c:v>148.9</c:v>
                </c:pt>
                <c:pt idx="4438">
                  <c:v>148.93333333333334</c:v>
                </c:pt>
                <c:pt idx="4439">
                  <c:v>148.96666666666667</c:v>
                </c:pt>
                <c:pt idx="4440">
                  <c:v>149</c:v>
                </c:pt>
                <c:pt idx="4441">
                  <c:v>149.03333333333333</c:v>
                </c:pt>
                <c:pt idx="4442">
                  <c:v>149.06666666666666</c:v>
                </c:pt>
                <c:pt idx="4443">
                  <c:v>149.1</c:v>
                </c:pt>
                <c:pt idx="4444">
                  <c:v>149.13333333333333</c:v>
                </c:pt>
                <c:pt idx="4445">
                  <c:v>149.16666666666666</c:v>
                </c:pt>
                <c:pt idx="4446">
                  <c:v>149.19999999999999</c:v>
                </c:pt>
                <c:pt idx="4447">
                  <c:v>149.23333333333332</c:v>
                </c:pt>
                <c:pt idx="4448">
                  <c:v>149.26666666666668</c:v>
                </c:pt>
                <c:pt idx="4449">
                  <c:v>149.30000000000001</c:v>
                </c:pt>
                <c:pt idx="4450">
                  <c:v>149.33333333333334</c:v>
                </c:pt>
                <c:pt idx="4451">
                  <c:v>149.36666666666667</c:v>
                </c:pt>
                <c:pt idx="4452">
                  <c:v>149.4</c:v>
                </c:pt>
                <c:pt idx="4453">
                  <c:v>149.43333333333334</c:v>
                </c:pt>
                <c:pt idx="4454">
                  <c:v>149.46666666666667</c:v>
                </c:pt>
                <c:pt idx="4455">
                  <c:v>149.5</c:v>
                </c:pt>
                <c:pt idx="4456">
                  <c:v>149.55000000000001</c:v>
                </c:pt>
                <c:pt idx="4457">
                  <c:v>149.58333333333334</c:v>
                </c:pt>
                <c:pt idx="4458">
                  <c:v>149.61666666666667</c:v>
                </c:pt>
                <c:pt idx="4459">
                  <c:v>149.63333333333333</c:v>
                </c:pt>
                <c:pt idx="4460">
                  <c:v>149.66666666666666</c:v>
                </c:pt>
                <c:pt idx="4461">
                  <c:v>149.71666666666667</c:v>
                </c:pt>
                <c:pt idx="4462">
                  <c:v>149.73333333333332</c:v>
                </c:pt>
                <c:pt idx="4463">
                  <c:v>149.76666666666668</c:v>
                </c:pt>
                <c:pt idx="4464">
                  <c:v>149.80000000000001</c:v>
                </c:pt>
                <c:pt idx="4465">
                  <c:v>149.85</c:v>
                </c:pt>
                <c:pt idx="4466">
                  <c:v>149.88333333333333</c:v>
                </c:pt>
                <c:pt idx="4467">
                  <c:v>149.91666666666666</c:v>
                </c:pt>
                <c:pt idx="4468">
                  <c:v>149.94999999999999</c:v>
                </c:pt>
                <c:pt idx="4469">
                  <c:v>149.98333333333332</c:v>
                </c:pt>
                <c:pt idx="4470">
                  <c:v>150.01666666666668</c:v>
                </c:pt>
                <c:pt idx="4471">
                  <c:v>150.03333333333333</c:v>
                </c:pt>
                <c:pt idx="4472">
                  <c:v>150.08333333333334</c:v>
                </c:pt>
                <c:pt idx="4473">
                  <c:v>150.11666666666667</c:v>
                </c:pt>
                <c:pt idx="4474">
                  <c:v>150.13333333333333</c:v>
                </c:pt>
                <c:pt idx="4475">
                  <c:v>150.18333333333334</c:v>
                </c:pt>
                <c:pt idx="4476">
                  <c:v>150.19999999999999</c:v>
                </c:pt>
                <c:pt idx="4477">
                  <c:v>150.23333333333332</c:v>
                </c:pt>
                <c:pt idx="4478">
                  <c:v>150.28333333333333</c:v>
                </c:pt>
                <c:pt idx="4479">
                  <c:v>150.31666666666666</c:v>
                </c:pt>
                <c:pt idx="4480">
                  <c:v>150.35</c:v>
                </c:pt>
                <c:pt idx="4481">
                  <c:v>150.38333333333333</c:v>
                </c:pt>
                <c:pt idx="4482">
                  <c:v>150.41666666666666</c:v>
                </c:pt>
                <c:pt idx="4483">
                  <c:v>150.44999999999999</c:v>
                </c:pt>
                <c:pt idx="4484">
                  <c:v>150.48333333333332</c:v>
                </c:pt>
                <c:pt idx="4485">
                  <c:v>150.51666666666668</c:v>
                </c:pt>
                <c:pt idx="4486">
                  <c:v>150.55000000000001</c:v>
                </c:pt>
                <c:pt idx="4487">
                  <c:v>150.58333333333334</c:v>
                </c:pt>
                <c:pt idx="4488">
                  <c:v>150.61666666666667</c:v>
                </c:pt>
                <c:pt idx="4489">
                  <c:v>150.65</c:v>
                </c:pt>
                <c:pt idx="4490">
                  <c:v>150.68333333333334</c:v>
                </c:pt>
                <c:pt idx="4491">
                  <c:v>150.71666666666667</c:v>
                </c:pt>
                <c:pt idx="4492">
                  <c:v>150.75</c:v>
                </c:pt>
                <c:pt idx="4493">
                  <c:v>150.78333333333333</c:v>
                </c:pt>
                <c:pt idx="4494">
                  <c:v>150.81666666666666</c:v>
                </c:pt>
                <c:pt idx="4495">
                  <c:v>150.85</c:v>
                </c:pt>
                <c:pt idx="4496">
                  <c:v>150.88333333333333</c:v>
                </c:pt>
                <c:pt idx="4497">
                  <c:v>150.91666666666666</c:v>
                </c:pt>
                <c:pt idx="4498">
                  <c:v>150.94999999999999</c:v>
                </c:pt>
                <c:pt idx="4499">
                  <c:v>150.98333333333332</c:v>
                </c:pt>
                <c:pt idx="4500">
                  <c:v>151.01666666666668</c:v>
                </c:pt>
                <c:pt idx="4501">
                  <c:v>151.05000000000001</c:v>
                </c:pt>
                <c:pt idx="4502">
                  <c:v>151.08333333333334</c:v>
                </c:pt>
                <c:pt idx="4503">
                  <c:v>151.11666666666667</c:v>
                </c:pt>
                <c:pt idx="4504">
                  <c:v>151.15</c:v>
                </c:pt>
                <c:pt idx="4505">
                  <c:v>151.18333333333334</c:v>
                </c:pt>
                <c:pt idx="4506">
                  <c:v>151.21666666666667</c:v>
                </c:pt>
                <c:pt idx="4507">
                  <c:v>151.25</c:v>
                </c:pt>
                <c:pt idx="4508">
                  <c:v>151.28333333333333</c:v>
                </c:pt>
                <c:pt idx="4509">
                  <c:v>151.31666666666666</c:v>
                </c:pt>
                <c:pt idx="4510">
                  <c:v>151.35</c:v>
                </c:pt>
                <c:pt idx="4511">
                  <c:v>151.38333333333333</c:v>
                </c:pt>
                <c:pt idx="4512">
                  <c:v>151.41666666666666</c:v>
                </c:pt>
                <c:pt idx="4513">
                  <c:v>151.44999999999999</c:v>
                </c:pt>
                <c:pt idx="4514">
                  <c:v>151.48333333333332</c:v>
                </c:pt>
                <c:pt idx="4515">
                  <c:v>151.51666666666668</c:v>
                </c:pt>
                <c:pt idx="4516">
                  <c:v>151.55000000000001</c:v>
                </c:pt>
                <c:pt idx="4517">
                  <c:v>151.58333333333334</c:v>
                </c:pt>
                <c:pt idx="4518">
                  <c:v>151.61666666666667</c:v>
                </c:pt>
                <c:pt idx="4519">
                  <c:v>151.65</c:v>
                </c:pt>
                <c:pt idx="4520">
                  <c:v>151.68333333333334</c:v>
                </c:pt>
                <c:pt idx="4521">
                  <c:v>151.71666666666667</c:v>
                </c:pt>
                <c:pt idx="4522">
                  <c:v>151.75</c:v>
                </c:pt>
                <c:pt idx="4523">
                  <c:v>151.78333333333333</c:v>
                </c:pt>
                <c:pt idx="4524">
                  <c:v>151.81666666666666</c:v>
                </c:pt>
                <c:pt idx="4525">
                  <c:v>151.85</c:v>
                </c:pt>
                <c:pt idx="4526">
                  <c:v>151.88333333333333</c:v>
                </c:pt>
                <c:pt idx="4527">
                  <c:v>151.91666666666666</c:v>
                </c:pt>
                <c:pt idx="4528">
                  <c:v>151.94999999999999</c:v>
                </c:pt>
                <c:pt idx="4529">
                  <c:v>151.98333333333332</c:v>
                </c:pt>
                <c:pt idx="4530">
                  <c:v>152.01666666666668</c:v>
                </c:pt>
                <c:pt idx="4531">
                  <c:v>152.05000000000001</c:v>
                </c:pt>
                <c:pt idx="4532">
                  <c:v>152.08333333333334</c:v>
                </c:pt>
                <c:pt idx="4533">
                  <c:v>152.11666666666667</c:v>
                </c:pt>
                <c:pt idx="4534">
                  <c:v>152.15</c:v>
                </c:pt>
                <c:pt idx="4535">
                  <c:v>152.18333333333334</c:v>
                </c:pt>
                <c:pt idx="4536">
                  <c:v>152.21666666666667</c:v>
                </c:pt>
                <c:pt idx="4537">
                  <c:v>152.25</c:v>
                </c:pt>
                <c:pt idx="4538">
                  <c:v>152.28333333333333</c:v>
                </c:pt>
                <c:pt idx="4539">
                  <c:v>152.31666666666666</c:v>
                </c:pt>
                <c:pt idx="4540">
                  <c:v>152.35</c:v>
                </c:pt>
                <c:pt idx="4541">
                  <c:v>152.38333333333333</c:v>
                </c:pt>
                <c:pt idx="4542">
                  <c:v>152.41666666666666</c:v>
                </c:pt>
                <c:pt idx="4543">
                  <c:v>152.44999999999999</c:v>
                </c:pt>
                <c:pt idx="4544">
                  <c:v>152.48333333333332</c:v>
                </c:pt>
                <c:pt idx="4545">
                  <c:v>152.51666666666668</c:v>
                </c:pt>
                <c:pt idx="4546">
                  <c:v>152.55000000000001</c:v>
                </c:pt>
                <c:pt idx="4547">
                  <c:v>152.58333333333334</c:v>
                </c:pt>
                <c:pt idx="4548">
                  <c:v>152.61666666666667</c:v>
                </c:pt>
                <c:pt idx="4549">
                  <c:v>152.65</c:v>
                </c:pt>
                <c:pt idx="4550">
                  <c:v>152.68333333333334</c:v>
                </c:pt>
                <c:pt idx="4551">
                  <c:v>152.71666666666667</c:v>
                </c:pt>
                <c:pt idx="4552">
                  <c:v>152.75</c:v>
                </c:pt>
                <c:pt idx="4553">
                  <c:v>152.78333333333333</c:v>
                </c:pt>
                <c:pt idx="4554">
                  <c:v>152.81666666666666</c:v>
                </c:pt>
                <c:pt idx="4555">
                  <c:v>152.85</c:v>
                </c:pt>
                <c:pt idx="4556">
                  <c:v>152.88333333333333</c:v>
                </c:pt>
                <c:pt idx="4557">
                  <c:v>152.91666666666666</c:v>
                </c:pt>
                <c:pt idx="4558">
                  <c:v>152.94999999999999</c:v>
                </c:pt>
                <c:pt idx="4559">
                  <c:v>152.98333333333332</c:v>
                </c:pt>
                <c:pt idx="4560">
                  <c:v>153.01666666666668</c:v>
                </c:pt>
                <c:pt idx="4561">
                  <c:v>153.05000000000001</c:v>
                </c:pt>
                <c:pt idx="4562">
                  <c:v>153.08333333333334</c:v>
                </c:pt>
                <c:pt idx="4563">
                  <c:v>153.11666666666667</c:v>
                </c:pt>
                <c:pt idx="4564">
                  <c:v>153.15</c:v>
                </c:pt>
                <c:pt idx="4565">
                  <c:v>153.18333333333334</c:v>
                </c:pt>
                <c:pt idx="4566">
                  <c:v>153.21666666666667</c:v>
                </c:pt>
                <c:pt idx="4567">
                  <c:v>153.25</c:v>
                </c:pt>
                <c:pt idx="4568">
                  <c:v>153.28333333333333</c:v>
                </c:pt>
                <c:pt idx="4569">
                  <c:v>153.31666666666666</c:v>
                </c:pt>
                <c:pt idx="4570">
                  <c:v>153.35</c:v>
                </c:pt>
                <c:pt idx="4571">
                  <c:v>153.38333333333333</c:v>
                </c:pt>
                <c:pt idx="4572">
                  <c:v>153.41666666666666</c:v>
                </c:pt>
                <c:pt idx="4573">
                  <c:v>153.44999999999999</c:v>
                </c:pt>
                <c:pt idx="4574">
                  <c:v>153.48333333333332</c:v>
                </c:pt>
                <c:pt idx="4575">
                  <c:v>153.51666666666668</c:v>
                </c:pt>
                <c:pt idx="4576">
                  <c:v>153.55000000000001</c:v>
                </c:pt>
                <c:pt idx="4577">
                  <c:v>153.58333333333334</c:v>
                </c:pt>
                <c:pt idx="4578">
                  <c:v>153.61666666666667</c:v>
                </c:pt>
                <c:pt idx="4579">
                  <c:v>153.65</c:v>
                </c:pt>
                <c:pt idx="4580">
                  <c:v>153.68333333333334</c:v>
                </c:pt>
                <c:pt idx="4581">
                  <c:v>153.71666666666667</c:v>
                </c:pt>
                <c:pt idx="4582">
                  <c:v>153.75</c:v>
                </c:pt>
                <c:pt idx="4583">
                  <c:v>153.78333333333333</c:v>
                </c:pt>
                <c:pt idx="4584">
                  <c:v>153.81666666666666</c:v>
                </c:pt>
                <c:pt idx="4585">
                  <c:v>153.85</c:v>
                </c:pt>
                <c:pt idx="4586">
                  <c:v>153.88333333333333</c:v>
                </c:pt>
                <c:pt idx="4587">
                  <c:v>153.91666666666666</c:v>
                </c:pt>
                <c:pt idx="4588">
                  <c:v>153.94999999999999</c:v>
                </c:pt>
                <c:pt idx="4589">
                  <c:v>153.98333333333332</c:v>
                </c:pt>
                <c:pt idx="4590">
                  <c:v>154.01666666666668</c:v>
                </c:pt>
                <c:pt idx="4591">
                  <c:v>154.05000000000001</c:v>
                </c:pt>
                <c:pt idx="4592">
                  <c:v>154.08333333333334</c:v>
                </c:pt>
                <c:pt idx="4593">
                  <c:v>154.11666666666667</c:v>
                </c:pt>
                <c:pt idx="4594">
                  <c:v>154.15</c:v>
                </c:pt>
                <c:pt idx="4595">
                  <c:v>154.18333333333334</c:v>
                </c:pt>
                <c:pt idx="4596">
                  <c:v>154.21666666666667</c:v>
                </c:pt>
                <c:pt idx="4597">
                  <c:v>154.25</c:v>
                </c:pt>
                <c:pt idx="4598">
                  <c:v>154.28333333333333</c:v>
                </c:pt>
                <c:pt idx="4599">
                  <c:v>154.31666666666666</c:v>
                </c:pt>
                <c:pt idx="4600">
                  <c:v>154.35</c:v>
                </c:pt>
                <c:pt idx="4601">
                  <c:v>154.38333333333333</c:v>
                </c:pt>
                <c:pt idx="4602">
                  <c:v>154.41666666666666</c:v>
                </c:pt>
                <c:pt idx="4603">
                  <c:v>154.44999999999999</c:v>
                </c:pt>
                <c:pt idx="4604">
                  <c:v>154.48333333333332</c:v>
                </c:pt>
                <c:pt idx="4605">
                  <c:v>154.51666666666668</c:v>
                </c:pt>
                <c:pt idx="4606">
                  <c:v>154.55000000000001</c:v>
                </c:pt>
                <c:pt idx="4607">
                  <c:v>154.58333333333334</c:v>
                </c:pt>
                <c:pt idx="4608">
                  <c:v>154.61666666666667</c:v>
                </c:pt>
                <c:pt idx="4609">
                  <c:v>154.65</c:v>
                </c:pt>
                <c:pt idx="4610">
                  <c:v>154.68333333333334</c:v>
                </c:pt>
                <c:pt idx="4611">
                  <c:v>154.71666666666667</c:v>
                </c:pt>
                <c:pt idx="4612">
                  <c:v>154.75</c:v>
                </c:pt>
                <c:pt idx="4613">
                  <c:v>154.80000000000001</c:v>
                </c:pt>
                <c:pt idx="4614">
                  <c:v>154.81666666666666</c:v>
                </c:pt>
                <c:pt idx="4615">
                  <c:v>154.85</c:v>
                </c:pt>
                <c:pt idx="4616">
                  <c:v>154.88333333333333</c:v>
                </c:pt>
                <c:pt idx="4617">
                  <c:v>154.91666666666666</c:v>
                </c:pt>
                <c:pt idx="4618">
                  <c:v>154.94999999999999</c:v>
                </c:pt>
                <c:pt idx="4619">
                  <c:v>154.98333333333332</c:v>
                </c:pt>
                <c:pt idx="4620">
                  <c:v>155.01666666666668</c:v>
                </c:pt>
                <c:pt idx="4621">
                  <c:v>155.06666666666666</c:v>
                </c:pt>
                <c:pt idx="4622">
                  <c:v>155.1</c:v>
                </c:pt>
                <c:pt idx="4623">
                  <c:v>155.13333333333333</c:v>
                </c:pt>
                <c:pt idx="4624">
                  <c:v>155.15</c:v>
                </c:pt>
                <c:pt idx="4625">
                  <c:v>155.18333333333334</c:v>
                </c:pt>
                <c:pt idx="4626">
                  <c:v>155.21666666666667</c:v>
                </c:pt>
                <c:pt idx="4627">
                  <c:v>155.26666666666668</c:v>
                </c:pt>
                <c:pt idx="4628">
                  <c:v>155.30000000000001</c:v>
                </c:pt>
                <c:pt idx="4629">
                  <c:v>155.33333333333334</c:v>
                </c:pt>
                <c:pt idx="4630">
                  <c:v>155.36666666666667</c:v>
                </c:pt>
                <c:pt idx="4631">
                  <c:v>155.4</c:v>
                </c:pt>
                <c:pt idx="4632">
                  <c:v>155.43333333333334</c:v>
                </c:pt>
                <c:pt idx="4633">
                  <c:v>155.46666666666667</c:v>
                </c:pt>
                <c:pt idx="4634">
                  <c:v>155.48333333333332</c:v>
                </c:pt>
                <c:pt idx="4635">
                  <c:v>155.51666666666668</c:v>
                </c:pt>
                <c:pt idx="4636">
                  <c:v>155.56666666666666</c:v>
                </c:pt>
                <c:pt idx="4637">
                  <c:v>155.6</c:v>
                </c:pt>
                <c:pt idx="4638">
                  <c:v>155.63333333333333</c:v>
                </c:pt>
                <c:pt idx="4639">
                  <c:v>155.66666666666666</c:v>
                </c:pt>
                <c:pt idx="4640">
                  <c:v>155.69999999999999</c:v>
                </c:pt>
                <c:pt idx="4641">
                  <c:v>155.73333333333332</c:v>
                </c:pt>
                <c:pt idx="4642">
                  <c:v>155.76666666666668</c:v>
                </c:pt>
                <c:pt idx="4643">
                  <c:v>155.80000000000001</c:v>
                </c:pt>
                <c:pt idx="4644">
                  <c:v>155.83333333333334</c:v>
                </c:pt>
                <c:pt idx="4645">
                  <c:v>155.86666666666667</c:v>
                </c:pt>
                <c:pt idx="4646">
                  <c:v>155.9</c:v>
                </c:pt>
                <c:pt idx="4647">
                  <c:v>155.93333333333334</c:v>
                </c:pt>
                <c:pt idx="4648">
                  <c:v>155.96666666666667</c:v>
                </c:pt>
                <c:pt idx="4649">
                  <c:v>156</c:v>
                </c:pt>
                <c:pt idx="4650">
                  <c:v>156.03333333333333</c:v>
                </c:pt>
                <c:pt idx="4651">
                  <c:v>156.06666666666666</c:v>
                </c:pt>
                <c:pt idx="4652">
                  <c:v>156.1</c:v>
                </c:pt>
                <c:pt idx="4653">
                  <c:v>156.13333333333333</c:v>
                </c:pt>
                <c:pt idx="4654">
                  <c:v>156.16666666666666</c:v>
                </c:pt>
                <c:pt idx="4655">
                  <c:v>156.19999999999999</c:v>
                </c:pt>
                <c:pt idx="4656">
                  <c:v>156.23333333333332</c:v>
                </c:pt>
                <c:pt idx="4657">
                  <c:v>156.26666666666668</c:v>
                </c:pt>
                <c:pt idx="4658">
                  <c:v>156.30000000000001</c:v>
                </c:pt>
                <c:pt idx="4659">
                  <c:v>156.33333333333334</c:v>
                </c:pt>
                <c:pt idx="4660">
                  <c:v>156.36666666666667</c:v>
                </c:pt>
                <c:pt idx="4661">
                  <c:v>156.4</c:v>
                </c:pt>
                <c:pt idx="4662">
                  <c:v>156.43333333333334</c:v>
                </c:pt>
                <c:pt idx="4663">
                  <c:v>156.46666666666667</c:v>
                </c:pt>
                <c:pt idx="4664">
                  <c:v>156.5</c:v>
                </c:pt>
                <c:pt idx="4665">
                  <c:v>156.53333333333333</c:v>
                </c:pt>
                <c:pt idx="4666">
                  <c:v>156.56666666666666</c:v>
                </c:pt>
                <c:pt idx="4667">
                  <c:v>156.6</c:v>
                </c:pt>
                <c:pt idx="4668">
                  <c:v>156.63333333333333</c:v>
                </c:pt>
                <c:pt idx="4669">
                  <c:v>156.66666666666666</c:v>
                </c:pt>
                <c:pt idx="4670">
                  <c:v>156.69999999999999</c:v>
                </c:pt>
                <c:pt idx="4671">
                  <c:v>156.73333333333332</c:v>
                </c:pt>
                <c:pt idx="4672">
                  <c:v>156.76666666666668</c:v>
                </c:pt>
                <c:pt idx="4673">
                  <c:v>156.80000000000001</c:v>
                </c:pt>
                <c:pt idx="4674">
                  <c:v>156.83333333333334</c:v>
                </c:pt>
                <c:pt idx="4675">
                  <c:v>156.86666666666667</c:v>
                </c:pt>
                <c:pt idx="4676">
                  <c:v>156.9</c:v>
                </c:pt>
                <c:pt idx="4677">
                  <c:v>156.93333333333334</c:v>
                </c:pt>
                <c:pt idx="4678">
                  <c:v>156.96666666666667</c:v>
                </c:pt>
                <c:pt idx="4679">
                  <c:v>157</c:v>
                </c:pt>
                <c:pt idx="4680">
                  <c:v>157.03333333333333</c:v>
                </c:pt>
                <c:pt idx="4681">
                  <c:v>157.06666666666666</c:v>
                </c:pt>
                <c:pt idx="4682">
                  <c:v>157.1</c:v>
                </c:pt>
                <c:pt idx="4683">
                  <c:v>157.13333333333333</c:v>
                </c:pt>
                <c:pt idx="4684">
                  <c:v>157.16666666666666</c:v>
                </c:pt>
                <c:pt idx="4685">
                  <c:v>157.19999999999999</c:v>
                </c:pt>
                <c:pt idx="4686">
                  <c:v>157.23333333333332</c:v>
                </c:pt>
                <c:pt idx="4687">
                  <c:v>157.26666666666668</c:v>
                </c:pt>
                <c:pt idx="4688">
                  <c:v>157.30000000000001</c:v>
                </c:pt>
                <c:pt idx="4689">
                  <c:v>157.33333333333334</c:v>
                </c:pt>
                <c:pt idx="4690">
                  <c:v>157.36666666666667</c:v>
                </c:pt>
                <c:pt idx="4691">
                  <c:v>157.4</c:v>
                </c:pt>
                <c:pt idx="4692">
                  <c:v>157.43333333333334</c:v>
                </c:pt>
                <c:pt idx="4693">
                  <c:v>157.46666666666667</c:v>
                </c:pt>
                <c:pt idx="4694">
                  <c:v>157.5</c:v>
                </c:pt>
                <c:pt idx="4695">
                  <c:v>157.53333333333333</c:v>
                </c:pt>
                <c:pt idx="4696">
                  <c:v>157.56666666666666</c:v>
                </c:pt>
                <c:pt idx="4697">
                  <c:v>157.6</c:v>
                </c:pt>
                <c:pt idx="4698">
                  <c:v>157.63333333333333</c:v>
                </c:pt>
                <c:pt idx="4699">
                  <c:v>157.66666666666666</c:v>
                </c:pt>
                <c:pt idx="4700">
                  <c:v>157.69999999999999</c:v>
                </c:pt>
                <c:pt idx="4701">
                  <c:v>157.73333333333332</c:v>
                </c:pt>
                <c:pt idx="4702">
                  <c:v>157.76666666666668</c:v>
                </c:pt>
                <c:pt idx="4703">
                  <c:v>157.80000000000001</c:v>
                </c:pt>
                <c:pt idx="4704">
                  <c:v>157.83333333333334</c:v>
                </c:pt>
                <c:pt idx="4705">
                  <c:v>157.86666666666667</c:v>
                </c:pt>
                <c:pt idx="4706">
                  <c:v>157.9</c:v>
                </c:pt>
                <c:pt idx="4707">
                  <c:v>157.93333333333334</c:v>
                </c:pt>
                <c:pt idx="4708">
                  <c:v>157.96666666666667</c:v>
                </c:pt>
                <c:pt idx="4709">
                  <c:v>158</c:v>
                </c:pt>
                <c:pt idx="4710">
                  <c:v>158.03333333333333</c:v>
                </c:pt>
                <c:pt idx="4711">
                  <c:v>158.06666666666666</c:v>
                </c:pt>
                <c:pt idx="4712">
                  <c:v>158.1</c:v>
                </c:pt>
                <c:pt idx="4713">
                  <c:v>158.13333333333333</c:v>
                </c:pt>
                <c:pt idx="4714">
                  <c:v>158.16666666666666</c:v>
                </c:pt>
                <c:pt idx="4715">
                  <c:v>158.19999999999999</c:v>
                </c:pt>
                <c:pt idx="4716">
                  <c:v>158.23333333333332</c:v>
                </c:pt>
                <c:pt idx="4717">
                  <c:v>158.26666666666668</c:v>
                </c:pt>
                <c:pt idx="4718">
                  <c:v>158.30000000000001</c:v>
                </c:pt>
                <c:pt idx="4719">
                  <c:v>158.33333333333334</c:v>
                </c:pt>
                <c:pt idx="4720">
                  <c:v>158.36666666666667</c:v>
                </c:pt>
                <c:pt idx="4721">
                  <c:v>158.4</c:v>
                </c:pt>
                <c:pt idx="4722">
                  <c:v>158.43333333333334</c:v>
                </c:pt>
                <c:pt idx="4723">
                  <c:v>158.46666666666667</c:v>
                </c:pt>
                <c:pt idx="4724">
                  <c:v>158.5</c:v>
                </c:pt>
                <c:pt idx="4725">
                  <c:v>158.53333333333333</c:v>
                </c:pt>
                <c:pt idx="4726">
                  <c:v>158.56666666666666</c:v>
                </c:pt>
                <c:pt idx="4727">
                  <c:v>158.6</c:v>
                </c:pt>
                <c:pt idx="4728">
                  <c:v>158.63333333333333</c:v>
                </c:pt>
                <c:pt idx="4729">
                  <c:v>158.66666666666666</c:v>
                </c:pt>
                <c:pt idx="4730">
                  <c:v>158.69999999999999</c:v>
                </c:pt>
                <c:pt idx="4731">
                  <c:v>158.73333333333332</c:v>
                </c:pt>
                <c:pt idx="4732">
                  <c:v>158.76666666666668</c:v>
                </c:pt>
                <c:pt idx="4733">
                  <c:v>158.80000000000001</c:v>
                </c:pt>
                <c:pt idx="4734">
                  <c:v>158.83333333333334</c:v>
                </c:pt>
                <c:pt idx="4735">
                  <c:v>158.86666666666667</c:v>
                </c:pt>
                <c:pt idx="4736">
                  <c:v>158.9</c:v>
                </c:pt>
                <c:pt idx="4737">
                  <c:v>158.93333333333334</c:v>
                </c:pt>
                <c:pt idx="4738">
                  <c:v>158.96666666666667</c:v>
                </c:pt>
                <c:pt idx="4739">
                  <c:v>159</c:v>
                </c:pt>
                <c:pt idx="4740">
                  <c:v>159.03333333333333</c:v>
                </c:pt>
                <c:pt idx="4741">
                  <c:v>159.06666666666666</c:v>
                </c:pt>
                <c:pt idx="4742">
                  <c:v>159.1</c:v>
                </c:pt>
                <c:pt idx="4743">
                  <c:v>159.13333333333333</c:v>
                </c:pt>
                <c:pt idx="4744">
                  <c:v>159.16666666666666</c:v>
                </c:pt>
                <c:pt idx="4745">
                  <c:v>159.19999999999999</c:v>
                </c:pt>
                <c:pt idx="4746">
                  <c:v>159.23333333333332</c:v>
                </c:pt>
                <c:pt idx="4747">
                  <c:v>159.26666666666668</c:v>
                </c:pt>
                <c:pt idx="4748">
                  <c:v>159.31666666666666</c:v>
                </c:pt>
                <c:pt idx="4749">
                  <c:v>159.35</c:v>
                </c:pt>
                <c:pt idx="4750">
                  <c:v>159.38333333333333</c:v>
                </c:pt>
                <c:pt idx="4751">
                  <c:v>159.41666666666666</c:v>
                </c:pt>
                <c:pt idx="4752">
                  <c:v>159.44999999999999</c:v>
                </c:pt>
                <c:pt idx="4753">
                  <c:v>159.48333333333332</c:v>
                </c:pt>
                <c:pt idx="4754">
                  <c:v>159.51666666666668</c:v>
                </c:pt>
                <c:pt idx="4755">
                  <c:v>159.55000000000001</c:v>
                </c:pt>
                <c:pt idx="4756">
                  <c:v>159.58333333333334</c:v>
                </c:pt>
                <c:pt idx="4757">
                  <c:v>159.61666666666667</c:v>
                </c:pt>
                <c:pt idx="4758">
                  <c:v>159.65</c:v>
                </c:pt>
                <c:pt idx="4759">
                  <c:v>159.68333333333334</c:v>
                </c:pt>
                <c:pt idx="4760">
                  <c:v>159.71666666666667</c:v>
                </c:pt>
                <c:pt idx="4761">
                  <c:v>159.75</c:v>
                </c:pt>
                <c:pt idx="4762">
                  <c:v>159.78333333333333</c:v>
                </c:pt>
                <c:pt idx="4763">
                  <c:v>159.81666666666666</c:v>
                </c:pt>
                <c:pt idx="4764">
                  <c:v>159.85</c:v>
                </c:pt>
                <c:pt idx="4765">
                  <c:v>159.88333333333333</c:v>
                </c:pt>
                <c:pt idx="4766">
                  <c:v>159.91666666666666</c:v>
                </c:pt>
                <c:pt idx="4767">
                  <c:v>159.94999999999999</c:v>
                </c:pt>
                <c:pt idx="4768">
                  <c:v>159.98333333333332</c:v>
                </c:pt>
                <c:pt idx="4769">
                  <c:v>160.01666666666668</c:v>
                </c:pt>
                <c:pt idx="4770">
                  <c:v>160.05000000000001</c:v>
                </c:pt>
                <c:pt idx="4771">
                  <c:v>160.08333333333334</c:v>
                </c:pt>
                <c:pt idx="4772">
                  <c:v>160.11666666666667</c:v>
                </c:pt>
                <c:pt idx="4773">
                  <c:v>160.15</c:v>
                </c:pt>
                <c:pt idx="4774">
                  <c:v>160.18333333333334</c:v>
                </c:pt>
                <c:pt idx="4775">
                  <c:v>160.21666666666667</c:v>
                </c:pt>
                <c:pt idx="4776">
                  <c:v>160.25</c:v>
                </c:pt>
                <c:pt idx="4777">
                  <c:v>160.28333333333333</c:v>
                </c:pt>
                <c:pt idx="4778">
                  <c:v>160.31666666666666</c:v>
                </c:pt>
                <c:pt idx="4779">
                  <c:v>160.35</c:v>
                </c:pt>
                <c:pt idx="4780">
                  <c:v>160.38333333333333</c:v>
                </c:pt>
                <c:pt idx="4781">
                  <c:v>160.41666666666666</c:v>
                </c:pt>
                <c:pt idx="4782">
                  <c:v>160.44999999999999</c:v>
                </c:pt>
                <c:pt idx="4783">
                  <c:v>160.48333333333332</c:v>
                </c:pt>
                <c:pt idx="4784">
                  <c:v>160.51666666666668</c:v>
                </c:pt>
                <c:pt idx="4785">
                  <c:v>160.55000000000001</c:v>
                </c:pt>
                <c:pt idx="4786">
                  <c:v>160.58333333333334</c:v>
                </c:pt>
                <c:pt idx="4787">
                  <c:v>160.61666666666667</c:v>
                </c:pt>
                <c:pt idx="4788">
                  <c:v>160.65</c:v>
                </c:pt>
                <c:pt idx="4789">
                  <c:v>160.68333333333334</c:v>
                </c:pt>
                <c:pt idx="4790">
                  <c:v>160.71666666666667</c:v>
                </c:pt>
                <c:pt idx="4791">
                  <c:v>160.75</c:v>
                </c:pt>
                <c:pt idx="4792">
                  <c:v>160.78333333333333</c:v>
                </c:pt>
                <c:pt idx="4793">
                  <c:v>160.81666666666666</c:v>
                </c:pt>
                <c:pt idx="4794">
                  <c:v>160.85</c:v>
                </c:pt>
                <c:pt idx="4795">
                  <c:v>160.88333333333333</c:v>
                </c:pt>
                <c:pt idx="4796">
                  <c:v>160.91666666666666</c:v>
                </c:pt>
                <c:pt idx="4797">
                  <c:v>160.94999999999999</c:v>
                </c:pt>
                <c:pt idx="4798">
                  <c:v>160.98333333333332</c:v>
                </c:pt>
                <c:pt idx="4799">
                  <c:v>161.01666666666668</c:v>
                </c:pt>
                <c:pt idx="4800">
                  <c:v>161.05000000000001</c:v>
                </c:pt>
                <c:pt idx="4801">
                  <c:v>161.08333333333334</c:v>
                </c:pt>
                <c:pt idx="4802">
                  <c:v>161.11666666666667</c:v>
                </c:pt>
                <c:pt idx="4803">
                  <c:v>161.15</c:v>
                </c:pt>
                <c:pt idx="4804">
                  <c:v>161.18333333333334</c:v>
                </c:pt>
                <c:pt idx="4805">
                  <c:v>161.21666666666667</c:v>
                </c:pt>
                <c:pt idx="4806">
                  <c:v>161.25</c:v>
                </c:pt>
                <c:pt idx="4807">
                  <c:v>161.28333333333333</c:v>
                </c:pt>
                <c:pt idx="4808">
                  <c:v>161.31666666666666</c:v>
                </c:pt>
                <c:pt idx="4809">
                  <c:v>161.35</c:v>
                </c:pt>
                <c:pt idx="4810">
                  <c:v>161.38333333333333</c:v>
                </c:pt>
                <c:pt idx="4811">
                  <c:v>161.41666666666666</c:v>
                </c:pt>
                <c:pt idx="4812">
                  <c:v>161.44999999999999</c:v>
                </c:pt>
                <c:pt idx="4813">
                  <c:v>161.48333333333332</c:v>
                </c:pt>
                <c:pt idx="4814">
                  <c:v>161.51666666666668</c:v>
                </c:pt>
                <c:pt idx="4815">
                  <c:v>161.55000000000001</c:v>
                </c:pt>
                <c:pt idx="4816">
                  <c:v>161.58333333333334</c:v>
                </c:pt>
                <c:pt idx="4817">
                  <c:v>161.61666666666667</c:v>
                </c:pt>
                <c:pt idx="4818">
                  <c:v>161.65</c:v>
                </c:pt>
                <c:pt idx="4819">
                  <c:v>161.68333333333334</c:v>
                </c:pt>
                <c:pt idx="4820">
                  <c:v>161.71666666666667</c:v>
                </c:pt>
                <c:pt idx="4821">
                  <c:v>161.75</c:v>
                </c:pt>
                <c:pt idx="4822">
                  <c:v>161.78333333333333</c:v>
                </c:pt>
                <c:pt idx="4823">
                  <c:v>161.81666666666666</c:v>
                </c:pt>
                <c:pt idx="4824">
                  <c:v>161.85</c:v>
                </c:pt>
                <c:pt idx="4825">
                  <c:v>161.88333333333333</c:v>
                </c:pt>
                <c:pt idx="4826">
                  <c:v>161.91666666666666</c:v>
                </c:pt>
                <c:pt idx="4827">
                  <c:v>161.94999999999999</c:v>
                </c:pt>
                <c:pt idx="4828">
                  <c:v>161.98333333333332</c:v>
                </c:pt>
                <c:pt idx="4829">
                  <c:v>162.01666666666668</c:v>
                </c:pt>
                <c:pt idx="4830">
                  <c:v>162.05000000000001</c:v>
                </c:pt>
                <c:pt idx="4831">
                  <c:v>162.08333333333334</c:v>
                </c:pt>
                <c:pt idx="4832">
                  <c:v>162.11666666666667</c:v>
                </c:pt>
                <c:pt idx="4833">
                  <c:v>162.15</c:v>
                </c:pt>
                <c:pt idx="4834">
                  <c:v>162.18333333333334</c:v>
                </c:pt>
                <c:pt idx="4835">
                  <c:v>162.21666666666667</c:v>
                </c:pt>
                <c:pt idx="4836">
                  <c:v>162.25</c:v>
                </c:pt>
                <c:pt idx="4837">
                  <c:v>162.28333333333333</c:v>
                </c:pt>
                <c:pt idx="4838">
                  <c:v>162.31666666666666</c:v>
                </c:pt>
                <c:pt idx="4839">
                  <c:v>162.35</c:v>
                </c:pt>
                <c:pt idx="4840">
                  <c:v>162.38333333333333</c:v>
                </c:pt>
                <c:pt idx="4841">
                  <c:v>162.41666666666666</c:v>
                </c:pt>
                <c:pt idx="4842">
                  <c:v>162.44999999999999</c:v>
                </c:pt>
                <c:pt idx="4843">
                  <c:v>162.48333333333332</c:v>
                </c:pt>
                <c:pt idx="4844">
                  <c:v>162.51666666666668</c:v>
                </c:pt>
                <c:pt idx="4845">
                  <c:v>162.55000000000001</c:v>
                </c:pt>
                <c:pt idx="4846">
                  <c:v>162.58333333333334</c:v>
                </c:pt>
                <c:pt idx="4847">
                  <c:v>162.61666666666667</c:v>
                </c:pt>
                <c:pt idx="4848">
                  <c:v>162.65</c:v>
                </c:pt>
                <c:pt idx="4849">
                  <c:v>162.68333333333334</c:v>
                </c:pt>
                <c:pt idx="4850">
                  <c:v>162.73333333333332</c:v>
                </c:pt>
                <c:pt idx="4851">
                  <c:v>162.75</c:v>
                </c:pt>
                <c:pt idx="4852">
                  <c:v>162.78333333333333</c:v>
                </c:pt>
                <c:pt idx="4853">
                  <c:v>162.83333333333334</c:v>
                </c:pt>
                <c:pt idx="4854">
                  <c:v>162.85</c:v>
                </c:pt>
                <c:pt idx="4855">
                  <c:v>162.88333333333333</c:v>
                </c:pt>
                <c:pt idx="4856">
                  <c:v>162.91666666666666</c:v>
                </c:pt>
                <c:pt idx="4857">
                  <c:v>162.96666666666667</c:v>
                </c:pt>
                <c:pt idx="4858">
                  <c:v>163</c:v>
                </c:pt>
                <c:pt idx="4859">
                  <c:v>163.03333333333333</c:v>
                </c:pt>
                <c:pt idx="4860">
                  <c:v>163.06666666666666</c:v>
                </c:pt>
                <c:pt idx="4861">
                  <c:v>163.08333333333334</c:v>
                </c:pt>
                <c:pt idx="4862">
                  <c:v>163.11666666666667</c:v>
                </c:pt>
                <c:pt idx="4863">
                  <c:v>163.15</c:v>
                </c:pt>
                <c:pt idx="4864">
                  <c:v>163.19999999999999</c:v>
                </c:pt>
                <c:pt idx="4865">
                  <c:v>163.23333333333332</c:v>
                </c:pt>
                <c:pt idx="4866">
                  <c:v>163.26666666666668</c:v>
                </c:pt>
                <c:pt idx="4867">
                  <c:v>163.30000000000001</c:v>
                </c:pt>
                <c:pt idx="4868">
                  <c:v>163.33333333333334</c:v>
                </c:pt>
                <c:pt idx="4869">
                  <c:v>163.36666666666667</c:v>
                </c:pt>
                <c:pt idx="4870">
                  <c:v>163.4</c:v>
                </c:pt>
                <c:pt idx="4871">
                  <c:v>163.43333333333334</c:v>
                </c:pt>
                <c:pt idx="4872">
                  <c:v>163.46666666666667</c:v>
                </c:pt>
                <c:pt idx="4873">
                  <c:v>163.5</c:v>
                </c:pt>
                <c:pt idx="4874">
                  <c:v>163.53333333333333</c:v>
                </c:pt>
                <c:pt idx="4875">
                  <c:v>163.56666666666666</c:v>
                </c:pt>
                <c:pt idx="4876">
                  <c:v>163.6</c:v>
                </c:pt>
                <c:pt idx="4877">
                  <c:v>163.63333333333333</c:v>
                </c:pt>
                <c:pt idx="4878">
                  <c:v>163.66666666666666</c:v>
                </c:pt>
                <c:pt idx="4879">
                  <c:v>163.69999999999999</c:v>
                </c:pt>
                <c:pt idx="4880">
                  <c:v>163.73333333333332</c:v>
                </c:pt>
                <c:pt idx="4881">
                  <c:v>163.76666666666668</c:v>
                </c:pt>
                <c:pt idx="4882">
                  <c:v>163.80000000000001</c:v>
                </c:pt>
                <c:pt idx="4883">
                  <c:v>163.83333333333334</c:v>
                </c:pt>
                <c:pt idx="4884">
                  <c:v>163.86666666666667</c:v>
                </c:pt>
                <c:pt idx="4885">
                  <c:v>163.9</c:v>
                </c:pt>
                <c:pt idx="4886">
                  <c:v>163.93333333333334</c:v>
                </c:pt>
                <c:pt idx="4887">
                  <c:v>163.96666666666667</c:v>
                </c:pt>
                <c:pt idx="4888">
                  <c:v>164</c:v>
                </c:pt>
                <c:pt idx="4889">
                  <c:v>164.03333333333333</c:v>
                </c:pt>
                <c:pt idx="4890">
                  <c:v>164.06666666666666</c:v>
                </c:pt>
                <c:pt idx="4891">
                  <c:v>164.1</c:v>
                </c:pt>
                <c:pt idx="4892">
                  <c:v>164.13333333333333</c:v>
                </c:pt>
                <c:pt idx="4893">
                  <c:v>164.16666666666666</c:v>
                </c:pt>
                <c:pt idx="4894">
                  <c:v>164.2</c:v>
                </c:pt>
                <c:pt idx="4895">
                  <c:v>164.23333333333332</c:v>
                </c:pt>
                <c:pt idx="4896">
                  <c:v>164.26666666666668</c:v>
                </c:pt>
                <c:pt idx="4897">
                  <c:v>164.3</c:v>
                </c:pt>
                <c:pt idx="4898">
                  <c:v>164.33333333333334</c:v>
                </c:pt>
                <c:pt idx="4899">
                  <c:v>164.36666666666667</c:v>
                </c:pt>
                <c:pt idx="4900">
                  <c:v>164.4</c:v>
                </c:pt>
                <c:pt idx="4901">
                  <c:v>164.43333333333334</c:v>
                </c:pt>
                <c:pt idx="4902">
                  <c:v>164.46666666666667</c:v>
                </c:pt>
                <c:pt idx="4903">
                  <c:v>164.5</c:v>
                </c:pt>
                <c:pt idx="4904">
                  <c:v>164.53333333333333</c:v>
                </c:pt>
                <c:pt idx="4905">
                  <c:v>164.56666666666666</c:v>
                </c:pt>
                <c:pt idx="4906">
                  <c:v>164.6</c:v>
                </c:pt>
                <c:pt idx="4907">
                  <c:v>164.63333333333333</c:v>
                </c:pt>
                <c:pt idx="4908">
                  <c:v>164.66666666666666</c:v>
                </c:pt>
                <c:pt idx="4909">
                  <c:v>164.7</c:v>
                </c:pt>
                <c:pt idx="4910">
                  <c:v>164.73333333333332</c:v>
                </c:pt>
                <c:pt idx="4911">
                  <c:v>164.76666666666668</c:v>
                </c:pt>
                <c:pt idx="4912">
                  <c:v>164.8</c:v>
                </c:pt>
                <c:pt idx="4913">
                  <c:v>164.83333333333334</c:v>
                </c:pt>
                <c:pt idx="4914">
                  <c:v>164.86666666666667</c:v>
                </c:pt>
                <c:pt idx="4915">
                  <c:v>164.9</c:v>
                </c:pt>
                <c:pt idx="4916">
                  <c:v>164.93333333333334</c:v>
                </c:pt>
                <c:pt idx="4917">
                  <c:v>164.96666666666667</c:v>
                </c:pt>
                <c:pt idx="4918">
                  <c:v>165</c:v>
                </c:pt>
                <c:pt idx="4919">
                  <c:v>165.03333333333333</c:v>
                </c:pt>
                <c:pt idx="4920">
                  <c:v>165.06666666666666</c:v>
                </c:pt>
                <c:pt idx="4921">
                  <c:v>165.1</c:v>
                </c:pt>
                <c:pt idx="4922">
                  <c:v>165.13333333333333</c:v>
                </c:pt>
                <c:pt idx="4923">
                  <c:v>165.16666666666666</c:v>
                </c:pt>
                <c:pt idx="4924">
                  <c:v>165.2</c:v>
                </c:pt>
                <c:pt idx="4925">
                  <c:v>165.23333333333332</c:v>
                </c:pt>
                <c:pt idx="4926">
                  <c:v>165.26666666666668</c:v>
                </c:pt>
                <c:pt idx="4927">
                  <c:v>165.3</c:v>
                </c:pt>
                <c:pt idx="4928">
                  <c:v>165.33333333333334</c:v>
                </c:pt>
                <c:pt idx="4929">
                  <c:v>165.36666666666667</c:v>
                </c:pt>
                <c:pt idx="4930">
                  <c:v>165.4</c:v>
                </c:pt>
                <c:pt idx="4931">
                  <c:v>165.43333333333334</c:v>
                </c:pt>
                <c:pt idx="4932">
                  <c:v>165.46666666666667</c:v>
                </c:pt>
                <c:pt idx="4933">
                  <c:v>165.5</c:v>
                </c:pt>
                <c:pt idx="4934">
                  <c:v>165.53333333333333</c:v>
                </c:pt>
                <c:pt idx="4935">
                  <c:v>165.56666666666666</c:v>
                </c:pt>
                <c:pt idx="4936">
                  <c:v>165.6</c:v>
                </c:pt>
                <c:pt idx="4937">
                  <c:v>165.63333333333333</c:v>
                </c:pt>
                <c:pt idx="4938">
                  <c:v>165.66666666666666</c:v>
                </c:pt>
                <c:pt idx="4939">
                  <c:v>165.7</c:v>
                </c:pt>
                <c:pt idx="4940">
                  <c:v>165.73333333333332</c:v>
                </c:pt>
                <c:pt idx="4941">
                  <c:v>165.76666666666668</c:v>
                </c:pt>
                <c:pt idx="4942">
                  <c:v>165.8</c:v>
                </c:pt>
                <c:pt idx="4943">
                  <c:v>165.83333333333334</c:v>
                </c:pt>
                <c:pt idx="4944">
                  <c:v>165.86666666666667</c:v>
                </c:pt>
                <c:pt idx="4945">
                  <c:v>165.9</c:v>
                </c:pt>
                <c:pt idx="4946">
                  <c:v>165.93333333333334</c:v>
                </c:pt>
                <c:pt idx="4947">
                  <c:v>165.96666666666667</c:v>
                </c:pt>
                <c:pt idx="4948">
                  <c:v>166</c:v>
                </c:pt>
                <c:pt idx="4949">
                  <c:v>166.03333333333333</c:v>
                </c:pt>
                <c:pt idx="4950">
                  <c:v>166.06666666666666</c:v>
                </c:pt>
                <c:pt idx="4951">
                  <c:v>166.1</c:v>
                </c:pt>
                <c:pt idx="4952">
                  <c:v>166.13333333333333</c:v>
                </c:pt>
                <c:pt idx="4953">
                  <c:v>166.16666666666666</c:v>
                </c:pt>
                <c:pt idx="4954">
                  <c:v>166.2</c:v>
                </c:pt>
                <c:pt idx="4955">
                  <c:v>166.23333333333332</c:v>
                </c:pt>
                <c:pt idx="4956">
                  <c:v>166.26666666666668</c:v>
                </c:pt>
                <c:pt idx="4957">
                  <c:v>166.3</c:v>
                </c:pt>
                <c:pt idx="4958">
                  <c:v>166.33333333333334</c:v>
                </c:pt>
                <c:pt idx="4959">
                  <c:v>166.36666666666667</c:v>
                </c:pt>
                <c:pt idx="4960">
                  <c:v>166.4</c:v>
                </c:pt>
                <c:pt idx="4961">
                  <c:v>166.43333333333334</c:v>
                </c:pt>
                <c:pt idx="4962">
                  <c:v>166.46666666666667</c:v>
                </c:pt>
                <c:pt idx="4963">
                  <c:v>166.5</c:v>
                </c:pt>
                <c:pt idx="4964">
                  <c:v>166.53333333333333</c:v>
                </c:pt>
                <c:pt idx="4965">
                  <c:v>166.56666666666666</c:v>
                </c:pt>
                <c:pt idx="4966">
                  <c:v>166.6</c:v>
                </c:pt>
                <c:pt idx="4967">
                  <c:v>166.63333333333333</c:v>
                </c:pt>
                <c:pt idx="4968">
                  <c:v>166.66666666666666</c:v>
                </c:pt>
                <c:pt idx="4969">
                  <c:v>166.7</c:v>
                </c:pt>
                <c:pt idx="4970">
                  <c:v>166.73333333333332</c:v>
                </c:pt>
                <c:pt idx="4971">
                  <c:v>166.76666666666668</c:v>
                </c:pt>
                <c:pt idx="4972">
                  <c:v>166.8</c:v>
                </c:pt>
                <c:pt idx="4973">
                  <c:v>166.83333333333334</c:v>
                </c:pt>
                <c:pt idx="4974">
                  <c:v>166.86666666666667</c:v>
                </c:pt>
                <c:pt idx="4975">
                  <c:v>166.9</c:v>
                </c:pt>
                <c:pt idx="4976">
                  <c:v>166.93333333333334</c:v>
                </c:pt>
                <c:pt idx="4977">
                  <c:v>166.96666666666667</c:v>
                </c:pt>
                <c:pt idx="4978">
                  <c:v>167</c:v>
                </c:pt>
                <c:pt idx="4979">
                  <c:v>167.03333333333333</c:v>
                </c:pt>
                <c:pt idx="4980">
                  <c:v>167.06666666666666</c:v>
                </c:pt>
                <c:pt idx="4981">
                  <c:v>167.1</c:v>
                </c:pt>
                <c:pt idx="4982">
                  <c:v>167.13333333333333</c:v>
                </c:pt>
                <c:pt idx="4983">
                  <c:v>167.16666666666666</c:v>
                </c:pt>
                <c:pt idx="4984">
                  <c:v>167.21666666666667</c:v>
                </c:pt>
                <c:pt idx="4985">
                  <c:v>167.23333333333332</c:v>
                </c:pt>
                <c:pt idx="4986">
                  <c:v>167.26666666666668</c:v>
                </c:pt>
                <c:pt idx="4987">
                  <c:v>167.3</c:v>
                </c:pt>
                <c:pt idx="4988">
                  <c:v>167.35</c:v>
                </c:pt>
                <c:pt idx="4989">
                  <c:v>167.36666666666667</c:v>
                </c:pt>
                <c:pt idx="4990">
                  <c:v>167.41666666666666</c:v>
                </c:pt>
                <c:pt idx="4991">
                  <c:v>167.45</c:v>
                </c:pt>
                <c:pt idx="4992">
                  <c:v>167.46666666666667</c:v>
                </c:pt>
                <c:pt idx="4993">
                  <c:v>167.51666666666668</c:v>
                </c:pt>
                <c:pt idx="4994">
                  <c:v>167.55</c:v>
                </c:pt>
                <c:pt idx="4995">
                  <c:v>167.58333333333334</c:v>
                </c:pt>
                <c:pt idx="4996">
                  <c:v>167.61666666666667</c:v>
                </c:pt>
                <c:pt idx="4997">
                  <c:v>167.65</c:v>
                </c:pt>
                <c:pt idx="4998">
                  <c:v>167.68333333333334</c:v>
                </c:pt>
                <c:pt idx="4999">
                  <c:v>167.71666666666667</c:v>
                </c:pt>
                <c:pt idx="5000">
                  <c:v>167.75</c:v>
                </c:pt>
                <c:pt idx="5001">
                  <c:v>167.78333333333333</c:v>
                </c:pt>
                <c:pt idx="5002">
                  <c:v>167.81666666666666</c:v>
                </c:pt>
                <c:pt idx="5003">
                  <c:v>167.85</c:v>
                </c:pt>
                <c:pt idx="5004">
                  <c:v>167.88333333333333</c:v>
                </c:pt>
                <c:pt idx="5005">
                  <c:v>167.91666666666666</c:v>
                </c:pt>
                <c:pt idx="5006">
                  <c:v>167.95</c:v>
                </c:pt>
                <c:pt idx="5007">
                  <c:v>167.98333333333332</c:v>
                </c:pt>
                <c:pt idx="5008">
                  <c:v>168.01666666666668</c:v>
                </c:pt>
                <c:pt idx="5009">
                  <c:v>168.05</c:v>
                </c:pt>
                <c:pt idx="5010">
                  <c:v>168.08333333333334</c:v>
                </c:pt>
                <c:pt idx="5011">
                  <c:v>168.11666666666667</c:v>
                </c:pt>
                <c:pt idx="5012">
                  <c:v>168.15</c:v>
                </c:pt>
                <c:pt idx="5013">
                  <c:v>168.18333333333334</c:v>
                </c:pt>
                <c:pt idx="5014">
                  <c:v>168.21666666666667</c:v>
                </c:pt>
                <c:pt idx="5015">
                  <c:v>168.25</c:v>
                </c:pt>
                <c:pt idx="5016">
                  <c:v>168.28333333333333</c:v>
                </c:pt>
                <c:pt idx="5017">
                  <c:v>168.31666666666666</c:v>
                </c:pt>
                <c:pt idx="5018">
                  <c:v>168.35</c:v>
                </c:pt>
                <c:pt idx="5019">
                  <c:v>168.38333333333333</c:v>
                </c:pt>
                <c:pt idx="5020">
                  <c:v>168.41666666666666</c:v>
                </c:pt>
                <c:pt idx="5021">
                  <c:v>168.45</c:v>
                </c:pt>
                <c:pt idx="5022">
                  <c:v>168.48333333333332</c:v>
                </c:pt>
                <c:pt idx="5023">
                  <c:v>168.51666666666668</c:v>
                </c:pt>
                <c:pt idx="5024">
                  <c:v>168.55</c:v>
                </c:pt>
                <c:pt idx="5025">
                  <c:v>168.58333333333334</c:v>
                </c:pt>
                <c:pt idx="5026">
                  <c:v>168.61666666666667</c:v>
                </c:pt>
                <c:pt idx="5027">
                  <c:v>168.65</c:v>
                </c:pt>
                <c:pt idx="5028">
                  <c:v>168.68333333333334</c:v>
                </c:pt>
                <c:pt idx="5029">
                  <c:v>168.71666666666667</c:v>
                </c:pt>
                <c:pt idx="5030">
                  <c:v>168.75</c:v>
                </c:pt>
                <c:pt idx="5031">
                  <c:v>168.78333333333333</c:v>
                </c:pt>
                <c:pt idx="5032">
                  <c:v>168.81666666666666</c:v>
                </c:pt>
                <c:pt idx="5033">
                  <c:v>168.85</c:v>
                </c:pt>
                <c:pt idx="5034">
                  <c:v>168.88333333333333</c:v>
                </c:pt>
                <c:pt idx="5035">
                  <c:v>168.91666666666666</c:v>
                </c:pt>
                <c:pt idx="5036">
                  <c:v>168.95</c:v>
                </c:pt>
                <c:pt idx="5037">
                  <c:v>168.98333333333332</c:v>
                </c:pt>
                <c:pt idx="5038">
                  <c:v>169.01666666666668</c:v>
                </c:pt>
                <c:pt idx="5039">
                  <c:v>169.05</c:v>
                </c:pt>
                <c:pt idx="5040">
                  <c:v>169.08333333333334</c:v>
                </c:pt>
                <c:pt idx="5041">
                  <c:v>169.11666666666667</c:v>
                </c:pt>
                <c:pt idx="5042">
                  <c:v>169.15</c:v>
                </c:pt>
                <c:pt idx="5043">
                  <c:v>169.18333333333334</c:v>
                </c:pt>
                <c:pt idx="5044">
                  <c:v>169.21666666666667</c:v>
                </c:pt>
                <c:pt idx="5045">
                  <c:v>169.25</c:v>
                </c:pt>
                <c:pt idx="5046">
                  <c:v>169.28333333333333</c:v>
                </c:pt>
                <c:pt idx="5047">
                  <c:v>169.31666666666666</c:v>
                </c:pt>
                <c:pt idx="5048">
                  <c:v>169.35</c:v>
                </c:pt>
                <c:pt idx="5049">
                  <c:v>169.38333333333333</c:v>
                </c:pt>
                <c:pt idx="5050">
                  <c:v>169.41666666666666</c:v>
                </c:pt>
                <c:pt idx="5051">
                  <c:v>169.45</c:v>
                </c:pt>
                <c:pt idx="5052">
                  <c:v>169.48333333333332</c:v>
                </c:pt>
                <c:pt idx="5053">
                  <c:v>169.51666666666668</c:v>
                </c:pt>
                <c:pt idx="5054">
                  <c:v>169.55</c:v>
                </c:pt>
                <c:pt idx="5055">
                  <c:v>169.58333333333334</c:v>
                </c:pt>
                <c:pt idx="5056">
                  <c:v>169.61666666666667</c:v>
                </c:pt>
                <c:pt idx="5057">
                  <c:v>169.65</c:v>
                </c:pt>
                <c:pt idx="5058">
                  <c:v>169.68333333333334</c:v>
                </c:pt>
                <c:pt idx="5059">
                  <c:v>169.71666666666667</c:v>
                </c:pt>
                <c:pt idx="5060">
                  <c:v>169.75</c:v>
                </c:pt>
                <c:pt idx="5061">
                  <c:v>169.78333333333333</c:v>
                </c:pt>
                <c:pt idx="5062">
                  <c:v>169.81666666666666</c:v>
                </c:pt>
                <c:pt idx="5063">
                  <c:v>169.85</c:v>
                </c:pt>
                <c:pt idx="5064">
                  <c:v>169.88333333333333</c:v>
                </c:pt>
                <c:pt idx="5065">
                  <c:v>169.91666666666666</c:v>
                </c:pt>
                <c:pt idx="5066">
                  <c:v>169.95</c:v>
                </c:pt>
                <c:pt idx="5067">
                  <c:v>169.98333333333332</c:v>
                </c:pt>
                <c:pt idx="5068">
                  <c:v>170.01666666666668</c:v>
                </c:pt>
                <c:pt idx="5069">
                  <c:v>170.05</c:v>
                </c:pt>
                <c:pt idx="5070">
                  <c:v>170.08333333333334</c:v>
                </c:pt>
                <c:pt idx="5071">
                  <c:v>170.11666666666667</c:v>
                </c:pt>
                <c:pt idx="5072">
                  <c:v>170.15</c:v>
                </c:pt>
                <c:pt idx="5073">
                  <c:v>170.18333333333334</c:v>
                </c:pt>
                <c:pt idx="5074">
                  <c:v>170.21666666666667</c:v>
                </c:pt>
                <c:pt idx="5075">
                  <c:v>170.25</c:v>
                </c:pt>
                <c:pt idx="5076">
                  <c:v>170.28333333333333</c:v>
                </c:pt>
                <c:pt idx="5077">
                  <c:v>170.31666666666666</c:v>
                </c:pt>
                <c:pt idx="5078">
                  <c:v>170.35</c:v>
                </c:pt>
                <c:pt idx="5079">
                  <c:v>170.38333333333333</c:v>
                </c:pt>
                <c:pt idx="5080">
                  <c:v>170.41666666666666</c:v>
                </c:pt>
                <c:pt idx="5081">
                  <c:v>170.45</c:v>
                </c:pt>
                <c:pt idx="5082">
                  <c:v>170.48333333333332</c:v>
                </c:pt>
                <c:pt idx="5083">
                  <c:v>170.51666666666668</c:v>
                </c:pt>
                <c:pt idx="5084">
                  <c:v>170.55</c:v>
                </c:pt>
                <c:pt idx="5085">
                  <c:v>170.58333333333334</c:v>
                </c:pt>
                <c:pt idx="5086">
                  <c:v>170.61666666666667</c:v>
                </c:pt>
                <c:pt idx="5087">
                  <c:v>170.65</c:v>
                </c:pt>
                <c:pt idx="5088">
                  <c:v>170.68333333333334</c:v>
                </c:pt>
                <c:pt idx="5089">
                  <c:v>170.71666666666667</c:v>
                </c:pt>
                <c:pt idx="5090">
                  <c:v>170.75</c:v>
                </c:pt>
                <c:pt idx="5091">
                  <c:v>170.78333333333333</c:v>
                </c:pt>
                <c:pt idx="5092">
                  <c:v>170.81666666666666</c:v>
                </c:pt>
                <c:pt idx="5093">
                  <c:v>170.85</c:v>
                </c:pt>
                <c:pt idx="5094">
                  <c:v>170.88333333333333</c:v>
                </c:pt>
                <c:pt idx="5095">
                  <c:v>170.91666666666666</c:v>
                </c:pt>
                <c:pt idx="5096">
                  <c:v>170.95</c:v>
                </c:pt>
                <c:pt idx="5097">
                  <c:v>170.98333333333332</c:v>
                </c:pt>
                <c:pt idx="5098">
                  <c:v>171.01666666666668</c:v>
                </c:pt>
                <c:pt idx="5099">
                  <c:v>171.05</c:v>
                </c:pt>
                <c:pt idx="5100">
                  <c:v>171.08333333333334</c:v>
                </c:pt>
                <c:pt idx="5101">
                  <c:v>171.11666666666667</c:v>
                </c:pt>
                <c:pt idx="5102">
                  <c:v>171.15</c:v>
                </c:pt>
                <c:pt idx="5103">
                  <c:v>171.18333333333334</c:v>
                </c:pt>
                <c:pt idx="5104">
                  <c:v>171.21666666666667</c:v>
                </c:pt>
                <c:pt idx="5105">
                  <c:v>171.25</c:v>
                </c:pt>
                <c:pt idx="5106">
                  <c:v>171.28333333333333</c:v>
                </c:pt>
                <c:pt idx="5107">
                  <c:v>171.31666666666666</c:v>
                </c:pt>
                <c:pt idx="5108">
                  <c:v>171.35</c:v>
                </c:pt>
                <c:pt idx="5109">
                  <c:v>171.38333333333333</c:v>
                </c:pt>
                <c:pt idx="5110">
                  <c:v>171.41666666666666</c:v>
                </c:pt>
                <c:pt idx="5111">
                  <c:v>171.45</c:v>
                </c:pt>
                <c:pt idx="5112">
                  <c:v>171.48333333333332</c:v>
                </c:pt>
                <c:pt idx="5113">
                  <c:v>171.51666666666668</c:v>
                </c:pt>
                <c:pt idx="5114">
                  <c:v>171.55</c:v>
                </c:pt>
                <c:pt idx="5115">
                  <c:v>171.58333333333334</c:v>
                </c:pt>
                <c:pt idx="5116">
                  <c:v>171.61666666666667</c:v>
                </c:pt>
                <c:pt idx="5117">
                  <c:v>171.65</c:v>
                </c:pt>
                <c:pt idx="5118">
                  <c:v>171.68333333333334</c:v>
                </c:pt>
                <c:pt idx="5119">
                  <c:v>171.71666666666667</c:v>
                </c:pt>
                <c:pt idx="5120">
                  <c:v>171.75</c:v>
                </c:pt>
                <c:pt idx="5121">
                  <c:v>171.78333333333333</c:v>
                </c:pt>
                <c:pt idx="5122">
                  <c:v>171.81666666666666</c:v>
                </c:pt>
                <c:pt idx="5123">
                  <c:v>171.86666666666667</c:v>
                </c:pt>
                <c:pt idx="5124">
                  <c:v>171.88333333333333</c:v>
                </c:pt>
                <c:pt idx="5125">
                  <c:v>171.91666666666666</c:v>
                </c:pt>
                <c:pt idx="5126">
                  <c:v>171.96666666666667</c:v>
                </c:pt>
                <c:pt idx="5127">
                  <c:v>172</c:v>
                </c:pt>
                <c:pt idx="5128">
                  <c:v>172.01666666666668</c:v>
                </c:pt>
                <c:pt idx="5129">
                  <c:v>172.06666666666666</c:v>
                </c:pt>
                <c:pt idx="5130">
                  <c:v>172.1</c:v>
                </c:pt>
                <c:pt idx="5131">
                  <c:v>172.11666666666667</c:v>
                </c:pt>
                <c:pt idx="5132">
                  <c:v>172.15</c:v>
                </c:pt>
                <c:pt idx="5133">
                  <c:v>172.18333333333334</c:v>
                </c:pt>
                <c:pt idx="5134">
                  <c:v>172.23333333333332</c:v>
                </c:pt>
                <c:pt idx="5135">
                  <c:v>172.25</c:v>
                </c:pt>
                <c:pt idx="5136">
                  <c:v>172.28333333333333</c:v>
                </c:pt>
                <c:pt idx="5137">
                  <c:v>172.33333333333334</c:v>
                </c:pt>
                <c:pt idx="5138">
                  <c:v>172.36666666666667</c:v>
                </c:pt>
                <c:pt idx="5139">
                  <c:v>172.4</c:v>
                </c:pt>
                <c:pt idx="5140">
                  <c:v>172.43333333333334</c:v>
                </c:pt>
                <c:pt idx="5141">
                  <c:v>172.46666666666667</c:v>
                </c:pt>
                <c:pt idx="5142">
                  <c:v>172.5</c:v>
                </c:pt>
                <c:pt idx="5143">
                  <c:v>172.53333333333333</c:v>
                </c:pt>
                <c:pt idx="5144">
                  <c:v>172.56666666666666</c:v>
                </c:pt>
                <c:pt idx="5145">
                  <c:v>172.6</c:v>
                </c:pt>
                <c:pt idx="5146">
                  <c:v>172.63333333333333</c:v>
                </c:pt>
                <c:pt idx="5147">
                  <c:v>172.66666666666666</c:v>
                </c:pt>
                <c:pt idx="5148">
                  <c:v>172.7</c:v>
                </c:pt>
                <c:pt idx="5149">
                  <c:v>172.73333333333332</c:v>
                </c:pt>
                <c:pt idx="5150">
                  <c:v>172.76666666666668</c:v>
                </c:pt>
                <c:pt idx="5151">
                  <c:v>172.8</c:v>
                </c:pt>
                <c:pt idx="5152">
                  <c:v>172.83333333333334</c:v>
                </c:pt>
                <c:pt idx="5153">
                  <c:v>172.86666666666667</c:v>
                </c:pt>
                <c:pt idx="5154">
                  <c:v>172.9</c:v>
                </c:pt>
                <c:pt idx="5155">
                  <c:v>172.93333333333334</c:v>
                </c:pt>
                <c:pt idx="5156">
                  <c:v>172.96666666666667</c:v>
                </c:pt>
                <c:pt idx="5157">
                  <c:v>173</c:v>
                </c:pt>
                <c:pt idx="5158">
                  <c:v>173.03333333333333</c:v>
                </c:pt>
                <c:pt idx="5159">
                  <c:v>173.06666666666666</c:v>
                </c:pt>
                <c:pt idx="5160">
                  <c:v>173.1</c:v>
                </c:pt>
                <c:pt idx="5161">
                  <c:v>173.13333333333333</c:v>
                </c:pt>
                <c:pt idx="5162">
                  <c:v>173.16666666666666</c:v>
                </c:pt>
                <c:pt idx="5163">
                  <c:v>173.2</c:v>
                </c:pt>
                <c:pt idx="5164">
                  <c:v>173.23333333333332</c:v>
                </c:pt>
                <c:pt idx="5165">
                  <c:v>173.26666666666668</c:v>
                </c:pt>
                <c:pt idx="5166">
                  <c:v>173.3</c:v>
                </c:pt>
                <c:pt idx="5167">
                  <c:v>173.33333333333334</c:v>
                </c:pt>
                <c:pt idx="5168">
                  <c:v>173.36666666666667</c:v>
                </c:pt>
                <c:pt idx="5169">
                  <c:v>173.4</c:v>
                </c:pt>
                <c:pt idx="5170">
                  <c:v>173.43333333333334</c:v>
                </c:pt>
                <c:pt idx="5171">
                  <c:v>173.46666666666667</c:v>
                </c:pt>
                <c:pt idx="5172">
                  <c:v>173.5</c:v>
                </c:pt>
                <c:pt idx="5173">
                  <c:v>173.53333333333333</c:v>
                </c:pt>
                <c:pt idx="5174">
                  <c:v>173.56666666666666</c:v>
                </c:pt>
                <c:pt idx="5175">
                  <c:v>173.6</c:v>
                </c:pt>
                <c:pt idx="5176">
                  <c:v>173.63333333333333</c:v>
                </c:pt>
                <c:pt idx="5177">
                  <c:v>173.66666666666666</c:v>
                </c:pt>
                <c:pt idx="5178">
                  <c:v>173.7</c:v>
                </c:pt>
                <c:pt idx="5179">
                  <c:v>173.73333333333332</c:v>
                </c:pt>
                <c:pt idx="5180">
                  <c:v>173.76666666666668</c:v>
                </c:pt>
                <c:pt idx="5181">
                  <c:v>173.8</c:v>
                </c:pt>
                <c:pt idx="5182">
                  <c:v>173.83333333333334</c:v>
                </c:pt>
                <c:pt idx="5183">
                  <c:v>173.86666666666667</c:v>
                </c:pt>
                <c:pt idx="5184">
                  <c:v>173.9</c:v>
                </c:pt>
                <c:pt idx="5185">
                  <c:v>173.93333333333334</c:v>
                </c:pt>
                <c:pt idx="5186">
                  <c:v>173.96666666666667</c:v>
                </c:pt>
                <c:pt idx="5187">
                  <c:v>174</c:v>
                </c:pt>
                <c:pt idx="5188">
                  <c:v>174.03333333333333</c:v>
                </c:pt>
                <c:pt idx="5189">
                  <c:v>174.06666666666666</c:v>
                </c:pt>
                <c:pt idx="5190">
                  <c:v>174.1</c:v>
                </c:pt>
                <c:pt idx="5191">
                  <c:v>174.13333333333333</c:v>
                </c:pt>
                <c:pt idx="5192">
                  <c:v>174.16666666666666</c:v>
                </c:pt>
                <c:pt idx="5193">
                  <c:v>174.2</c:v>
                </c:pt>
                <c:pt idx="5194">
                  <c:v>174.23333333333332</c:v>
                </c:pt>
                <c:pt idx="5195">
                  <c:v>174.26666666666668</c:v>
                </c:pt>
                <c:pt idx="5196">
                  <c:v>174.3</c:v>
                </c:pt>
                <c:pt idx="5197">
                  <c:v>174.33333333333334</c:v>
                </c:pt>
                <c:pt idx="5198">
                  <c:v>174.36666666666667</c:v>
                </c:pt>
                <c:pt idx="5199">
                  <c:v>174.4</c:v>
                </c:pt>
                <c:pt idx="5200">
                  <c:v>174.43333333333334</c:v>
                </c:pt>
                <c:pt idx="5201">
                  <c:v>174.46666666666667</c:v>
                </c:pt>
                <c:pt idx="5202">
                  <c:v>174.5</c:v>
                </c:pt>
                <c:pt idx="5203">
                  <c:v>174.53333333333333</c:v>
                </c:pt>
                <c:pt idx="5204">
                  <c:v>174.56666666666666</c:v>
                </c:pt>
                <c:pt idx="5205">
                  <c:v>174.6</c:v>
                </c:pt>
                <c:pt idx="5206">
                  <c:v>174.63333333333333</c:v>
                </c:pt>
                <c:pt idx="5207">
                  <c:v>174.66666666666666</c:v>
                </c:pt>
                <c:pt idx="5208">
                  <c:v>174.7</c:v>
                </c:pt>
                <c:pt idx="5209">
                  <c:v>174.73333333333332</c:v>
                </c:pt>
                <c:pt idx="5210">
                  <c:v>174.76666666666668</c:v>
                </c:pt>
                <c:pt idx="5211">
                  <c:v>174.8</c:v>
                </c:pt>
                <c:pt idx="5212">
                  <c:v>174.83333333333334</c:v>
                </c:pt>
                <c:pt idx="5213">
                  <c:v>174.86666666666667</c:v>
                </c:pt>
                <c:pt idx="5214">
                  <c:v>174.9</c:v>
                </c:pt>
                <c:pt idx="5215">
                  <c:v>174.93333333333334</c:v>
                </c:pt>
                <c:pt idx="5216">
                  <c:v>174.96666666666667</c:v>
                </c:pt>
                <c:pt idx="5217">
                  <c:v>175</c:v>
                </c:pt>
                <c:pt idx="5218">
                  <c:v>175.03333333333333</c:v>
                </c:pt>
                <c:pt idx="5219">
                  <c:v>175.06666666666666</c:v>
                </c:pt>
                <c:pt idx="5220">
                  <c:v>175.1</c:v>
                </c:pt>
                <c:pt idx="5221">
                  <c:v>175.13333333333333</c:v>
                </c:pt>
                <c:pt idx="5222">
                  <c:v>175.16666666666666</c:v>
                </c:pt>
                <c:pt idx="5223">
                  <c:v>175.2</c:v>
                </c:pt>
                <c:pt idx="5224">
                  <c:v>175.23333333333332</c:v>
                </c:pt>
                <c:pt idx="5225">
                  <c:v>175.26666666666668</c:v>
                </c:pt>
                <c:pt idx="5226">
                  <c:v>175.3</c:v>
                </c:pt>
                <c:pt idx="5227">
                  <c:v>175.33333333333334</c:v>
                </c:pt>
                <c:pt idx="5228">
                  <c:v>175.36666666666667</c:v>
                </c:pt>
                <c:pt idx="5229">
                  <c:v>175.4</c:v>
                </c:pt>
                <c:pt idx="5230">
                  <c:v>175.43333333333334</c:v>
                </c:pt>
                <c:pt idx="5231">
                  <c:v>175.46666666666667</c:v>
                </c:pt>
                <c:pt idx="5232">
                  <c:v>175.5</c:v>
                </c:pt>
                <c:pt idx="5233">
                  <c:v>175.53333333333333</c:v>
                </c:pt>
                <c:pt idx="5234">
                  <c:v>175.56666666666666</c:v>
                </c:pt>
                <c:pt idx="5235">
                  <c:v>175.6</c:v>
                </c:pt>
                <c:pt idx="5236">
                  <c:v>175.63333333333333</c:v>
                </c:pt>
                <c:pt idx="5237">
                  <c:v>175.66666666666666</c:v>
                </c:pt>
                <c:pt idx="5238">
                  <c:v>175.7</c:v>
                </c:pt>
                <c:pt idx="5239">
                  <c:v>175.73333333333332</c:v>
                </c:pt>
                <c:pt idx="5240">
                  <c:v>175.76666666666668</c:v>
                </c:pt>
                <c:pt idx="5241">
                  <c:v>175.8</c:v>
                </c:pt>
                <c:pt idx="5242">
                  <c:v>175.83333333333334</c:v>
                </c:pt>
                <c:pt idx="5243">
                  <c:v>175.86666666666667</c:v>
                </c:pt>
                <c:pt idx="5244">
                  <c:v>175.9</c:v>
                </c:pt>
                <c:pt idx="5245">
                  <c:v>175.93333333333334</c:v>
                </c:pt>
                <c:pt idx="5246">
                  <c:v>175.96666666666667</c:v>
                </c:pt>
                <c:pt idx="5247">
                  <c:v>176</c:v>
                </c:pt>
                <c:pt idx="5248">
                  <c:v>176.03333333333333</c:v>
                </c:pt>
                <c:pt idx="5249">
                  <c:v>176.06666666666666</c:v>
                </c:pt>
                <c:pt idx="5250">
                  <c:v>176.1</c:v>
                </c:pt>
                <c:pt idx="5251">
                  <c:v>176.13333333333333</c:v>
                </c:pt>
                <c:pt idx="5252">
                  <c:v>176.16666666666666</c:v>
                </c:pt>
                <c:pt idx="5253">
                  <c:v>176.2</c:v>
                </c:pt>
                <c:pt idx="5254">
                  <c:v>176.23333333333332</c:v>
                </c:pt>
                <c:pt idx="5255">
                  <c:v>176.26666666666668</c:v>
                </c:pt>
                <c:pt idx="5256">
                  <c:v>176.3</c:v>
                </c:pt>
                <c:pt idx="5257">
                  <c:v>176.33333333333334</c:v>
                </c:pt>
                <c:pt idx="5258">
                  <c:v>176.36666666666667</c:v>
                </c:pt>
                <c:pt idx="5259">
                  <c:v>176.4</c:v>
                </c:pt>
                <c:pt idx="5260">
                  <c:v>176.43333333333334</c:v>
                </c:pt>
                <c:pt idx="5261">
                  <c:v>176.46666666666667</c:v>
                </c:pt>
                <c:pt idx="5262">
                  <c:v>176.5</c:v>
                </c:pt>
                <c:pt idx="5263">
                  <c:v>176.53333333333333</c:v>
                </c:pt>
                <c:pt idx="5264">
                  <c:v>176.56666666666666</c:v>
                </c:pt>
                <c:pt idx="5265">
                  <c:v>176.6</c:v>
                </c:pt>
                <c:pt idx="5266">
                  <c:v>176.65</c:v>
                </c:pt>
                <c:pt idx="5267">
                  <c:v>176.66666666666666</c:v>
                </c:pt>
                <c:pt idx="5268">
                  <c:v>176.7</c:v>
                </c:pt>
                <c:pt idx="5269">
                  <c:v>176.75</c:v>
                </c:pt>
                <c:pt idx="5270">
                  <c:v>176.78333333333333</c:v>
                </c:pt>
                <c:pt idx="5271">
                  <c:v>176.81666666666666</c:v>
                </c:pt>
                <c:pt idx="5272">
                  <c:v>176.85</c:v>
                </c:pt>
                <c:pt idx="5273">
                  <c:v>176.88333333333333</c:v>
                </c:pt>
                <c:pt idx="5274">
                  <c:v>176.91666666666666</c:v>
                </c:pt>
                <c:pt idx="5275">
                  <c:v>176.95</c:v>
                </c:pt>
                <c:pt idx="5276">
                  <c:v>176.98333333333332</c:v>
                </c:pt>
                <c:pt idx="5277">
                  <c:v>177.01666666666668</c:v>
                </c:pt>
                <c:pt idx="5278">
                  <c:v>177.05</c:v>
                </c:pt>
                <c:pt idx="5279">
                  <c:v>177.08333333333334</c:v>
                </c:pt>
                <c:pt idx="5280">
                  <c:v>177.11666666666667</c:v>
                </c:pt>
                <c:pt idx="5281">
                  <c:v>177.15</c:v>
                </c:pt>
                <c:pt idx="5282">
                  <c:v>177.18333333333334</c:v>
                </c:pt>
                <c:pt idx="5283">
                  <c:v>177.21666666666667</c:v>
                </c:pt>
                <c:pt idx="5284">
                  <c:v>177.25</c:v>
                </c:pt>
                <c:pt idx="5285">
                  <c:v>177.28333333333333</c:v>
                </c:pt>
                <c:pt idx="5286">
                  <c:v>177.31666666666666</c:v>
                </c:pt>
                <c:pt idx="5287">
                  <c:v>177.35</c:v>
                </c:pt>
                <c:pt idx="5288">
                  <c:v>177.38333333333333</c:v>
                </c:pt>
                <c:pt idx="5289">
                  <c:v>177.41666666666666</c:v>
                </c:pt>
                <c:pt idx="5290">
                  <c:v>177.45</c:v>
                </c:pt>
                <c:pt idx="5291">
                  <c:v>177.48333333333332</c:v>
                </c:pt>
                <c:pt idx="5292">
                  <c:v>177.51666666666668</c:v>
                </c:pt>
                <c:pt idx="5293">
                  <c:v>177.55</c:v>
                </c:pt>
                <c:pt idx="5294">
                  <c:v>177.58333333333334</c:v>
                </c:pt>
                <c:pt idx="5295">
                  <c:v>177.61666666666667</c:v>
                </c:pt>
                <c:pt idx="5296">
                  <c:v>177.65</c:v>
                </c:pt>
                <c:pt idx="5297">
                  <c:v>177.68333333333334</c:v>
                </c:pt>
                <c:pt idx="5298">
                  <c:v>177.71666666666667</c:v>
                </c:pt>
                <c:pt idx="5299">
                  <c:v>177.75</c:v>
                </c:pt>
                <c:pt idx="5300">
                  <c:v>177.78333333333333</c:v>
                </c:pt>
                <c:pt idx="5301">
                  <c:v>177.81666666666666</c:v>
                </c:pt>
                <c:pt idx="5302">
                  <c:v>177.85</c:v>
                </c:pt>
                <c:pt idx="5303">
                  <c:v>177.88333333333333</c:v>
                </c:pt>
                <c:pt idx="5304">
                  <c:v>177.91666666666666</c:v>
                </c:pt>
                <c:pt idx="5305">
                  <c:v>177.95</c:v>
                </c:pt>
                <c:pt idx="5306">
                  <c:v>177.98333333333332</c:v>
                </c:pt>
                <c:pt idx="5307">
                  <c:v>178.01666666666668</c:v>
                </c:pt>
                <c:pt idx="5308">
                  <c:v>178.05</c:v>
                </c:pt>
                <c:pt idx="5309">
                  <c:v>178.08333333333334</c:v>
                </c:pt>
                <c:pt idx="5310">
                  <c:v>178.11666666666667</c:v>
                </c:pt>
                <c:pt idx="5311">
                  <c:v>178.15</c:v>
                </c:pt>
                <c:pt idx="5312">
                  <c:v>178.18333333333334</c:v>
                </c:pt>
                <c:pt idx="5313">
                  <c:v>178.21666666666667</c:v>
                </c:pt>
                <c:pt idx="5314">
                  <c:v>178.25</c:v>
                </c:pt>
                <c:pt idx="5315">
                  <c:v>178.28333333333333</c:v>
                </c:pt>
                <c:pt idx="5316">
                  <c:v>178.31666666666666</c:v>
                </c:pt>
                <c:pt idx="5317">
                  <c:v>178.35</c:v>
                </c:pt>
                <c:pt idx="5318">
                  <c:v>178.38333333333333</c:v>
                </c:pt>
                <c:pt idx="5319">
                  <c:v>178.41666666666666</c:v>
                </c:pt>
                <c:pt idx="5320">
                  <c:v>178.45</c:v>
                </c:pt>
                <c:pt idx="5321">
                  <c:v>178.48333333333332</c:v>
                </c:pt>
                <c:pt idx="5322">
                  <c:v>178.51666666666668</c:v>
                </c:pt>
                <c:pt idx="5323">
                  <c:v>178.55</c:v>
                </c:pt>
                <c:pt idx="5324">
                  <c:v>178.58333333333334</c:v>
                </c:pt>
                <c:pt idx="5325">
                  <c:v>178.61666666666667</c:v>
                </c:pt>
                <c:pt idx="5326">
                  <c:v>178.65</c:v>
                </c:pt>
                <c:pt idx="5327">
                  <c:v>178.68333333333334</c:v>
                </c:pt>
                <c:pt idx="5328">
                  <c:v>178.71666666666667</c:v>
                </c:pt>
                <c:pt idx="5329">
                  <c:v>178.75</c:v>
                </c:pt>
                <c:pt idx="5330">
                  <c:v>178.78333333333333</c:v>
                </c:pt>
                <c:pt idx="5331">
                  <c:v>178.81666666666666</c:v>
                </c:pt>
                <c:pt idx="5332">
                  <c:v>178.85</c:v>
                </c:pt>
                <c:pt idx="5333">
                  <c:v>178.88333333333333</c:v>
                </c:pt>
                <c:pt idx="5334">
                  <c:v>178.91666666666666</c:v>
                </c:pt>
                <c:pt idx="5335">
                  <c:v>178.95</c:v>
                </c:pt>
                <c:pt idx="5336">
                  <c:v>178.98333333333332</c:v>
                </c:pt>
                <c:pt idx="5337">
                  <c:v>179.01666666666668</c:v>
                </c:pt>
                <c:pt idx="5338">
                  <c:v>179.05</c:v>
                </c:pt>
                <c:pt idx="5339">
                  <c:v>179.08333333333334</c:v>
                </c:pt>
                <c:pt idx="5340">
                  <c:v>179.11666666666667</c:v>
                </c:pt>
                <c:pt idx="5341">
                  <c:v>179.15</c:v>
                </c:pt>
                <c:pt idx="5342">
                  <c:v>179.18333333333334</c:v>
                </c:pt>
                <c:pt idx="5343">
                  <c:v>179.21666666666667</c:v>
                </c:pt>
                <c:pt idx="5344">
                  <c:v>179.25</c:v>
                </c:pt>
                <c:pt idx="5345">
                  <c:v>179.28333333333333</c:v>
                </c:pt>
                <c:pt idx="5346">
                  <c:v>179.31666666666666</c:v>
                </c:pt>
                <c:pt idx="5347">
                  <c:v>179.35</c:v>
                </c:pt>
                <c:pt idx="5348">
                  <c:v>179.38333333333333</c:v>
                </c:pt>
                <c:pt idx="5349">
                  <c:v>179.41666666666666</c:v>
                </c:pt>
                <c:pt idx="5350">
                  <c:v>179.45</c:v>
                </c:pt>
                <c:pt idx="5351">
                  <c:v>179.48333333333332</c:v>
                </c:pt>
                <c:pt idx="5352">
                  <c:v>179.51666666666668</c:v>
                </c:pt>
                <c:pt idx="5353">
                  <c:v>179.55</c:v>
                </c:pt>
                <c:pt idx="5354">
                  <c:v>179.58333333333334</c:v>
                </c:pt>
                <c:pt idx="5355">
                  <c:v>179.61666666666667</c:v>
                </c:pt>
                <c:pt idx="5356">
                  <c:v>179.65</c:v>
                </c:pt>
                <c:pt idx="5357">
                  <c:v>179.68333333333334</c:v>
                </c:pt>
                <c:pt idx="5358">
                  <c:v>179.71666666666667</c:v>
                </c:pt>
                <c:pt idx="5359">
                  <c:v>179.75</c:v>
                </c:pt>
                <c:pt idx="5360">
                  <c:v>179.78333333333333</c:v>
                </c:pt>
                <c:pt idx="5361">
                  <c:v>179.81666666666666</c:v>
                </c:pt>
                <c:pt idx="5362">
                  <c:v>179.85</c:v>
                </c:pt>
                <c:pt idx="5363">
                  <c:v>179.88333333333333</c:v>
                </c:pt>
                <c:pt idx="5364">
                  <c:v>179.91666666666666</c:v>
                </c:pt>
                <c:pt idx="5365">
                  <c:v>179.95</c:v>
                </c:pt>
                <c:pt idx="5366">
                  <c:v>179.98333333333332</c:v>
                </c:pt>
                <c:pt idx="5367">
                  <c:v>180.01666666666668</c:v>
                </c:pt>
                <c:pt idx="5368">
                  <c:v>180.05</c:v>
                </c:pt>
                <c:pt idx="5369">
                  <c:v>180.08333333333334</c:v>
                </c:pt>
                <c:pt idx="5370">
                  <c:v>180.11666666666667</c:v>
                </c:pt>
                <c:pt idx="5371">
                  <c:v>180.15</c:v>
                </c:pt>
                <c:pt idx="5372">
                  <c:v>180.18333333333334</c:v>
                </c:pt>
                <c:pt idx="5373">
                  <c:v>180.21666666666667</c:v>
                </c:pt>
                <c:pt idx="5374">
                  <c:v>180.25</c:v>
                </c:pt>
                <c:pt idx="5375">
                  <c:v>180.28333333333333</c:v>
                </c:pt>
                <c:pt idx="5376">
                  <c:v>180.31666666666666</c:v>
                </c:pt>
                <c:pt idx="5377">
                  <c:v>180.35</c:v>
                </c:pt>
                <c:pt idx="5378">
                  <c:v>180.38333333333333</c:v>
                </c:pt>
                <c:pt idx="5379">
                  <c:v>180.41666666666666</c:v>
                </c:pt>
                <c:pt idx="5380">
                  <c:v>180.45</c:v>
                </c:pt>
                <c:pt idx="5381">
                  <c:v>180.48333333333332</c:v>
                </c:pt>
                <c:pt idx="5382">
                  <c:v>180.51666666666668</c:v>
                </c:pt>
                <c:pt idx="5383">
                  <c:v>180.55</c:v>
                </c:pt>
                <c:pt idx="5384">
                  <c:v>180.58333333333334</c:v>
                </c:pt>
                <c:pt idx="5385">
                  <c:v>180.61666666666667</c:v>
                </c:pt>
                <c:pt idx="5386">
                  <c:v>180.65</c:v>
                </c:pt>
                <c:pt idx="5387">
                  <c:v>180.68333333333334</c:v>
                </c:pt>
                <c:pt idx="5388">
                  <c:v>180.71666666666667</c:v>
                </c:pt>
                <c:pt idx="5389">
                  <c:v>180.75</c:v>
                </c:pt>
                <c:pt idx="5390">
                  <c:v>180.78333333333333</c:v>
                </c:pt>
                <c:pt idx="5391">
                  <c:v>180.81666666666666</c:v>
                </c:pt>
                <c:pt idx="5392">
                  <c:v>180.85</c:v>
                </c:pt>
                <c:pt idx="5393">
                  <c:v>180.88333333333333</c:v>
                </c:pt>
                <c:pt idx="5394">
                  <c:v>180.91666666666666</c:v>
                </c:pt>
                <c:pt idx="5395">
                  <c:v>180.95</c:v>
                </c:pt>
                <c:pt idx="5396">
                  <c:v>181</c:v>
                </c:pt>
                <c:pt idx="5397">
                  <c:v>181.01666666666668</c:v>
                </c:pt>
                <c:pt idx="5398">
                  <c:v>181.05</c:v>
                </c:pt>
                <c:pt idx="5399">
                  <c:v>181.1</c:v>
                </c:pt>
                <c:pt idx="5400">
                  <c:v>181.11666666666667</c:v>
                </c:pt>
                <c:pt idx="5401">
                  <c:v>181.16666666666666</c:v>
                </c:pt>
                <c:pt idx="5402">
                  <c:v>181.2</c:v>
                </c:pt>
                <c:pt idx="5403">
                  <c:v>181.21666666666667</c:v>
                </c:pt>
                <c:pt idx="5404">
                  <c:v>181.26666666666668</c:v>
                </c:pt>
                <c:pt idx="5405">
                  <c:v>181.28333333333333</c:v>
                </c:pt>
                <c:pt idx="5406">
                  <c:v>181.33333333333334</c:v>
                </c:pt>
                <c:pt idx="5407">
                  <c:v>181.36666666666667</c:v>
                </c:pt>
                <c:pt idx="5408">
                  <c:v>181.4</c:v>
                </c:pt>
                <c:pt idx="5409">
                  <c:v>181.41666666666666</c:v>
                </c:pt>
                <c:pt idx="5410">
                  <c:v>181.46666666666667</c:v>
                </c:pt>
                <c:pt idx="5411">
                  <c:v>181.5</c:v>
                </c:pt>
                <c:pt idx="5412">
                  <c:v>181.53333333333333</c:v>
                </c:pt>
                <c:pt idx="5413">
                  <c:v>181.56666666666666</c:v>
                </c:pt>
                <c:pt idx="5414">
                  <c:v>181.6</c:v>
                </c:pt>
                <c:pt idx="5415">
                  <c:v>181.63333333333333</c:v>
                </c:pt>
                <c:pt idx="5416">
                  <c:v>181.66666666666666</c:v>
                </c:pt>
                <c:pt idx="5417">
                  <c:v>181.7</c:v>
                </c:pt>
                <c:pt idx="5418">
                  <c:v>181.73333333333332</c:v>
                </c:pt>
                <c:pt idx="5419">
                  <c:v>181.76666666666668</c:v>
                </c:pt>
                <c:pt idx="5420">
                  <c:v>181.8</c:v>
                </c:pt>
                <c:pt idx="5421">
                  <c:v>181.83333333333334</c:v>
                </c:pt>
                <c:pt idx="5422">
                  <c:v>181.86666666666667</c:v>
                </c:pt>
                <c:pt idx="5423">
                  <c:v>181.9</c:v>
                </c:pt>
                <c:pt idx="5424">
                  <c:v>181.93333333333334</c:v>
                </c:pt>
                <c:pt idx="5425">
                  <c:v>181.96666666666667</c:v>
                </c:pt>
                <c:pt idx="5426">
                  <c:v>182</c:v>
                </c:pt>
                <c:pt idx="5427">
                  <c:v>182.03333333333333</c:v>
                </c:pt>
                <c:pt idx="5428">
                  <c:v>182.06666666666666</c:v>
                </c:pt>
                <c:pt idx="5429">
                  <c:v>182.1</c:v>
                </c:pt>
                <c:pt idx="5430">
                  <c:v>182.13333333333333</c:v>
                </c:pt>
                <c:pt idx="5431">
                  <c:v>182.16666666666666</c:v>
                </c:pt>
                <c:pt idx="5432">
                  <c:v>182.2</c:v>
                </c:pt>
                <c:pt idx="5433">
                  <c:v>182.23333333333332</c:v>
                </c:pt>
                <c:pt idx="5434">
                  <c:v>182.26666666666668</c:v>
                </c:pt>
                <c:pt idx="5435">
                  <c:v>182.3</c:v>
                </c:pt>
                <c:pt idx="5436">
                  <c:v>182.33333333333334</c:v>
                </c:pt>
                <c:pt idx="5437">
                  <c:v>182.36666666666667</c:v>
                </c:pt>
                <c:pt idx="5438">
                  <c:v>182.4</c:v>
                </c:pt>
                <c:pt idx="5439">
                  <c:v>182.43333333333334</c:v>
                </c:pt>
                <c:pt idx="5440">
                  <c:v>182.46666666666667</c:v>
                </c:pt>
                <c:pt idx="5441">
                  <c:v>182.5</c:v>
                </c:pt>
                <c:pt idx="5442">
                  <c:v>182.53333333333333</c:v>
                </c:pt>
                <c:pt idx="5443">
                  <c:v>182.56666666666666</c:v>
                </c:pt>
                <c:pt idx="5444">
                  <c:v>182.6</c:v>
                </c:pt>
                <c:pt idx="5445">
                  <c:v>182.63333333333333</c:v>
                </c:pt>
                <c:pt idx="5446">
                  <c:v>182.66666666666666</c:v>
                </c:pt>
                <c:pt idx="5447">
                  <c:v>182.7</c:v>
                </c:pt>
                <c:pt idx="5448">
                  <c:v>182.73333333333332</c:v>
                </c:pt>
                <c:pt idx="5449">
                  <c:v>182.76666666666668</c:v>
                </c:pt>
                <c:pt idx="5450">
                  <c:v>182.8</c:v>
                </c:pt>
                <c:pt idx="5451">
                  <c:v>182.83333333333334</c:v>
                </c:pt>
                <c:pt idx="5452">
                  <c:v>182.86666666666667</c:v>
                </c:pt>
                <c:pt idx="5453">
                  <c:v>182.9</c:v>
                </c:pt>
                <c:pt idx="5454">
                  <c:v>182.93333333333334</c:v>
                </c:pt>
                <c:pt idx="5455">
                  <c:v>182.96666666666667</c:v>
                </c:pt>
                <c:pt idx="5456">
                  <c:v>183</c:v>
                </c:pt>
                <c:pt idx="5457">
                  <c:v>183.03333333333333</c:v>
                </c:pt>
                <c:pt idx="5458">
                  <c:v>183.06666666666666</c:v>
                </c:pt>
                <c:pt idx="5459">
                  <c:v>183.1</c:v>
                </c:pt>
                <c:pt idx="5460">
                  <c:v>183.13333333333333</c:v>
                </c:pt>
                <c:pt idx="5461">
                  <c:v>183.16666666666666</c:v>
                </c:pt>
                <c:pt idx="5462">
                  <c:v>183.2</c:v>
                </c:pt>
                <c:pt idx="5463">
                  <c:v>183.23333333333332</c:v>
                </c:pt>
                <c:pt idx="5464">
                  <c:v>183.26666666666668</c:v>
                </c:pt>
                <c:pt idx="5465">
                  <c:v>183.3</c:v>
                </c:pt>
                <c:pt idx="5466">
                  <c:v>183.33333333333334</c:v>
                </c:pt>
                <c:pt idx="5467">
                  <c:v>183.36666666666667</c:v>
                </c:pt>
                <c:pt idx="5468">
                  <c:v>183.4</c:v>
                </c:pt>
                <c:pt idx="5469">
                  <c:v>183.43333333333334</c:v>
                </c:pt>
                <c:pt idx="5470">
                  <c:v>183.46666666666667</c:v>
                </c:pt>
                <c:pt idx="5471">
                  <c:v>183.5</c:v>
                </c:pt>
                <c:pt idx="5472">
                  <c:v>183.53333333333333</c:v>
                </c:pt>
                <c:pt idx="5473">
                  <c:v>183.56666666666666</c:v>
                </c:pt>
                <c:pt idx="5474">
                  <c:v>183.6</c:v>
                </c:pt>
                <c:pt idx="5475">
                  <c:v>183.63333333333333</c:v>
                </c:pt>
                <c:pt idx="5476">
                  <c:v>183.66666666666666</c:v>
                </c:pt>
                <c:pt idx="5477">
                  <c:v>183.7</c:v>
                </c:pt>
                <c:pt idx="5478">
                  <c:v>183.73333333333332</c:v>
                </c:pt>
                <c:pt idx="5479">
                  <c:v>183.76666666666668</c:v>
                </c:pt>
                <c:pt idx="5480">
                  <c:v>183.8</c:v>
                </c:pt>
                <c:pt idx="5481">
                  <c:v>183.83333333333334</c:v>
                </c:pt>
                <c:pt idx="5482">
                  <c:v>183.86666666666667</c:v>
                </c:pt>
                <c:pt idx="5483">
                  <c:v>183.9</c:v>
                </c:pt>
                <c:pt idx="5484">
                  <c:v>183.93333333333334</c:v>
                </c:pt>
                <c:pt idx="5485">
                  <c:v>183.96666666666667</c:v>
                </c:pt>
                <c:pt idx="5486">
                  <c:v>184</c:v>
                </c:pt>
                <c:pt idx="5487">
                  <c:v>184.03333333333333</c:v>
                </c:pt>
                <c:pt idx="5488">
                  <c:v>184.06666666666666</c:v>
                </c:pt>
                <c:pt idx="5489">
                  <c:v>184.1</c:v>
                </c:pt>
                <c:pt idx="5490">
                  <c:v>184.13333333333333</c:v>
                </c:pt>
                <c:pt idx="5491">
                  <c:v>184.16666666666666</c:v>
                </c:pt>
                <c:pt idx="5492">
                  <c:v>184.2</c:v>
                </c:pt>
                <c:pt idx="5493">
                  <c:v>184.23333333333332</c:v>
                </c:pt>
                <c:pt idx="5494">
                  <c:v>184.26666666666668</c:v>
                </c:pt>
                <c:pt idx="5495">
                  <c:v>184.3</c:v>
                </c:pt>
                <c:pt idx="5496">
                  <c:v>184.33333333333334</c:v>
                </c:pt>
                <c:pt idx="5497">
                  <c:v>184.36666666666667</c:v>
                </c:pt>
                <c:pt idx="5498">
                  <c:v>184.4</c:v>
                </c:pt>
                <c:pt idx="5499">
                  <c:v>184.43333333333334</c:v>
                </c:pt>
                <c:pt idx="5500">
                  <c:v>184.46666666666667</c:v>
                </c:pt>
                <c:pt idx="5501">
                  <c:v>184.5</c:v>
                </c:pt>
                <c:pt idx="5502">
                  <c:v>184.53333333333333</c:v>
                </c:pt>
                <c:pt idx="5503">
                  <c:v>184.56666666666666</c:v>
                </c:pt>
                <c:pt idx="5504">
                  <c:v>184.6</c:v>
                </c:pt>
                <c:pt idx="5505">
                  <c:v>184.63333333333333</c:v>
                </c:pt>
                <c:pt idx="5506">
                  <c:v>184.66666666666666</c:v>
                </c:pt>
                <c:pt idx="5507">
                  <c:v>184.7</c:v>
                </c:pt>
                <c:pt idx="5508">
                  <c:v>184.73333333333332</c:v>
                </c:pt>
                <c:pt idx="5509">
                  <c:v>184.76666666666668</c:v>
                </c:pt>
                <c:pt idx="5510">
                  <c:v>184.8</c:v>
                </c:pt>
                <c:pt idx="5511">
                  <c:v>184.83333333333334</c:v>
                </c:pt>
                <c:pt idx="5512">
                  <c:v>184.86666666666667</c:v>
                </c:pt>
                <c:pt idx="5513">
                  <c:v>184.9</c:v>
                </c:pt>
                <c:pt idx="5514">
                  <c:v>184.93333333333334</c:v>
                </c:pt>
                <c:pt idx="5515">
                  <c:v>184.96666666666667</c:v>
                </c:pt>
                <c:pt idx="5516">
                  <c:v>185.01666666666668</c:v>
                </c:pt>
                <c:pt idx="5517">
                  <c:v>185.03333333333333</c:v>
                </c:pt>
                <c:pt idx="5518">
                  <c:v>185.06666666666666</c:v>
                </c:pt>
                <c:pt idx="5519">
                  <c:v>185.1</c:v>
                </c:pt>
                <c:pt idx="5520">
                  <c:v>185.13333333333333</c:v>
                </c:pt>
                <c:pt idx="5521">
                  <c:v>185.18333333333334</c:v>
                </c:pt>
                <c:pt idx="5522">
                  <c:v>185.2</c:v>
                </c:pt>
                <c:pt idx="5523">
                  <c:v>185.23333333333332</c:v>
                </c:pt>
                <c:pt idx="5524">
                  <c:v>185.26666666666668</c:v>
                </c:pt>
                <c:pt idx="5525">
                  <c:v>185.3</c:v>
                </c:pt>
                <c:pt idx="5526">
                  <c:v>185.35</c:v>
                </c:pt>
                <c:pt idx="5527">
                  <c:v>185.38333333333333</c:v>
                </c:pt>
                <c:pt idx="5528">
                  <c:v>185.41666666666666</c:v>
                </c:pt>
                <c:pt idx="5529">
                  <c:v>185.45</c:v>
                </c:pt>
                <c:pt idx="5530">
                  <c:v>185.48333333333332</c:v>
                </c:pt>
                <c:pt idx="5531">
                  <c:v>185.51666666666668</c:v>
                </c:pt>
                <c:pt idx="5532">
                  <c:v>185.55</c:v>
                </c:pt>
                <c:pt idx="5533">
                  <c:v>185.58333333333334</c:v>
                </c:pt>
                <c:pt idx="5534">
                  <c:v>185.61666666666667</c:v>
                </c:pt>
                <c:pt idx="5535">
                  <c:v>185.65</c:v>
                </c:pt>
                <c:pt idx="5536">
                  <c:v>185.68333333333334</c:v>
                </c:pt>
                <c:pt idx="5537">
                  <c:v>185.71666666666667</c:v>
                </c:pt>
                <c:pt idx="5538">
                  <c:v>185.75</c:v>
                </c:pt>
                <c:pt idx="5539">
                  <c:v>185.78333333333333</c:v>
                </c:pt>
                <c:pt idx="5540">
                  <c:v>185.81666666666666</c:v>
                </c:pt>
                <c:pt idx="5541">
                  <c:v>185.85</c:v>
                </c:pt>
                <c:pt idx="5542">
                  <c:v>185.88333333333333</c:v>
                </c:pt>
                <c:pt idx="5543">
                  <c:v>185.91666666666666</c:v>
                </c:pt>
                <c:pt idx="5544">
                  <c:v>185.95</c:v>
                </c:pt>
                <c:pt idx="5545">
                  <c:v>185.98333333333332</c:v>
                </c:pt>
                <c:pt idx="5546">
                  <c:v>186.01666666666668</c:v>
                </c:pt>
                <c:pt idx="5547">
                  <c:v>186.05</c:v>
                </c:pt>
                <c:pt idx="5548">
                  <c:v>186.08333333333334</c:v>
                </c:pt>
                <c:pt idx="5549">
                  <c:v>186.11666666666667</c:v>
                </c:pt>
                <c:pt idx="5550">
                  <c:v>186.15</c:v>
                </c:pt>
                <c:pt idx="5551">
                  <c:v>186.18333333333334</c:v>
                </c:pt>
                <c:pt idx="5552">
                  <c:v>186.21666666666667</c:v>
                </c:pt>
                <c:pt idx="5553">
                  <c:v>186.25</c:v>
                </c:pt>
                <c:pt idx="5554">
                  <c:v>186.28333333333333</c:v>
                </c:pt>
                <c:pt idx="5555">
                  <c:v>186.31666666666666</c:v>
                </c:pt>
                <c:pt idx="5556">
                  <c:v>186.35</c:v>
                </c:pt>
                <c:pt idx="5557">
                  <c:v>186.38333333333333</c:v>
                </c:pt>
                <c:pt idx="5558">
                  <c:v>186.41666666666666</c:v>
                </c:pt>
                <c:pt idx="5559">
                  <c:v>186.45</c:v>
                </c:pt>
                <c:pt idx="5560">
                  <c:v>186.48333333333332</c:v>
                </c:pt>
                <c:pt idx="5561">
                  <c:v>186.51666666666668</c:v>
                </c:pt>
                <c:pt idx="5562">
                  <c:v>186.55</c:v>
                </c:pt>
                <c:pt idx="5563">
                  <c:v>186.58333333333334</c:v>
                </c:pt>
                <c:pt idx="5564">
                  <c:v>186.61666666666667</c:v>
                </c:pt>
                <c:pt idx="5565">
                  <c:v>186.65</c:v>
                </c:pt>
                <c:pt idx="5566">
                  <c:v>186.68333333333334</c:v>
                </c:pt>
                <c:pt idx="5567">
                  <c:v>186.71666666666667</c:v>
                </c:pt>
                <c:pt idx="5568">
                  <c:v>186.75</c:v>
                </c:pt>
                <c:pt idx="5569">
                  <c:v>186.78333333333333</c:v>
                </c:pt>
                <c:pt idx="5570">
                  <c:v>186.81666666666666</c:v>
                </c:pt>
                <c:pt idx="5571">
                  <c:v>186.85</c:v>
                </c:pt>
                <c:pt idx="5572">
                  <c:v>186.88333333333333</c:v>
                </c:pt>
                <c:pt idx="5573">
                  <c:v>186.91666666666666</c:v>
                </c:pt>
                <c:pt idx="5574">
                  <c:v>186.95</c:v>
                </c:pt>
                <c:pt idx="5575">
                  <c:v>186.98333333333332</c:v>
                </c:pt>
                <c:pt idx="5576">
                  <c:v>187.01666666666668</c:v>
                </c:pt>
                <c:pt idx="5577">
                  <c:v>187.05</c:v>
                </c:pt>
                <c:pt idx="5578">
                  <c:v>187.08333333333334</c:v>
                </c:pt>
                <c:pt idx="5579">
                  <c:v>187.11666666666667</c:v>
                </c:pt>
                <c:pt idx="5580">
                  <c:v>187.15</c:v>
                </c:pt>
                <c:pt idx="5581">
                  <c:v>187.18333333333334</c:v>
                </c:pt>
                <c:pt idx="5582">
                  <c:v>187.21666666666667</c:v>
                </c:pt>
                <c:pt idx="5583">
                  <c:v>187.25</c:v>
                </c:pt>
                <c:pt idx="5584">
                  <c:v>187.28333333333333</c:v>
                </c:pt>
                <c:pt idx="5585">
                  <c:v>187.31666666666666</c:v>
                </c:pt>
                <c:pt idx="5586">
                  <c:v>187.35</c:v>
                </c:pt>
                <c:pt idx="5587">
                  <c:v>187.38333333333333</c:v>
                </c:pt>
                <c:pt idx="5588">
                  <c:v>187.41666666666666</c:v>
                </c:pt>
                <c:pt idx="5589">
                  <c:v>187.45</c:v>
                </c:pt>
                <c:pt idx="5590">
                  <c:v>187.48333333333332</c:v>
                </c:pt>
                <c:pt idx="5591">
                  <c:v>187.51666666666668</c:v>
                </c:pt>
                <c:pt idx="5592">
                  <c:v>187.55</c:v>
                </c:pt>
                <c:pt idx="5593">
                  <c:v>187.58333333333334</c:v>
                </c:pt>
                <c:pt idx="5594">
                  <c:v>187.61666666666667</c:v>
                </c:pt>
                <c:pt idx="5595">
                  <c:v>187.65</c:v>
                </c:pt>
                <c:pt idx="5596">
                  <c:v>187.68333333333334</c:v>
                </c:pt>
                <c:pt idx="5597">
                  <c:v>187.71666666666667</c:v>
                </c:pt>
                <c:pt idx="5598">
                  <c:v>187.75</c:v>
                </c:pt>
                <c:pt idx="5599">
                  <c:v>187.78333333333333</c:v>
                </c:pt>
                <c:pt idx="5600">
                  <c:v>187.81666666666666</c:v>
                </c:pt>
                <c:pt idx="5601">
                  <c:v>187.85</c:v>
                </c:pt>
                <c:pt idx="5602">
                  <c:v>187.88333333333333</c:v>
                </c:pt>
                <c:pt idx="5603">
                  <c:v>187.91666666666666</c:v>
                </c:pt>
                <c:pt idx="5604">
                  <c:v>187.95</c:v>
                </c:pt>
                <c:pt idx="5605">
                  <c:v>187.98333333333332</c:v>
                </c:pt>
                <c:pt idx="5606">
                  <c:v>188.01666666666668</c:v>
                </c:pt>
                <c:pt idx="5607">
                  <c:v>188.05</c:v>
                </c:pt>
                <c:pt idx="5608">
                  <c:v>188.08333333333334</c:v>
                </c:pt>
                <c:pt idx="5609">
                  <c:v>188.11666666666667</c:v>
                </c:pt>
                <c:pt idx="5610">
                  <c:v>188.15</c:v>
                </c:pt>
                <c:pt idx="5611">
                  <c:v>188.18333333333334</c:v>
                </c:pt>
                <c:pt idx="5612">
                  <c:v>188.21666666666667</c:v>
                </c:pt>
                <c:pt idx="5613">
                  <c:v>188.25</c:v>
                </c:pt>
                <c:pt idx="5614">
                  <c:v>188.28333333333333</c:v>
                </c:pt>
                <c:pt idx="5615">
                  <c:v>188.31666666666666</c:v>
                </c:pt>
                <c:pt idx="5616">
                  <c:v>188.35</c:v>
                </c:pt>
                <c:pt idx="5617">
                  <c:v>188.38333333333333</c:v>
                </c:pt>
                <c:pt idx="5618">
                  <c:v>188.41666666666666</c:v>
                </c:pt>
                <c:pt idx="5619">
                  <c:v>188.45</c:v>
                </c:pt>
                <c:pt idx="5620">
                  <c:v>188.48333333333332</c:v>
                </c:pt>
                <c:pt idx="5621">
                  <c:v>188.51666666666668</c:v>
                </c:pt>
                <c:pt idx="5622">
                  <c:v>188.55</c:v>
                </c:pt>
                <c:pt idx="5623">
                  <c:v>188.58333333333334</c:v>
                </c:pt>
                <c:pt idx="5624">
                  <c:v>188.61666666666667</c:v>
                </c:pt>
                <c:pt idx="5625">
                  <c:v>188.65</c:v>
                </c:pt>
                <c:pt idx="5626">
                  <c:v>188.68333333333334</c:v>
                </c:pt>
                <c:pt idx="5627">
                  <c:v>188.71666666666667</c:v>
                </c:pt>
                <c:pt idx="5628">
                  <c:v>188.75</c:v>
                </c:pt>
                <c:pt idx="5629">
                  <c:v>188.78333333333333</c:v>
                </c:pt>
                <c:pt idx="5630">
                  <c:v>188.81666666666666</c:v>
                </c:pt>
                <c:pt idx="5631">
                  <c:v>188.85</c:v>
                </c:pt>
                <c:pt idx="5632">
                  <c:v>188.88333333333333</c:v>
                </c:pt>
                <c:pt idx="5633">
                  <c:v>188.91666666666666</c:v>
                </c:pt>
                <c:pt idx="5634">
                  <c:v>188.95</c:v>
                </c:pt>
                <c:pt idx="5635">
                  <c:v>188.98333333333332</c:v>
                </c:pt>
                <c:pt idx="5636">
                  <c:v>189.01666666666668</c:v>
                </c:pt>
                <c:pt idx="5637">
                  <c:v>189.05</c:v>
                </c:pt>
                <c:pt idx="5638">
                  <c:v>189.08333333333334</c:v>
                </c:pt>
                <c:pt idx="5639">
                  <c:v>189.11666666666667</c:v>
                </c:pt>
                <c:pt idx="5640">
                  <c:v>189.15</c:v>
                </c:pt>
                <c:pt idx="5641">
                  <c:v>189.18333333333334</c:v>
                </c:pt>
                <c:pt idx="5642">
                  <c:v>189.21666666666667</c:v>
                </c:pt>
                <c:pt idx="5643">
                  <c:v>189.25</c:v>
                </c:pt>
                <c:pt idx="5644">
                  <c:v>189.28333333333333</c:v>
                </c:pt>
                <c:pt idx="5645">
                  <c:v>189.31666666666666</c:v>
                </c:pt>
                <c:pt idx="5646">
                  <c:v>189.35</c:v>
                </c:pt>
                <c:pt idx="5647">
                  <c:v>189.38333333333333</c:v>
                </c:pt>
                <c:pt idx="5648">
                  <c:v>189.41666666666666</c:v>
                </c:pt>
                <c:pt idx="5649">
                  <c:v>189.45</c:v>
                </c:pt>
                <c:pt idx="5650">
                  <c:v>189.5</c:v>
                </c:pt>
                <c:pt idx="5651">
                  <c:v>189.51666666666668</c:v>
                </c:pt>
                <c:pt idx="5652">
                  <c:v>189.55</c:v>
                </c:pt>
                <c:pt idx="5653">
                  <c:v>189.6</c:v>
                </c:pt>
                <c:pt idx="5654">
                  <c:v>189.61666666666667</c:v>
                </c:pt>
                <c:pt idx="5655">
                  <c:v>189.65</c:v>
                </c:pt>
                <c:pt idx="5656">
                  <c:v>189.68333333333334</c:v>
                </c:pt>
                <c:pt idx="5657">
                  <c:v>189.71666666666667</c:v>
                </c:pt>
                <c:pt idx="5658">
                  <c:v>189.75</c:v>
                </c:pt>
                <c:pt idx="5659">
                  <c:v>189.8</c:v>
                </c:pt>
                <c:pt idx="5660">
                  <c:v>189.81666666666666</c:v>
                </c:pt>
                <c:pt idx="5661">
                  <c:v>189.85</c:v>
                </c:pt>
                <c:pt idx="5662">
                  <c:v>189.9</c:v>
                </c:pt>
                <c:pt idx="5663">
                  <c:v>189.93333333333334</c:v>
                </c:pt>
                <c:pt idx="5664">
                  <c:v>189.96666666666667</c:v>
                </c:pt>
                <c:pt idx="5665">
                  <c:v>190</c:v>
                </c:pt>
                <c:pt idx="5666">
                  <c:v>190.03333333333333</c:v>
                </c:pt>
                <c:pt idx="5667">
                  <c:v>190.06666666666666</c:v>
                </c:pt>
                <c:pt idx="5668">
                  <c:v>190.1</c:v>
                </c:pt>
                <c:pt idx="5669">
                  <c:v>190.13333333333333</c:v>
                </c:pt>
                <c:pt idx="5670">
                  <c:v>190.16666666666666</c:v>
                </c:pt>
                <c:pt idx="5671">
                  <c:v>190.2</c:v>
                </c:pt>
                <c:pt idx="5672">
                  <c:v>190.23333333333332</c:v>
                </c:pt>
                <c:pt idx="5673">
                  <c:v>190.26666666666668</c:v>
                </c:pt>
                <c:pt idx="5674">
                  <c:v>190.3</c:v>
                </c:pt>
                <c:pt idx="5675">
                  <c:v>190.33333333333334</c:v>
                </c:pt>
                <c:pt idx="5676">
                  <c:v>190.36666666666667</c:v>
                </c:pt>
                <c:pt idx="5677">
                  <c:v>190.4</c:v>
                </c:pt>
                <c:pt idx="5678">
                  <c:v>190.43333333333334</c:v>
                </c:pt>
                <c:pt idx="5679">
                  <c:v>190.46666666666667</c:v>
                </c:pt>
                <c:pt idx="5680">
                  <c:v>190.5</c:v>
                </c:pt>
                <c:pt idx="5681">
                  <c:v>190.53333333333333</c:v>
                </c:pt>
                <c:pt idx="5682">
                  <c:v>190.56666666666666</c:v>
                </c:pt>
                <c:pt idx="5683">
                  <c:v>190.6</c:v>
                </c:pt>
                <c:pt idx="5684">
                  <c:v>190.63333333333333</c:v>
                </c:pt>
                <c:pt idx="5685">
                  <c:v>190.66666666666666</c:v>
                </c:pt>
                <c:pt idx="5686">
                  <c:v>190.7</c:v>
                </c:pt>
                <c:pt idx="5687">
                  <c:v>190.73333333333332</c:v>
                </c:pt>
                <c:pt idx="5688">
                  <c:v>190.76666666666668</c:v>
                </c:pt>
                <c:pt idx="5689">
                  <c:v>190.8</c:v>
                </c:pt>
                <c:pt idx="5690">
                  <c:v>190.83333333333334</c:v>
                </c:pt>
                <c:pt idx="5691">
                  <c:v>190.86666666666667</c:v>
                </c:pt>
                <c:pt idx="5692">
                  <c:v>190.9</c:v>
                </c:pt>
                <c:pt idx="5693">
                  <c:v>190.93333333333334</c:v>
                </c:pt>
                <c:pt idx="5694">
                  <c:v>190.96666666666667</c:v>
                </c:pt>
                <c:pt idx="5695">
                  <c:v>191</c:v>
                </c:pt>
                <c:pt idx="5696">
                  <c:v>191.03333333333333</c:v>
                </c:pt>
                <c:pt idx="5697">
                  <c:v>191.06666666666666</c:v>
                </c:pt>
                <c:pt idx="5698">
                  <c:v>191.1</c:v>
                </c:pt>
                <c:pt idx="5699">
                  <c:v>191.13333333333333</c:v>
                </c:pt>
                <c:pt idx="5700">
                  <c:v>191.16666666666666</c:v>
                </c:pt>
                <c:pt idx="5701">
                  <c:v>191.2</c:v>
                </c:pt>
                <c:pt idx="5702">
                  <c:v>191.23333333333332</c:v>
                </c:pt>
                <c:pt idx="5703">
                  <c:v>191.26666666666668</c:v>
                </c:pt>
                <c:pt idx="5704">
                  <c:v>191.3</c:v>
                </c:pt>
                <c:pt idx="5705">
                  <c:v>191.33333333333334</c:v>
                </c:pt>
                <c:pt idx="5706">
                  <c:v>191.36666666666667</c:v>
                </c:pt>
                <c:pt idx="5707">
                  <c:v>191.4</c:v>
                </c:pt>
                <c:pt idx="5708">
                  <c:v>191.43333333333334</c:v>
                </c:pt>
                <c:pt idx="5709">
                  <c:v>191.46666666666667</c:v>
                </c:pt>
                <c:pt idx="5710">
                  <c:v>191.5</c:v>
                </c:pt>
                <c:pt idx="5711">
                  <c:v>191.53333333333333</c:v>
                </c:pt>
                <c:pt idx="5712">
                  <c:v>191.56666666666666</c:v>
                </c:pt>
                <c:pt idx="5713">
                  <c:v>191.6</c:v>
                </c:pt>
                <c:pt idx="5714">
                  <c:v>191.63333333333333</c:v>
                </c:pt>
                <c:pt idx="5715">
                  <c:v>191.66666666666666</c:v>
                </c:pt>
                <c:pt idx="5716">
                  <c:v>191.7</c:v>
                </c:pt>
                <c:pt idx="5717">
                  <c:v>191.73333333333332</c:v>
                </c:pt>
                <c:pt idx="5718">
                  <c:v>191.76666666666668</c:v>
                </c:pt>
                <c:pt idx="5719">
                  <c:v>191.8</c:v>
                </c:pt>
                <c:pt idx="5720">
                  <c:v>191.83333333333334</c:v>
                </c:pt>
                <c:pt idx="5721">
                  <c:v>191.86666666666667</c:v>
                </c:pt>
                <c:pt idx="5722">
                  <c:v>191.9</c:v>
                </c:pt>
                <c:pt idx="5723">
                  <c:v>191.93333333333334</c:v>
                </c:pt>
                <c:pt idx="5724">
                  <c:v>191.96666666666667</c:v>
                </c:pt>
                <c:pt idx="5725">
                  <c:v>192</c:v>
                </c:pt>
                <c:pt idx="5726">
                  <c:v>192.03333333333333</c:v>
                </c:pt>
                <c:pt idx="5727">
                  <c:v>192.06666666666666</c:v>
                </c:pt>
                <c:pt idx="5728">
                  <c:v>192.1</c:v>
                </c:pt>
                <c:pt idx="5729">
                  <c:v>192.13333333333333</c:v>
                </c:pt>
                <c:pt idx="5730">
                  <c:v>192.16666666666666</c:v>
                </c:pt>
                <c:pt idx="5731">
                  <c:v>192.2</c:v>
                </c:pt>
                <c:pt idx="5732">
                  <c:v>192.23333333333332</c:v>
                </c:pt>
                <c:pt idx="5733">
                  <c:v>192.26666666666668</c:v>
                </c:pt>
                <c:pt idx="5734">
                  <c:v>192.3</c:v>
                </c:pt>
                <c:pt idx="5735">
                  <c:v>192.33333333333334</c:v>
                </c:pt>
                <c:pt idx="5736">
                  <c:v>192.36666666666667</c:v>
                </c:pt>
                <c:pt idx="5737">
                  <c:v>192.4</c:v>
                </c:pt>
                <c:pt idx="5738">
                  <c:v>192.43333333333334</c:v>
                </c:pt>
                <c:pt idx="5739">
                  <c:v>192.46666666666667</c:v>
                </c:pt>
                <c:pt idx="5740">
                  <c:v>192.5</c:v>
                </c:pt>
                <c:pt idx="5741">
                  <c:v>192.53333333333333</c:v>
                </c:pt>
                <c:pt idx="5742">
                  <c:v>192.56666666666666</c:v>
                </c:pt>
                <c:pt idx="5743">
                  <c:v>192.6</c:v>
                </c:pt>
                <c:pt idx="5744">
                  <c:v>192.63333333333333</c:v>
                </c:pt>
                <c:pt idx="5745">
                  <c:v>192.66666666666666</c:v>
                </c:pt>
                <c:pt idx="5746">
                  <c:v>192.7</c:v>
                </c:pt>
                <c:pt idx="5747">
                  <c:v>192.73333333333332</c:v>
                </c:pt>
                <c:pt idx="5748">
                  <c:v>192.76666666666668</c:v>
                </c:pt>
                <c:pt idx="5749">
                  <c:v>192.8</c:v>
                </c:pt>
                <c:pt idx="5750">
                  <c:v>192.83333333333334</c:v>
                </c:pt>
                <c:pt idx="5751">
                  <c:v>192.86666666666667</c:v>
                </c:pt>
                <c:pt idx="5752">
                  <c:v>192.9</c:v>
                </c:pt>
                <c:pt idx="5753">
                  <c:v>192.93333333333334</c:v>
                </c:pt>
                <c:pt idx="5754">
                  <c:v>192.96666666666667</c:v>
                </c:pt>
                <c:pt idx="5755">
                  <c:v>193</c:v>
                </c:pt>
                <c:pt idx="5756">
                  <c:v>193.03333333333333</c:v>
                </c:pt>
                <c:pt idx="5757">
                  <c:v>193.06666666666666</c:v>
                </c:pt>
                <c:pt idx="5758">
                  <c:v>193.1</c:v>
                </c:pt>
                <c:pt idx="5759">
                  <c:v>193.13333333333333</c:v>
                </c:pt>
                <c:pt idx="5760">
                  <c:v>193.16666666666666</c:v>
                </c:pt>
                <c:pt idx="5761">
                  <c:v>193.2</c:v>
                </c:pt>
                <c:pt idx="5762">
                  <c:v>193.23333333333332</c:v>
                </c:pt>
                <c:pt idx="5763">
                  <c:v>193.26666666666668</c:v>
                </c:pt>
                <c:pt idx="5764">
                  <c:v>193.3</c:v>
                </c:pt>
                <c:pt idx="5765">
                  <c:v>193.33333333333334</c:v>
                </c:pt>
                <c:pt idx="5766">
                  <c:v>193.36666666666667</c:v>
                </c:pt>
                <c:pt idx="5767">
                  <c:v>193.4</c:v>
                </c:pt>
                <c:pt idx="5768">
                  <c:v>193.43333333333334</c:v>
                </c:pt>
                <c:pt idx="5769">
                  <c:v>193.46666666666667</c:v>
                </c:pt>
                <c:pt idx="5770">
                  <c:v>193.5</c:v>
                </c:pt>
                <c:pt idx="5771">
                  <c:v>193.53333333333333</c:v>
                </c:pt>
                <c:pt idx="5772">
                  <c:v>193.56666666666666</c:v>
                </c:pt>
                <c:pt idx="5773">
                  <c:v>193.6</c:v>
                </c:pt>
                <c:pt idx="5774">
                  <c:v>193.63333333333333</c:v>
                </c:pt>
                <c:pt idx="5775">
                  <c:v>193.66666666666666</c:v>
                </c:pt>
                <c:pt idx="5776">
                  <c:v>193.7</c:v>
                </c:pt>
                <c:pt idx="5777">
                  <c:v>193.73333333333332</c:v>
                </c:pt>
                <c:pt idx="5778">
                  <c:v>193.76666666666668</c:v>
                </c:pt>
                <c:pt idx="5779">
                  <c:v>193.81666666666666</c:v>
                </c:pt>
                <c:pt idx="5780">
                  <c:v>193.83333333333334</c:v>
                </c:pt>
                <c:pt idx="5781">
                  <c:v>193.86666666666667</c:v>
                </c:pt>
                <c:pt idx="5782">
                  <c:v>193.91666666666666</c:v>
                </c:pt>
                <c:pt idx="5783">
                  <c:v>193.95</c:v>
                </c:pt>
                <c:pt idx="5784">
                  <c:v>193.96666666666667</c:v>
                </c:pt>
                <c:pt idx="5785">
                  <c:v>194</c:v>
                </c:pt>
                <c:pt idx="5786">
                  <c:v>194.03333333333333</c:v>
                </c:pt>
                <c:pt idx="5787">
                  <c:v>194.08333333333334</c:v>
                </c:pt>
                <c:pt idx="5788">
                  <c:v>194.11666666666667</c:v>
                </c:pt>
                <c:pt idx="5789">
                  <c:v>194.15</c:v>
                </c:pt>
                <c:pt idx="5790">
                  <c:v>194.18333333333334</c:v>
                </c:pt>
                <c:pt idx="5791">
                  <c:v>194.21666666666667</c:v>
                </c:pt>
                <c:pt idx="5792">
                  <c:v>194.25</c:v>
                </c:pt>
                <c:pt idx="5793">
                  <c:v>194.28333333333333</c:v>
                </c:pt>
                <c:pt idx="5794">
                  <c:v>194.31666666666666</c:v>
                </c:pt>
                <c:pt idx="5795">
                  <c:v>194.35</c:v>
                </c:pt>
                <c:pt idx="5796">
                  <c:v>194.38333333333333</c:v>
                </c:pt>
                <c:pt idx="5797">
                  <c:v>194.41666666666666</c:v>
                </c:pt>
                <c:pt idx="5798">
                  <c:v>194.45</c:v>
                </c:pt>
                <c:pt idx="5799">
                  <c:v>194.48333333333332</c:v>
                </c:pt>
                <c:pt idx="5800">
                  <c:v>194.51666666666668</c:v>
                </c:pt>
                <c:pt idx="5801">
                  <c:v>194.55</c:v>
                </c:pt>
                <c:pt idx="5802">
                  <c:v>194.58333333333334</c:v>
                </c:pt>
                <c:pt idx="5803">
                  <c:v>194.61666666666667</c:v>
                </c:pt>
                <c:pt idx="5804">
                  <c:v>194.65</c:v>
                </c:pt>
                <c:pt idx="5805">
                  <c:v>194.68333333333334</c:v>
                </c:pt>
                <c:pt idx="5806">
                  <c:v>194.71666666666667</c:v>
                </c:pt>
                <c:pt idx="5807">
                  <c:v>194.75</c:v>
                </c:pt>
                <c:pt idx="5808">
                  <c:v>194.78333333333333</c:v>
                </c:pt>
                <c:pt idx="5809">
                  <c:v>194.81666666666666</c:v>
                </c:pt>
                <c:pt idx="5810">
                  <c:v>194.85</c:v>
                </c:pt>
                <c:pt idx="5811">
                  <c:v>194.88333333333333</c:v>
                </c:pt>
                <c:pt idx="5812">
                  <c:v>194.91666666666666</c:v>
                </c:pt>
                <c:pt idx="5813">
                  <c:v>194.95</c:v>
                </c:pt>
                <c:pt idx="5814">
                  <c:v>194.98333333333332</c:v>
                </c:pt>
                <c:pt idx="5815">
                  <c:v>195.01666666666668</c:v>
                </c:pt>
                <c:pt idx="5816">
                  <c:v>195.05</c:v>
                </c:pt>
                <c:pt idx="5817">
                  <c:v>195.08333333333334</c:v>
                </c:pt>
                <c:pt idx="5818">
                  <c:v>195.11666666666667</c:v>
                </c:pt>
                <c:pt idx="5819">
                  <c:v>195.15</c:v>
                </c:pt>
                <c:pt idx="5820">
                  <c:v>195.18333333333334</c:v>
                </c:pt>
                <c:pt idx="5821">
                  <c:v>195.21666666666667</c:v>
                </c:pt>
                <c:pt idx="5822">
                  <c:v>195.25</c:v>
                </c:pt>
                <c:pt idx="5823">
                  <c:v>195.28333333333333</c:v>
                </c:pt>
                <c:pt idx="5824">
                  <c:v>195.31666666666666</c:v>
                </c:pt>
                <c:pt idx="5825">
                  <c:v>195.35</c:v>
                </c:pt>
                <c:pt idx="5826">
                  <c:v>195.38333333333333</c:v>
                </c:pt>
                <c:pt idx="5827">
                  <c:v>195.41666666666666</c:v>
                </c:pt>
                <c:pt idx="5828">
                  <c:v>195.45</c:v>
                </c:pt>
                <c:pt idx="5829">
                  <c:v>195.48333333333332</c:v>
                </c:pt>
                <c:pt idx="5830">
                  <c:v>195.51666666666668</c:v>
                </c:pt>
                <c:pt idx="5831">
                  <c:v>195.55</c:v>
                </c:pt>
                <c:pt idx="5832">
                  <c:v>195.58333333333334</c:v>
                </c:pt>
                <c:pt idx="5833">
                  <c:v>195.61666666666667</c:v>
                </c:pt>
                <c:pt idx="5834">
                  <c:v>195.65</c:v>
                </c:pt>
                <c:pt idx="5835">
                  <c:v>195.68333333333334</c:v>
                </c:pt>
                <c:pt idx="5836">
                  <c:v>195.71666666666667</c:v>
                </c:pt>
                <c:pt idx="5837">
                  <c:v>195.75</c:v>
                </c:pt>
                <c:pt idx="5838">
                  <c:v>195.78333333333333</c:v>
                </c:pt>
                <c:pt idx="5839">
                  <c:v>195.81666666666666</c:v>
                </c:pt>
                <c:pt idx="5840">
                  <c:v>195.85</c:v>
                </c:pt>
                <c:pt idx="5841">
                  <c:v>195.88333333333333</c:v>
                </c:pt>
                <c:pt idx="5842">
                  <c:v>195.91666666666666</c:v>
                </c:pt>
                <c:pt idx="5843">
                  <c:v>195.95</c:v>
                </c:pt>
                <c:pt idx="5844">
                  <c:v>195.98333333333332</c:v>
                </c:pt>
                <c:pt idx="5845">
                  <c:v>196.01666666666668</c:v>
                </c:pt>
                <c:pt idx="5846">
                  <c:v>196.05</c:v>
                </c:pt>
                <c:pt idx="5847">
                  <c:v>196.08333333333334</c:v>
                </c:pt>
                <c:pt idx="5848">
                  <c:v>196.11666666666667</c:v>
                </c:pt>
                <c:pt idx="5849">
                  <c:v>196.15</c:v>
                </c:pt>
                <c:pt idx="5850">
                  <c:v>196.18333333333334</c:v>
                </c:pt>
                <c:pt idx="5851">
                  <c:v>196.21666666666667</c:v>
                </c:pt>
                <c:pt idx="5852">
                  <c:v>196.25</c:v>
                </c:pt>
                <c:pt idx="5853">
                  <c:v>196.28333333333333</c:v>
                </c:pt>
                <c:pt idx="5854">
                  <c:v>196.31666666666666</c:v>
                </c:pt>
                <c:pt idx="5855">
                  <c:v>196.35</c:v>
                </c:pt>
                <c:pt idx="5856">
                  <c:v>196.38333333333333</c:v>
                </c:pt>
                <c:pt idx="5857">
                  <c:v>196.41666666666666</c:v>
                </c:pt>
                <c:pt idx="5858">
                  <c:v>196.45</c:v>
                </c:pt>
                <c:pt idx="5859">
                  <c:v>196.48333333333332</c:v>
                </c:pt>
                <c:pt idx="5860">
                  <c:v>196.51666666666668</c:v>
                </c:pt>
                <c:pt idx="5861">
                  <c:v>196.55</c:v>
                </c:pt>
                <c:pt idx="5862">
                  <c:v>196.58333333333334</c:v>
                </c:pt>
                <c:pt idx="5863">
                  <c:v>196.61666666666667</c:v>
                </c:pt>
                <c:pt idx="5864">
                  <c:v>196.65</c:v>
                </c:pt>
                <c:pt idx="5865">
                  <c:v>196.68333333333334</c:v>
                </c:pt>
                <c:pt idx="5866">
                  <c:v>196.71666666666667</c:v>
                </c:pt>
                <c:pt idx="5867">
                  <c:v>196.75</c:v>
                </c:pt>
                <c:pt idx="5868">
                  <c:v>196.78333333333333</c:v>
                </c:pt>
                <c:pt idx="5869">
                  <c:v>196.81666666666666</c:v>
                </c:pt>
                <c:pt idx="5870">
                  <c:v>196.85</c:v>
                </c:pt>
                <c:pt idx="5871">
                  <c:v>196.88333333333333</c:v>
                </c:pt>
                <c:pt idx="5872">
                  <c:v>196.91666666666666</c:v>
                </c:pt>
                <c:pt idx="5873">
                  <c:v>196.95</c:v>
                </c:pt>
                <c:pt idx="5874">
                  <c:v>196.98333333333332</c:v>
                </c:pt>
                <c:pt idx="5875">
                  <c:v>197.01666666666668</c:v>
                </c:pt>
                <c:pt idx="5876">
                  <c:v>197.05</c:v>
                </c:pt>
                <c:pt idx="5877">
                  <c:v>197.08333333333334</c:v>
                </c:pt>
                <c:pt idx="5878">
                  <c:v>197.11666666666667</c:v>
                </c:pt>
                <c:pt idx="5879">
                  <c:v>197.15</c:v>
                </c:pt>
                <c:pt idx="5880">
                  <c:v>197.18333333333334</c:v>
                </c:pt>
                <c:pt idx="5881">
                  <c:v>197.21666666666667</c:v>
                </c:pt>
                <c:pt idx="5882">
                  <c:v>197.25</c:v>
                </c:pt>
                <c:pt idx="5883">
                  <c:v>197.28333333333333</c:v>
                </c:pt>
                <c:pt idx="5884">
                  <c:v>197.31666666666666</c:v>
                </c:pt>
                <c:pt idx="5885">
                  <c:v>197.35</c:v>
                </c:pt>
                <c:pt idx="5886">
                  <c:v>197.38333333333333</c:v>
                </c:pt>
                <c:pt idx="5887">
                  <c:v>197.41666666666666</c:v>
                </c:pt>
                <c:pt idx="5888">
                  <c:v>197.45</c:v>
                </c:pt>
                <c:pt idx="5889">
                  <c:v>197.48333333333332</c:v>
                </c:pt>
                <c:pt idx="5890">
                  <c:v>197.51666666666668</c:v>
                </c:pt>
                <c:pt idx="5891">
                  <c:v>197.55</c:v>
                </c:pt>
                <c:pt idx="5892">
                  <c:v>197.58333333333334</c:v>
                </c:pt>
                <c:pt idx="5893">
                  <c:v>197.61666666666667</c:v>
                </c:pt>
                <c:pt idx="5894">
                  <c:v>197.65</c:v>
                </c:pt>
                <c:pt idx="5895">
                  <c:v>197.68333333333334</c:v>
                </c:pt>
                <c:pt idx="5896">
                  <c:v>197.71666666666667</c:v>
                </c:pt>
                <c:pt idx="5897">
                  <c:v>197.75</c:v>
                </c:pt>
                <c:pt idx="5898">
                  <c:v>197.78333333333333</c:v>
                </c:pt>
                <c:pt idx="5899">
                  <c:v>197.81666666666666</c:v>
                </c:pt>
                <c:pt idx="5900">
                  <c:v>197.85</c:v>
                </c:pt>
                <c:pt idx="5901">
                  <c:v>197.88333333333333</c:v>
                </c:pt>
                <c:pt idx="5902">
                  <c:v>197.91666666666666</c:v>
                </c:pt>
                <c:pt idx="5903">
                  <c:v>197.95</c:v>
                </c:pt>
                <c:pt idx="5904">
                  <c:v>197.98333333333332</c:v>
                </c:pt>
                <c:pt idx="5905">
                  <c:v>198.01666666666668</c:v>
                </c:pt>
                <c:pt idx="5906">
                  <c:v>198.05</c:v>
                </c:pt>
                <c:pt idx="5907">
                  <c:v>198.08333333333334</c:v>
                </c:pt>
                <c:pt idx="5908">
                  <c:v>198.11666666666667</c:v>
                </c:pt>
                <c:pt idx="5909">
                  <c:v>198.15</c:v>
                </c:pt>
                <c:pt idx="5910">
                  <c:v>198.18333333333334</c:v>
                </c:pt>
                <c:pt idx="5911">
                  <c:v>198.21666666666667</c:v>
                </c:pt>
                <c:pt idx="5912">
                  <c:v>198.25</c:v>
                </c:pt>
                <c:pt idx="5913">
                  <c:v>198.28333333333333</c:v>
                </c:pt>
                <c:pt idx="5914">
                  <c:v>198.31666666666666</c:v>
                </c:pt>
                <c:pt idx="5915">
                  <c:v>198.35</c:v>
                </c:pt>
                <c:pt idx="5916">
                  <c:v>198.38333333333333</c:v>
                </c:pt>
                <c:pt idx="5917">
                  <c:v>198.41666666666666</c:v>
                </c:pt>
                <c:pt idx="5918">
                  <c:v>198.45</c:v>
                </c:pt>
                <c:pt idx="5919">
                  <c:v>198.48333333333332</c:v>
                </c:pt>
                <c:pt idx="5920">
                  <c:v>198.51666666666668</c:v>
                </c:pt>
                <c:pt idx="5921">
                  <c:v>198.55</c:v>
                </c:pt>
                <c:pt idx="5922">
                  <c:v>198.58333333333334</c:v>
                </c:pt>
                <c:pt idx="5923">
                  <c:v>198.61666666666667</c:v>
                </c:pt>
                <c:pt idx="5924">
                  <c:v>198.65</c:v>
                </c:pt>
                <c:pt idx="5925">
                  <c:v>198.68333333333334</c:v>
                </c:pt>
                <c:pt idx="5926">
                  <c:v>198.71666666666667</c:v>
                </c:pt>
                <c:pt idx="5927">
                  <c:v>198.75</c:v>
                </c:pt>
                <c:pt idx="5928">
                  <c:v>198.78333333333333</c:v>
                </c:pt>
                <c:pt idx="5929">
                  <c:v>198.81666666666666</c:v>
                </c:pt>
                <c:pt idx="5930">
                  <c:v>198.85</c:v>
                </c:pt>
                <c:pt idx="5931">
                  <c:v>198.88333333333333</c:v>
                </c:pt>
                <c:pt idx="5932">
                  <c:v>198.91666666666666</c:v>
                </c:pt>
                <c:pt idx="5933">
                  <c:v>198.95</c:v>
                </c:pt>
                <c:pt idx="5934">
                  <c:v>198.98333333333332</c:v>
                </c:pt>
                <c:pt idx="5935">
                  <c:v>199.03333333333333</c:v>
                </c:pt>
                <c:pt idx="5936">
                  <c:v>199.06666666666666</c:v>
                </c:pt>
                <c:pt idx="5937">
                  <c:v>199.1</c:v>
                </c:pt>
                <c:pt idx="5938">
                  <c:v>199.13333333333333</c:v>
                </c:pt>
                <c:pt idx="5939">
                  <c:v>199.16666666666666</c:v>
                </c:pt>
                <c:pt idx="5940">
                  <c:v>199.2</c:v>
                </c:pt>
                <c:pt idx="5941">
                  <c:v>199.23333333333332</c:v>
                </c:pt>
                <c:pt idx="5942">
                  <c:v>199.26666666666668</c:v>
                </c:pt>
                <c:pt idx="5943">
                  <c:v>199.3</c:v>
                </c:pt>
                <c:pt idx="5944">
                  <c:v>199.33333333333334</c:v>
                </c:pt>
                <c:pt idx="5945">
                  <c:v>199.36666666666667</c:v>
                </c:pt>
                <c:pt idx="5946">
                  <c:v>199.4</c:v>
                </c:pt>
                <c:pt idx="5947">
                  <c:v>199.43333333333334</c:v>
                </c:pt>
                <c:pt idx="5948">
                  <c:v>199.46666666666667</c:v>
                </c:pt>
                <c:pt idx="5949">
                  <c:v>199.5</c:v>
                </c:pt>
                <c:pt idx="5950">
                  <c:v>199.53333333333333</c:v>
                </c:pt>
                <c:pt idx="5951">
                  <c:v>199.56666666666666</c:v>
                </c:pt>
                <c:pt idx="5952">
                  <c:v>199.6</c:v>
                </c:pt>
                <c:pt idx="5953">
                  <c:v>199.63333333333333</c:v>
                </c:pt>
                <c:pt idx="5954">
                  <c:v>199.66666666666666</c:v>
                </c:pt>
                <c:pt idx="5955">
                  <c:v>199.7</c:v>
                </c:pt>
                <c:pt idx="5956">
                  <c:v>199.73333333333332</c:v>
                </c:pt>
                <c:pt idx="5957">
                  <c:v>199.76666666666668</c:v>
                </c:pt>
                <c:pt idx="5958">
                  <c:v>199.8</c:v>
                </c:pt>
                <c:pt idx="5959">
                  <c:v>199.83333333333334</c:v>
                </c:pt>
                <c:pt idx="5960">
                  <c:v>199.86666666666667</c:v>
                </c:pt>
                <c:pt idx="5961">
                  <c:v>199.9</c:v>
                </c:pt>
                <c:pt idx="5962">
                  <c:v>199.93333333333334</c:v>
                </c:pt>
                <c:pt idx="5963">
                  <c:v>199.96666666666667</c:v>
                </c:pt>
                <c:pt idx="5964">
                  <c:v>200</c:v>
                </c:pt>
                <c:pt idx="5965">
                  <c:v>200.03333333333333</c:v>
                </c:pt>
                <c:pt idx="5966">
                  <c:v>200.06666666666666</c:v>
                </c:pt>
                <c:pt idx="5967">
                  <c:v>200.1</c:v>
                </c:pt>
                <c:pt idx="5968">
                  <c:v>200.13333333333333</c:v>
                </c:pt>
                <c:pt idx="5969">
                  <c:v>200.16666666666666</c:v>
                </c:pt>
                <c:pt idx="5970">
                  <c:v>200.2</c:v>
                </c:pt>
                <c:pt idx="5971">
                  <c:v>200.23333333333332</c:v>
                </c:pt>
                <c:pt idx="5972">
                  <c:v>200.26666666666668</c:v>
                </c:pt>
                <c:pt idx="5973">
                  <c:v>200.3</c:v>
                </c:pt>
                <c:pt idx="5974">
                  <c:v>200.33333333333334</c:v>
                </c:pt>
                <c:pt idx="5975">
                  <c:v>200.36666666666667</c:v>
                </c:pt>
                <c:pt idx="5976">
                  <c:v>200.4</c:v>
                </c:pt>
                <c:pt idx="5977">
                  <c:v>200.43333333333334</c:v>
                </c:pt>
                <c:pt idx="5978">
                  <c:v>200.46666666666667</c:v>
                </c:pt>
                <c:pt idx="5979">
                  <c:v>200.5</c:v>
                </c:pt>
                <c:pt idx="5980">
                  <c:v>200.53333333333333</c:v>
                </c:pt>
                <c:pt idx="5981">
                  <c:v>200.56666666666666</c:v>
                </c:pt>
                <c:pt idx="5982">
                  <c:v>200.6</c:v>
                </c:pt>
                <c:pt idx="5983">
                  <c:v>200.63333333333333</c:v>
                </c:pt>
                <c:pt idx="5984">
                  <c:v>200.66666666666666</c:v>
                </c:pt>
                <c:pt idx="5985">
                  <c:v>200.7</c:v>
                </c:pt>
                <c:pt idx="5986">
                  <c:v>200.73333333333332</c:v>
                </c:pt>
                <c:pt idx="5987">
                  <c:v>200.76666666666668</c:v>
                </c:pt>
                <c:pt idx="5988">
                  <c:v>200.8</c:v>
                </c:pt>
                <c:pt idx="5989">
                  <c:v>200.83333333333334</c:v>
                </c:pt>
                <c:pt idx="5990">
                  <c:v>200.86666666666667</c:v>
                </c:pt>
                <c:pt idx="5991">
                  <c:v>200.9</c:v>
                </c:pt>
                <c:pt idx="5992">
                  <c:v>200.93333333333334</c:v>
                </c:pt>
                <c:pt idx="5993">
                  <c:v>200.96666666666667</c:v>
                </c:pt>
                <c:pt idx="5994">
                  <c:v>201</c:v>
                </c:pt>
                <c:pt idx="5995">
                  <c:v>201.03333333333333</c:v>
                </c:pt>
                <c:pt idx="5996">
                  <c:v>201.06666666666666</c:v>
                </c:pt>
                <c:pt idx="5997">
                  <c:v>201.1</c:v>
                </c:pt>
                <c:pt idx="5998">
                  <c:v>201.13333333333333</c:v>
                </c:pt>
                <c:pt idx="5999">
                  <c:v>201.16666666666666</c:v>
                </c:pt>
                <c:pt idx="6000">
                  <c:v>201.2</c:v>
                </c:pt>
                <c:pt idx="6001">
                  <c:v>201.23333333333332</c:v>
                </c:pt>
                <c:pt idx="6002">
                  <c:v>201.26666666666668</c:v>
                </c:pt>
                <c:pt idx="6003">
                  <c:v>201.3</c:v>
                </c:pt>
                <c:pt idx="6004">
                  <c:v>201.33333333333334</c:v>
                </c:pt>
                <c:pt idx="6005">
                  <c:v>201.36666666666667</c:v>
                </c:pt>
                <c:pt idx="6006">
                  <c:v>201.4</c:v>
                </c:pt>
                <c:pt idx="6007">
                  <c:v>201.43333333333334</c:v>
                </c:pt>
                <c:pt idx="6008">
                  <c:v>201.46666666666667</c:v>
                </c:pt>
                <c:pt idx="6009">
                  <c:v>201.5</c:v>
                </c:pt>
                <c:pt idx="6010">
                  <c:v>201.53333333333333</c:v>
                </c:pt>
                <c:pt idx="6011">
                  <c:v>201.56666666666666</c:v>
                </c:pt>
                <c:pt idx="6012">
                  <c:v>201.6</c:v>
                </c:pt>
                <c:pt idx="6013">
                  <c:v>201.63333333333333</c:v>
                </c:pt>
                <c:pt idx="6014">
                  <c:v>201.66666666666666</c:v>
                </c:pt>
                <c:pt idx="6015">
                  <c:v>201.7</c:v>
                </c:pt>
                <c:pt idx="6016">
                  <c:v>201.73333333333332</c:v>
                </c:pt>
                <c:pt idx="6017">
                  <c:v>201.76666666666668</c:v>
                </c:pt>
                <c:pt idx="6018">
                  <c:v>201.8</c:v>
                </c:pt>
                <c:pt idx="6019">
                  <c:v>201.83333333333334</c:v>
                </c:pt>
                <c:pt idx="6020">
                  <c:v>201.86666666666667</c:v>
                </c:pt>
                <c:pt idx="6021">
                  <c:v>201.9</c:v>
                </c:pt>
                <c:pt idx="6022">
                  <c:v>201.93333333333334</c:v>
                </c:pt>
                <c:pt idx="6023">
                  <c:v>201.96666666666667</c:v>
                </c:pt>
                <c:pt idx="6024">
                  <c:v>202</c:v>
                </c:pt>
                <c:pt idx="6025">
                  <c:v>202.03333333333333</c:v>
                </c:pt>
                <c:pt idx="6026">
                  <c:v>202.06666666666666</c:v>
                </c:pt>
                <c:pt idx="6027">
                  <c:v>202.1</c:v>
                </c:pt>
                <c:pt idx="6028">
                  <c:v>202.13333333333333</c:v>
                </c:pt>
                <c:pt idx="6029">
                  <c:v>202.16666666666666</c:v>
                </c:pt>
                <c:pt idx="6030">
                  <c:v>202.2</c:v>
                </c:pt>
                <c:pt idx="6031">
                  <c:v>202.23333333333332</c:v>
                </c:pt>
                <c:pt idx="6032">
                  <c:v>202.26666666666668</c:v>
                </c:pt>
                <c:pt idx="6033">
                  <c:v>202.3</c:v>
                </c:pt>
                <c:pt idx="6034">
                  <c:v>202.33333333333334</c:v>
                </c:pt>
                <c:pt idx="6035">
                  <c:v>202.36666666666667</c:v>
                </c:pt>
                <c:pt idx="6036">
                  <c:v>202.4</c:v>
                </c:pt>
                <c:pt idx="6037">
                  <c:v>202.43333333333334</c:v>
                </c:pt>
                <c:pt idx="6038">
                  <c:v>202.46666666666667</c:v>
                </c:pt>
                <c:pt idx="6039">
                  <c:v>202.5</c:v>
                </c:pt>
                <c:pt idx="6040">
                  <c:v>202.53333333333333</c:v>
                </c:pt>
                <c:pt idx="6041">
                  <c:v>202.56666666666666</c:v>
                </c:pt>
                <c:pt idx="6042">
                  <c:v>202.6</c:v>
                </c:pt>
                <c:pt idx="6043">
                  <c:v>202.63333333333333</c:v>
                </c:pt>
                <c:pt idx="6044">
                  <c:v>202.66666666666666</c:v>
                </c:pt>
                <c:pt idx="6045">
                  <c:v>202.7</c:v>
                </c:pt>
                <c:pt idx="6046">
                  <c:v>202.73333333333332</c:v>
                </c:pt>
                <c:pt idx="6047">
                  <c:v>202.76666666666668</c:v>
                </c:pt>
                <c:pt idx="6048">
                  <c:v>202.8</c:v>
                </c:pt>
                <c:pt idx="6049">
                  <c:v>202.83333333333334</c:v>
                </c:pt>
                <c:pt idx="6050">
                  <c:v>202.86666666666667</c:v>
                </c:pt>
                <c:pt idx="6051">
                  <c:v>202.9</c:v>
                </c:pt>
                <c:pt idx="6052">
                  <c:v>202.93333333333334</c:v>
                </c:pt>
                <c:pt idx="6053">
                  <c:v>202.96666666666667</c:v>
                </c:pt>
                <c:pt idx="6054">
                  <c:v>203</c:v>
                </c:pt>
                <c:pt idx="6055">
                  <c:v>203.03333333333333</c:v>
                </c:pt>
                <c:pt idx="6056">
                  <c:v>203.06666666666666</c:v>
                </c:pt>
                <c:pt idx="6057">
                  <c:v>203.1</c:v>
                </c:pt>
                <c:pt idx="6058">
                  <c:v>203.13333333333333</c:v>
                </c:pt>
                <c:pt idx="6059">
                  <c:v>203.16666666666666</c:v>
                </c:pt>
                <c:pt idx="6060">
                  <c:v>203.2</c:v>
                </c:pt>
                <c:pt idx="6061">
                  <c:v>203.23333333333332</c:v>
                </c:pt>
                <c:pt idx="6062">
                  <c:v>203.26666666666668</c:v>
                </c:pt>
                <c:pt idx="6063">
                  <c:v>203.3</c:v>
                </c:pt>
                <c:pt idx="6064">
                  <c:v>203.33333333333334</c:v>
                </c:pt>
                <c:pt idx="6065">
                  <c:v>203.36666666666667</c:v>
                </c:pt>
                <c:pt idx="6066">
                  <c:v>203.4</c:v>
                </c:pt>
                <c:pt idx="6067">
                  <c:v>203.43333333333334</c:v>
                </c:pt>
                <c:pt idx="6068">
                  <c:v>203.46666666666667</c:v>
                </c:pt>
                <c:pt idx="6069">
                  <c:v>203.5</c:v>
                </c:pt>
                <c:pt idx="6070">
                  <c:v>203.53333333333333</c:v>
                </c:pt>
                <c:pt idx="6071">
                  <c:v>203.56666666666666</c:v>
                </c:pt>
                <c:pt idx="6072">
                  <c:v>203.6</c:v>
                </c:pt>
                <c:pt idx="6073">
                  <c:v>203.63333333333333</c:v>
                </c:pt>
                <c:pt idx="6074">
                  <c:v>203.66666666666666</c:v>
                </c:pt>
                <c:pt idx="6075">
                  <c:v>203.7</c:v>
                </c:pt>
                <c:pt idx="6076">
                  <c:v>203.73333333333332</c:v>
                </c:pt>
                <c:pt idx="6077">
                  <c:v>203.76666666666668</c:v>
                </c:pt>
                <c:pt idx="6078">
                  <c:v>203.8</c:v>
                </c:pt>
                <c:pt idx="6079">
                  <c:v>203.83333333333334</c:v>
                </c:pt>
                <c:pt idx="6080">
                  <c:v>203.86666666666667</c:v>
                </c:pt>
                <c:pt idx="6081">
                  <c:v>203.9</c:v>
                </c:pt>
                <c:pt idx="6082">
                  <c:v>203.93333333333334</c:v>
                </c:pt>
                <c:pt idx="6083">
                  <c:v>203.96666666666667</c:v>
                </c:pt>
                <c:pt idx="6084">
                  <c:v>204</c:v>
                </c:pt>
                <c:pt idx="6085">
                  <c:v>204.03333333333333</c:v>
                </c:pt>
                <c:pt idx="6086">
                  <c:v>204.06666666666666</c:v>
                </c:pt>
                <c:pt idx="6087">
                  <c:v>204.11666666666667</c:v>
                </c:pt>
                <c:pt idx="6088">
                  <c:v>204.15</c:v>
                </c:pt>
                <c:pt idx="6089">
                  <c:v>204.18333333333334</c:v>
                </c:pt>
                <c:pt idx="6090">
                  <c:v>204.21666666666667</c:v>
                </c:pt>
                <c:pt idx="6091">
                  <c:v>204.25</c:v>
                </c:pt>
                <c:pt idx="6092">
                  <c:v>204.28333333333333</c:v>
                </c:pt>
                <c:pt idx="6093">
                  <c:v>204.31666666666666</c:v>
                </c:pt>
                <c:pt idx="6094">
                  <c:v>204.33333333333334</c:v>
                </c:pt>
                <c:pt idx="6095">
                  <c:v>204.38333333333333</c:v>
                </c:pt>
                <c:pt idx="6096">
                  <c:v>204.41666666666666</c:v>
                </c:pt>
                <c:pt idx="6097">
                  <c:v>204.45</c:v>
                </c:pt>
                <c:pt idx="6098">
                  <c:v>204.48333333333332</c:v>
                </c:pt>
                <c:pt idx="6099">
                  <c:v>204.51666666666668</c:v>
                </c:pt>
                <c:pt idx="6100">
                  <c:v>204.55</c:v>
                </c:pt>
                <c:pt idx="6101">
                  <c:v>204.58333333333334</c:v>
                </c:pt>
                <c:pt idx="6102">
                  <c:v>204.61666666666667</c:v>
                </c:pt>
                <c:pt idx="6103">
                  <c:v>204.65</c:v>
                </c:pt>
                <c:pt idx="6104">
                  <c:v>204.68333333333334</c:v>
                </c:pt>
                <c:pt idx="6105">
                  <c:v>204.71666666666667</c:v>
                </c:pt>
                <c:pt idx="6106">
                  <c:v>204.75</c:v>
                </c:pt>
                <c:pt idx="6107">
                  <c:v>204.78333333333333</c:v>
                </c:pt>
                <c:pt idx="6108">
                  <c:v>204.81666666666666</c:v>
                </c:pt>
                <c:pt idx="6109">
                  <c:v>204.85</c:v>
                </c:pt>
                <c:pt idx="6110">
                  <c:v>204.88333333333333</c:v>
                </c:pt>
                <c:pt idx="6111">
                  <c:v>204.91666666666666</c:v>
                </c:pt>
                <c:pt idx="6112">
                  <c:v>204.95</c:v>
                </c:pt>
                <c:pt idx="6113">
                  <c:v>204.98333333333332</c:v>
                </c:pt>
                <c:pt idx="6114">
                  <c:v>205.01666666666668</c:v>
                </c:pt>
                <c:pt idx="6115">
                  <c:v>205.05</c:v>
                </c:pt>
                <c:pt idx="6116">
                  <c:v>205.08333333333334</c:v>
                </c:pt>
                <c:pt idx="6117">
                  <c:v>205.11666666666667</c:v>
                </c:pt>
                <c:pt idx="6118">
                  <c:v>205.15</c:v>
                </c:pt>
                <c:pt idx="6119">
                  <c:v>205.18333333333334</c:v>
                </c:pt>
                <c:pt idx="6120">
                  <c:v>205.21666666666667</c:v>
                </c:pt>
                <c:pt idx="6121">
                  <c:v>205.25</c:v>
                </c:pt>
                <c:pt idx="6122">
                  <c:v>205.28333333333333</c:v>
                </c:pt>
                <c:pt idx="6123">
                  <c:v>205.31666666666666</c:v>
                </c:pt>
                <c:pt idx="6124">
                  <c:v>205.35</c:v>
                </c:pt>
                <c:pt idx="6125">
                  <c:v>205.38333333333333</c:v>
                </c:pt>
                <c:pt idx="6126">
                  <c:v>205.41666666666666</c:v>
                </c:pt>
                <c:pt idx="6127">
                  <c:v>205.45</c:v>
                </c:pt>
                <c:pt idx="6128">
                  <c:v>205.48333333333332</c:v>
                </c:pt>
                <c:pt idx="6129">
                  <c:v>205.51666666666668</c:v>
                </c:pt>
                <c:pt idx="6130">
                  <c:v>205.55</c:v>
                </c:pt>
                <c:pt idx="6131">
                  <c:v>205.58333333333334</c:v>
                </c:pt>
                <c:pt idx="6132">
                  <c:v>205.61666666666667</c:v>
                </c:pt>
                <c:pt idx="6133">
                  <c:v>205.65</c:v>
                </c:pt>
                <c:pt idx="6134">
                  <c:v>205.68333333333334</c:v>
                </c:pt>
                <c:pt idx="6135">
                  <c:v>205.71666666666667</c:v>
                </c:pt>
                <c:pt idx="6136">
                  <c:v>205.75</c:v>
                </c:pt>
                <c:pt idx="6137">
                  <c:v>205.78333333333333</c:v>
                </c:pt>
                <c:pt idx="6138">
                  <c:v>205.81666666666666</c:v>
                </c:pt>
                <c:pt idx="6139">
                  <c:v>205.85</c:v>
                </c:pt>
                <c:pt idx="6140">
                  <c:v>205.88333333333333</c:v>
                </c:pt>
                <c:pt idx="6141">
                  <c:v>205.91666666666666</c:v>
                </c:pt>
                <c:pt idx="6142">
                  <c:v>205.95</c:v>
                </c:pt>
                <c:pt idx="6143">
                  <c:v>205.98333333333332</c:v>
                </c:pt>
                <c:pt idx="6144">
                  <c:v>206.01666666666668</c:v>
                </c:pt>
                <c:pt idx="6145">
                  <c:v>206.05</c:v>
                </c:pt>
                <c:pt idx="6146">
                  <c:v>206.08333333333334</c:v>
                </c:pt>
                <c:pt idx="6147">
                  <c:v>206.11666666666667</c:v>
                </c:pt>
                <c:pt idx="6148">
                  <c:v>206.15</c:v>
                </c:pt>
                <c:pt idx="6149">
                  <c:v>206.18333333333334</c:v>
                </c:pt>
                <c:pt idx="6150">
                  <c:v>206.21666666666667</c:v>
                </c:pt>
                <c:pt idx="6151">
                  <c:v>206.25</c:v>
                </c:pt>
                <c:pt idx="6152">
                  <c:v>206.28333333333333</c:v>
                </c:pt>
                <c:pt idx="6153">
                  <c:v>206.31666666666666</c:v>
                </c:pt>
                <c:pt idx="6154">
                  <c:v>206.35</c:v>
                </c:pt>
                <c:pt idx="6155">
                  <c:v>206.38333333333333</c:v>
                </c:pt>
                <c:pt idx="6156">
                  <c:v>206.41666666666666</c:v>
                </c:pt>
                <c:pt idx="6157">
                  <c:v>206.45</c:v>
                </c:pt>
                <c:pt idx="6158">
                  <c:v>206.48333333333332</c:v>
                </c:pt>
                <c:pt idx="6159">
                  <c:v>206.51666666666668</c:v>
                </c:pt>
                <c:pt idx="6160">
                  <c:v>206.55</c:v>
                </c:pt>
                <c:pt idx="6161">
                  <c:v>206.58333333333334</c:v>
                </c:pt>
                <c:pt idx="6162">
                  <c:v>206.61666666666667</c:v>
                </c:pt>
                <c:pt idx="6163">
                  <c:v>206.65</c:v>
                </c:pt>
                <c:pt idx="6164">
                  <c:v>206.68333333333334</c:v>
                </c:pt>
                <c:pt idx="6165">
                  <c:v>206.71666666666667</c:v>
                </c:pt>
                <c:pt idx="6166">
                  <c:v>206.75</c:v>
                </c:pt>
                <c:pt idx="6167">
                  <c:v>206.78333333333333</c:v>
                </c:pt>
                <c:pt idx="6168">
                  <c:v>206.81666666666666</c:v>
                </c:pt>
                <c:pt idx="6169">
                  <c:v>206.85</c:v>
                </c:pt>
                <c:pt idx="6170">
                  <c:v>206.88333333333333</c:v>
                </c:pt>
                <c:pt idx="6171">
                  <c:v>206.91666666666666</c:v>
                </c:pt>
                <c:pt idx="6172">
                  <c:v>206.95</c:v>
                </c:pt>
                <c:pt idx="6173">
                  <c:v>206.98333333333332</c:v>
                </c:pt>
                <c:pt idx="6174">
                  <c:v>207.01666666666668</c:v>
                </c:pt>
                <c:pt idx="6175">
                  <c:v>207.05</c:v>
                </c:pt>
                <c:pt idx="6176">
                  <c:v>207.08333333333334</c:v>
                </c:pt>
                <c:pt idx="6177">
                  <c:v>207.11666666666667</c:v>
                </c:pt>
                <c:pt idx="6178">
                  <c:v>207.15</c:v>
                </c:pt>
                <c:pt idx="6179">
                  <c:v>207.18333333333334</c:v>
                </c:pt>
                <c:pt idx="6180">
                  <c:v>207.21666666666667</c:v>
                </c:pt>
                <c:pt idx="6181">
                  <c:v>207.25</c:v>
                </c:pt>
                <c:pt idx="6182">
                  <c:v>207.28333333333333</c:v>
                </c:pt>
                <c:pt idx="6183">
                  <c:v>207.31666666666666</c:v>
                </c:pt>
                <c:pt idx="6184">
                  <c:v>207.35</c:v>
                </c:pt>
                <c:pt idx="6185">
                  <c:v>207.38333333333333</c:v>
                </c:pt>
                <c:pt idx="6186">
                  <c:v>207.41666666666666</c:v>
                </c:pt>
                <c:pt idx="6187">
                  <c:v>207.45</c:v>
                </c:pt>
                <c:pt idx="6188">
                  <c:v>207.48333333333332</c:v>
                </c:pt>
                <c:pt idx="6189">
                  <c:v>207.51666666666668</c:v>
                </c:pt>
                <c:pt idx="6190">
                  <c:v>207.55</c:v>
                </c:pt>
                <c:pt idx="6191">
                  <c:v>207.58333333333334</c:v>
                </c:pt>
                <c:pt idx="6192">
                  <c:v>207.61666666666667</c:v>
                </c:pt>
                <c:pt idx="6193">
                  <c:v>207.65</c:v>
                </c:pt>
                <c:pt idx="6194">
                  <c:v>207.68333333333334</c:v>
                </c:pt>
                <c:pt idx="6195">
                  <c:v>207.71666666666667</c:v>
                </c:pt>
                <c:pt idx="6196">
                  <c:v>207.75</c:v>
                </c:pt>
                <c:pt idx="6197">
                  <c:v>207.78333333333333</c:v>
                </c:pt>
                <c:pt idx="6198">
                  <c:v>207.81666666666666</c:v>
                </c:pt>
                <c:pt idx="6199">
                  <c:v>207.85</c:v>
                </c:pt>
                <c:pt idx="6200">
                  <c:v>207.88333333333333</c:v>
                </c:pt>
                <c:pt idx="6201">
                  <c:v>207.91666666666666</c:v>
                </c:pt>
                <c:pt idx="6202">
                  <c:v>207.95</c:v>
                </c:pt>
                <c:pt idx="6203">
                  <c:v>207.98333333333332</c:v>
                </c:pt>
                <c:pt idx="6204">
                  <c:v>208.01666666666668</c:v>
                </c:pt>
                <c:pt idx="6205">
                  <c:v>208.05</c:v>
                </c:pt>
                <c:pt idx="6206">
                  <c:v>208.08333333333334</c:v>
                </c:pt>
                <c:pt idx="6207">
                  <c:v>208.11666666666667</c:v>
                </c:pt>
                <c:pt idx="6208">
                  <c:v>208.15</c:v>
                </c:pt>
                <c:pt idx="6209">
                  <c:v>208.18333333333334</c:v>
                </c:pt>
                <c:pt idx="6210">
                  <c:v>208.21666666666667</c:v>
                </c:pt>
                <c:pt idx="6211">
                  <c:v>208.25</c:v>
                </c:pt>
                <c:pt idx="6212">
                  <c:v>208.28333333333333</c:v>
                </c:pt>
                <c:pt idx="6213">
                  <c:v>208.33333333333334</c:v>
                </c:pt>
                <c:pt idx="6214">
                  <c:v>208.35</c:v>
                </c:pt>
                <c:pt idx="6215">
                  <c:v>208.4</c:v>
                </c:pt>
                <c:pt idx="6216">
                  <c:v>208.41666666666666</c:v>
                </c:pt>
                <c:pt idx="6217">
                  <c:v>208.45</c:v>
                </c:pt>
                <c:pt idx="6218">
                  <c:v>208.48333333333332</c:v>
                </c:pt>
                <c:pt idx="6219">
                  <c:v>208.53333333333333</c:v>
                </c:pt>
                <c:pt idx="6220">
                  <c:v>208.55</c:v>
                </c:pt>
                <c:pt idx="6221">
                  <c:v>208.58333333333334</c:v>
                </c:pt>
                <c:pt idx="6222">
                  <c:v>208.63333333333333</c:v>
                </c:pt>
                <c:pt idx="6223">
                  <c:v>208.66666666666666</c:v>
                </c:pt>
                <c:pt idx="6224">
                  <c:v>208.7</c:v>
                </c:pt>
                <c:pt idx="6225">
                  <c:v>208.73333333333332</c:v>
                </c:pt>
                <c:pt idx="6226">
                  <c:v>208.76666666666668</c:v>
                </c:pt>
                <c:pt idx="6227">
                  <c:v>208.8</c:v>
                </c:pt>
                <c:pt idx="6228">
                  <c:v>208.83333333333334</c:v>
                </c:pt>
                <c:pt idx="6229">
                  <c:v>208.86666666666667</c:v>
                </c:pt>
                <c:pt idx="6230">
                  <c:v>208.9</c:v>
                </c:pt>
                <c:pt idx="6231">
                  <c:v>208.93333333333334</c:v>
                </c:pt>
                <c:pt idx="6232">
                  <c:v>208.96666666666667</c:v>
                </c:pt>
                <c:pt idx="6233">
                  <c:v>209</c:v>
                </c:pt>
                <c:pt idx="6234">
                  <c:v>209.03333333333333</c:v>
                </c:pt>
                <c:pt idx="6235">
                  <c:v>209.06666666666666</c:v>
                </c:pt>
                <c:pt idx="6236">
                  <c:v>209.1</c:v>
                </c:pt>
                <c:pt idx="6237">
                  <c:v>209.13333333333333</c:v>
                </c:pt>
                <c:pt idx="6238">
                  <c:v>209.16666666666666</c:v>
                </c:pt>
                <c:pt idx="6239">
                  <c:v>209.2</c:v>
                </c:pt>
                <c:pt idx="6240">
                  <c:v>209.23333333333332</c:v>
                </c:pt>
                <c:pt idx="6241">
                  <c:v>209.26666666666668</c:v>
                </c:pt>
                <c:pt idx="6242">
                  <c:v>209.3</c:v>
                </c:pt>
                <c:pt idx="6243">
                  <c:v>209.33333333333334</c:v>
                </c:pt>
                <c:pt idx="6244">
                  <c:v>209.36666666666667</c:v>
                </c:pt>
                <c:pt idx="6245">
                  <c:v>209.4</c:v>
                </c:pt>
                <c:pt idx="6246">
                  <c:v>209.43333333333334</c:v>
                </c:pt>
                <c:pt idx="6247">
                  <c:v>209.46666666666667</c:v>
                </c:pt>
                <c:pt idx="6248">
                  <c:v>209.5</c:v>
                </c:pt>
                <c:pt idx="6249">
                  <c:v>209.53333333333333</c:v>
                </c:pt>
                <c:pt idx="6250">
                  <c:v>209.56666666666666</c:v>
                </c:pt>
                <c:pt idx="6251">
                  <c:v>209.6</c:v>
                </c:pt>
                <c:pt idx="6252">
                  <c:v>209.63333333333333</c:v>
                </c:pt>
                <c:pt idx="6253">
                  <c:v>209.66666666666666</c:v>
                </c:pt>
                <c:pt idx="6254">
                  <c:v>209.7</c:v>
                </c:pt>
                <c:pt idx="6255">
                  <c:v>209.73333333333332</c:v>
                </c:pt>
                <c:pt idx="6256">
                  <c:v>209.76666666666668</c:v>
                </c:pt>
                <c:pt idx="6257">
                  <c:v>209.8</c:v>
                </c:pt>
                <c:pt idx="6258">
                  <c:v>209.83333333333334</c:v>
                </c:pt>
                <c:pt idx="6259">
                  <c:v>209.86666666666667</c:v>
                </c:pt>
                <c:pt idx="6260">
                  <c:v>209.9</c:v>
                </c:pt>
                <c:pt idx="6261">
                  <c:v>209.93333333333334</c:v>
                </c:pt>
                <c:pt idx="6262">
                  <c:v>209.96666666666667</c:v>
                </c:pt>
                <c:pt idx="6263">
                  <c:v>210</c:v>
                </c:pt>
                <c:pt idx="6264">
                  <c:v>210.03333333333333</c:v>
                </c:pt>
                <c:pt idx="6265">
                  <c:v>210.06666666666666</c:v>
                </c:pt>
                <c:pt idx="6266">
                  <c:v>210.1</c:v>
                </c:pt>
                <c:pt idx="6267">
                  <c:v>210.13333333333333</c:v>
                </c:pt>
                <c:pt idx="6268">
                  <c:v>210.16666666666666</c:v>
                </c:pt>
                <c:pt idx="6269">
                  <c:v>210.2</c:v>
                </c:pt>
                <c:pt idx="6270">
                  <c:v>210.23333333333332</c:v>
                </c:pt>
                <c:pt idx="6271">
                  <c:v>210.26666666666668</c:v>
                </c:pt>
                <c:pt idx="6272">
                  <c:v>210.3</c:v>
                </c:pt>
                <c:pt idx="6273">
                  <c:v>210.33333333333334</c:v>
                </c:pt>
                <c:pt idx="6274">
                  <c:v>210.36666666666667</c:v>
                </c:pt>
                <c:pt idx="6275">
                  <c:v>210.4</c:v>
                </c:pt>
                <c:pt idx="6276">
                  <c:v>210.43333333333334</c:v>
                </c:pt>
                <c:pt idx="6277">
                  <c:v>210.46666666666667</c:v>
                </c:pt>
                <c:pt idx="6278">
                  <c:v>210.5</c:v>
                </c:pt>
                <c:pt idx="6279">
                  <c:v>210.53333333333333</c:v>
                </c:pt>
                <c:pt idx="6280">
                  <c:v>210.56666666666666</c:v>
                </c:pt>
                <c:pt idx="6281">
                  <c:v>210.6</c:v>
                </c:pt>
                <c:pt idx="6282">
                  <c:v>210.63333333333333</c:v>
                </c:pt>
                <c:pt idx="6283">
                  <c:v>210.66666666666666</c:v>
                </c:pt>
                <c:pt idx="6284">
                  <c:v>210.7</c:v>
                </c:pt>
                <c:pt idx="6285">
                  <c:v>210.73333333333332</c:v>
                </c:pt>
                <c:pt idx="6286">
                  <c:v>210.76666666666668</c:v>
                </c:pt>
                <c:pt idx="6287">
                  <c:v>210.8</c:v>
                </c:pt>
                <c:pt idx="6288">
                  <c:v>210.83333333333334</c:v>
                </c:pt>
                <c:pt idx="6289">
                  <c:v>210.86666666666667</c:v>
                </c:pt>
                <c:pt idx="6290">
                  <c:v>210.9</c:v>
                </c:pt>
                <c:pt idx="6291">
                  <c:v>210.93333333333334</c:v>
                </c:pt>
                <c:pt idx="6292">
                  <c:v>210.96666666666667</c:v>
                </c:pt>
                <c:pt idx="6293">
                  <c:v>211</c:v>
                </c:pt>
                <c:pt idx="6294">
                  <c:v>211.03333333333333</c:v>
                </c:pt>
                <c:pt idx="6295">
                  <c:v>211.06666666666666</c:v>
                </c:pt>
                <c:pt idx="6296">
                  <c:v>211.1</c:v>
                </c:pt>
                <c:pt idx="6297">
                  <c:v>211.13333333333333</c:v>
                </c:pt>
                <c:pt idx="6298">
                  <c:v>211.16666666666666</c:v>
                </c:pt>
                <c:pt idx="6299">
                  <c:v>211.2</c:v>
                </c:pt>
                <c:pt idx="6300">
                  <c:v>211.23333333333332</c:v>
                </c:pt>
                <c:pt idx="6301">
                  <c:v>211.26666666666668</c:v>
                </c:pt>
                <c:pt idx="6302">
                  <c:v>211.3</c:v>
                </c:pt>
                <c:pt idx="6303">
                  <c:v>211.33333333333334</c:v>
                </c:pt>
                <c:pt idx="6304">
                  <c:v>211.36666666666667</c:v>
                </c:pt>
                <c:pt idx="6305">
                  <c:v>211.4</c:v>
                </c:pt>
                <c:pt idx="6306">
                  <c:v>211.43333333333334</c:v>
                </c:pt>
                <c:pt idx="6307">
                  <c:v>211.46666666666667</c:v>
                </c:pt>
                <c:pt idx="6308">
                  <c:v>211.5</c:v>
                </c:pt>
                <c:pt idx="6309">
                  <c:v>211.53333333333333</c:v>
                </c:pt>
                <c:pt idx="6310">
                  <c:v>211.56666666666666</c:v>
                </c:pt>
                <c:pt idx="6311">
                  <c:v>211.6</c:v>
                </c:pt>
                <c:pt idx="6312">
                  <c:v>211.63333333333333</c:v>
                </c:pt>
                <c:pt idx="6313">
                  <c:v>211.66666666666666</c:v>
                </c:pt>
                <c:pt idx="6314">
                  <c:v>211.7</c:v>
                </c:pt>
                <c:pt idx="6315">
                  <c:v>211.73333333333332</c:v>
                </c:pt>
                <c:pt idx="6316">
                  <c:v>211.76666666666668</c:v>
                </c:pt>
                <c:pt idx="6317">
                  <c:v>211.8</c:v>
                </c:pt>
                <c:pt idx="6318">
                  <c:v>211.83333333333334</c:v>
                </c:pt>
                <c:pt idx="6319">
                  <c:v>211.86666666666667</c:v>
                </c:pt>
                <c:pt idx="6320">
                  <c:v>211.9</c:v>
                </c:pt>
                <c:pt idx="6321">
                  <c:v>211.93333333333334</c:v>
                </c:pt>
                <c:pt idx="6322">
                  <c:v>211.96666666666667</c:v>
                </c:pt>
                <c:pt idx="6323">
                  <c:v>212</c:v>
                </c:pt>
                <c:pt idx="6324">
                  <c:v>212.03333333333333</c:v>
                </c:pt>
                <c:pt idx="6325">
                  <c:v>212.06666666666666</c:v>
                </c:pt>
                <c:pt idx="6326">
                  <c:v>212.11666666666667</c:v>
                </c:pt>
                <c:pt idx="6327">
                  <c:v>212.13333333333333</c:v>
                </c:pt>
                <c:pt idx="6328">
                  <c:v>212.18333333333334</c:v>
                </c:pt>
                <c:pt idx="6329">
                  <c:v>212.21666666666667</c:v>
                </c:pt>
                <c:pt idx="6330">
                  <c:v>212.25</c:v>
                </c:pt>
                <c:pt idx="6331">
                  <c:v>212.28333333333333</c:v>
                </c:pt>
                <c:pt idx="6332">
                  <c:v>212.3</c:v>
                </c:pt>
                <c:pt idx="6333">
                  <c:v>212.33333333333334</c:v>
                </c:pt>
                <c:pt idx="6334">
                  <c:v>212.36666666666667</c:v>
                </c:pt>
                <c:pt idx="6335">
                  <c:v>212.41666666666666</c:v>
                </c:pt>
                <c:pt idx="6336">
                  <c:v>212.45</c:v>
                </c:pt>
                <c:pt idx="6337">
                  <c:v>212.48333333333332</c:v>
                </c:pt>
                <c:pt idx="6338">
                  <c:v>212.51666666666668</c:v>
                </c:pt>
                <c:pt idx="6339">
                  <c:v>212.53333333333333</c:v>
                </c:pt>
                <c:pt idx="6340">
                  <c:v>212.58333333333334</c:v>
                </c:pt>
                <c:pt idx="6341">
                  <c:v>212.61666666666667</c:v>
                </c:pt>
                <c:pt idx="6342">
                  <c:v>212.65</c:v>
                </c:pt>
                <c:pt idx="6343">
                  <c:v>212.68333333333334</c:v>
                </c:pt>
                <c:pt idx="6344">
                  <c:v>212.71666666666667</c:v>
                </c:pt>
                <c:pt idx="6345">
                  <c:v>212.75</c:v>
                </c:pt>
                <c:pt idx="6346">
                  <c:v>212.78333333333333</c:v>
                </c:pt>
                <c:pt idx="6347">
                  <c:v>212.81666666666666</c:v>
                </c:pt>
                <c:pt idx="6348">
                  <c:v>212.85</c:v>
                </c:pt>
                <c:pt idx="6349">
                  <c:v>212.88333333333333</c:v>
                </c:pt>
                <c:pt idx="6350">
                  <c:v>212.91666666666666</c:v>
                </c:pt>
                <c:pt idx="6351">
                  <c:v>212.95</c:v>
                </c:pt>
                <c:pt idx="6352">
                  <c:v>212.98333333333332</c:v>
                </c:pt>
                <c:pt idx="6353">
                  <c:v>213.01666666666668</c:v>
                </c:pt>
                <c:pt idx="6354">
                  <c:v>213.05</c:v>
                </c:pt>
                <c:pt idx="6355">
                  <c:v>213.08333333333334</c:v>
                </c:pt>
                <c:pt idx="6356">
                  <c:v>213.11666666666667</c:v>
                </c:pt>
                <c:pt idx="6357">
                  <c:v>213.15</c:v>
                </c:pt>
                <c:pt idx="6358">
                  <c:v>213.18333333333334</c:v>
                </c:pt>
                <c:pt idx="6359">
                  <c:v>213.21666666666667</c:v>
                </c:pt>
                <c:pt idx="6360">
                  <c:v>213.25</c:v>
                </c:pt>
                <c:pt idx="6361">
                  <c:v>213.28333333333333</c:v>
                </c:pt>
                <c:pt idx="6362">
                  <c:v>213.31666666666666</c:v>
                </c:pt>
                <c:pt idx="6363">
                  <c:v>213.35</c:v>
                </c:pt>
                <c:pt idx="6364">
                  <c:v>213.38333333333333</c:v>
                </c:pt>
                <c:pt idx="6365">
                  <c:v>213.41666666666666</c:v>
                </c:pt>
                <c:pt idx="6366">
                  <c:v>213.45</c:v>
                </c:pt>
                <c:pt idx="6367">
                  <c:v>213.48333333333332</c:v>
                </c:pt>
                <c:pt idx="6368">
                  <c:v>213.51666666666668</c:v>
                </c:pt>
                <c:pt idx="6369">
                  <c:v>213.55</c:v>
                </c:pt>
                <c:pt idx="6370">
                  <c:v>213.58333333333334</c:v>
                </c:pt>
                <c:pt idx="6371">
                  <c:v>213.61666666666667</c:v>
                </c:pt>
                <c:pt idx="6372">
                  <c:v>213.65</c:v>
                </c:pt>
                <c:pt idx="6373">
                  <c:v>213.68333333333334</c:v>
                </c:pt>
                <c:pt idx="6374">
                  <c:v>213.71666666666667</c:v>
                </c:pt>
                <c:pt idx="6375">
                  <c:v>213.75</c:v>
                </c:pt>
                <c:pt idx="6376">
                  <c:v>213.78333333333333</c:v>
                </c:pt>
                <c:pt idx="6377">
                  <c:v>213.81666666666666</c:v>
                </c:pt>
                <c:pt idx="6378">
                  <c:v>213.85</c:v>
                </c:pt>
                <c:pt idx="6379">
                  <c:v>213.88333333333333</c:v>
                </c:pt>
                <c:pt idx="6380">
                  <c:v>213.91666666666666</c:v>
                </c:pt>
                <c:pt idx="6381">
                  <c:v>213.95</c:v>
                </c:pt>
                <c:pt idx="6382">
                  <c:v>213.98333333333332</c:v>
                </c:pt>
                <c:pt idx="6383">
                  <c:v>214.01666666666668</c:v>
                </c:pt>
                <c:pt idx="6384">
                  <c:v>214.05</c:v>
                </c:pt>
                <c:pt idx="6385">
                  <c:v>214.08333333333334</c:v>
                </c:pt>
                <c:pt idx="6386">
                  <c:v>214.11666666666667</c:v>
                </c:pt>
                <c:pt idx="6387">
                  <c:v>214.15</c:v>
                </c:pt>
                <c:pt idx="6388">
                  <c:v>214.18333333333334</c:v>
                </c:pt>
                <c:pt idx="6389">
                  <c:v>214.21666666666667</c:v>
                </c:pt>
                <c:pt idx="6390">
                  <c:v>214.25</c:v>
                </c:pt>
                <c:pt idx="6391">
                  <c:v>214.28333333333333</c:v>
                </c:pt>
                <c:pt idx="6392">
                  <c:v>214.31666666666666</c:v>
                </c:pt>
                <c:pt idx="6393">
                  <c:v>214.35</c:v>
                </c:pt>
                <c:pt idx="6394">
                  <c:v>214.38333333333333</c:v>
                </c:pt>
                <c:pt idx="6395">
                  <c:v>214.41666666666666</c:v>
                </c:pt>
                <c:pt idx="6396">
                  <c:v>214.45</c:v>
                </c:pt>
                <c:pt idx="6397">
                  <c:v>214.48333333333332</c:v>
                </c:pt>
                <c:pt idx="6398">
                  <c:v>214.51666666666668</c:v>
                </c:pt>
                <c:pt idx="6399">
                  <c:v>214.55</c:v>
                </c:pt>
                <c:pt idx="6400">
                  <c:v>214.58333333333334</c:v>
                </c:pt>
                <c:pt idx="6401">
                  <c:v>214.61666666666667</c:v>
                </c:pt>
                <c:pt idx="6402">
                  <c:v>214.65</c:v>
                </c:pt>
                <c:pt idx="6403">
                  <c:v>214.68333333333334</c:v>
                </c:pt>
                <c:pt idx="6404">
                  <c:v>214.71666666666667</c:v>
                </c:pt>
                <c:pt idx="6405">
                  <c:v>214.75</c:v>
                </c:pt>
                <c:pt idx="6406">
                  <c:v>214.78333333333333</c:v>
                </c:pt>
                <c:pt idx="6407">
                  <c:v>214.81666666666666</c:v>
                </c:pt>
                <c:pt idx="6408">
                  <c:v>214.85</c:v>
                </c:pt>
                <c:pt idx="6409">
                  <c:v>214.88333333333333</c:v>
                </c:pt>
                <c:pt idx="6410">
                  <c:v>214.91666666666666</c:v>
                </c:pt>
                <c:pt idx="6411">
                  <c:v>214.95</c:v>
                </c:pt>
                <c:pt idx="6412">
                  <c:v>214.98333333333332</c:v>
                </c:pt>
                <c:pt idx="6413">
                  <c:v>215.01666666666668</c:v>
                </c:pt>
                <c:pt idx="6414">
                  <c:v>215.05</c:v>
                </c:pt>
                <c:pt idx="6415">
                  <c:v>215.08333333333334</c:v>
                </c:pt>
                <c:pt idx="6416">
                  <c:v>215.11666666666667</c:v>
                </c:pt>
                <c:pt idx="6417">
                  <c:v>215.15</c:v>
                </c:pt>
                <c:pt idx="6418">
                  <c:v>215.18333333333334</c:v>
                </c:pt>
                <c:pt idx="6419">
                  <c:v>215.21666666666667</c:v>
                </c:pt>
                <c:pt idx="6420">
                  <c:v>215.25</c:v>
                </c:pt>
                <c:pt idx="6421">
                  <c:v>215.28333333333333</c:v>
                </c:pt>
                <c:pt idx="6422">
                  <c:v>215.31666666666666</c:v>
                </c:pt>
                <c:pt idx="6423">
                  <c:v>215.35</c:v>
                </c:pt>
                <c:pt idx="6424">
                  <c:v>215.38333333333333</c:v>
                </c:pt>
                <c:pt idx="6425">
                  <c:v>215.41666666666666</c:v>
                </c:pt>
                <c:pt idx="6426">
                  <c:v>215.45</c:v>
                </c:pt>
                <c:pt idx="6427">
                  <c:v>215.48333333333332</c:v>
                </c:pt>
                <c:pt idx="6428">
                  <c:v>215.51666666666668</c:v>
                </c:pt>
                <c:pt idx="6429">
                  <c:v>215.55</c:v>
                </c:pt>
                <c:pt idx="6430">
                  <c:v>215.58333333333334</c:v>
                </c:pt>
                <c:pt idx="6431">
                  <c:v>215.61666666666667</c:v>
                </c:pt>
                <c:pt idx="6432">
                  <c:v>215.65</c:v>
                </c:pt>
                <c:pt idx="6433">
                  <c:v>215.68333333333334</c:v>
                </c:pt>
                <c:pt idx="6434">
                  <c:v>215.71666666666667</c:v>
                </c:pt>
                <c:pt idx="6435">
                  <c:v>215.75</c:v>
                </c:pt>
                <c:pt idx="6436">
                  <c:v>215.78333333333333</c:v>
                </c:pt>
                <c:pt idx="6437">
                  <c:v>215.81666666666666</c:v>
                </c:pt>
                <c:pt idx="6438">
                  <c:v>215.85</c:v>
                </c:pt>
                <c:pt idx="6439">
                  <c:v>215.88333333333333</c:v>
                </c:pt>
                <c:pt idx="6440">
                  <c:v>215.91666666666666</c:v>
                </c:pt>
                <c:pt idx="6441">
                  <c:v>215.95</c:v>
                </c:pt>
                <c:pt idx="6442">
                  <c:v>215.98333333333332</c:v>
                </c:pt>
                <c:pt idx="6443">
                  <c:v>216.01666666666668</c:v>
                </c:pt>
                <c:pt idx="6444">
                  <c:v>216.05</c:v>
                </c:pt>
                <c:pt idx="6445">
                  <c:v>216.08333333333334</c:v>
                </c:pt>
                <c:pt idx="6446">
                  <c:v>216.11666666666667</c:v>
                </c:pt>
                <c:pt idx="6447">
                  <c:v>216.15</c:v>
                </c:pt>
                <c:pt idx="6448">
                  <c:v>216.18333333333334</c:v>
                </c:pt>
                <c:pt idx="6449">
                  <c:v>216.21666666666667</c:v>
                </c:pt>
                <c:pt idx="6450">
                  <c:v>216.25</c:v>
                </c:pt>
                <c:pt idx="6451">
                  <c:v>216.28333333333333</c:v>
                </c:pt>
                <c:pt idx="6452">
                  <c:v>216.31666666666666</c:v>
                </c:pt>
                <c:pt idx="6453">
                  <c:v>216.35</c:v>
                </c:pt>
                <c:pt idx="6454">
                  <c:v>216.38333333333333</c:v>
                </c:pt>
                <c:pt idx="6455">
                  <c:v>216.41666666666666</c:v>
                </c:pt>
                <c:pt idx="6456">
                  <c:v>216.45</c:v>
                </c:pt>
                <c:pt idx="6457">
                  <c:v>216.48333333333332</c:v>
                </c:pt>
                <c:pt idx="6458">
                  <c:v>216.51666666666668</c:v>
                </c:pt>
                <c:pt idx="6459">
                  <c:v>216.56666666666666</c:v>
                </c:pt>
                <c:pt idx="6460">
                  <c:v>216.6</c:v>
                </c:pt>
                <c:pt idx="6461">
                  <c:v>216.61666666666667</c:v>
                </c:pt>
                <c:pt idx="6462">
                  <c:v>216.65</c:v>
                </c:pt>
                <c:pt idx="6463">
                  <c:v>216.68333333333334</c:v>
                </c:pt>
                <c:pt idx="6464">
                  <c:v>216.71666666666667</c:v>
                </c:pt>
                <c:pt idx="6465">
                  <c:v>216.75</c:v>
                </c:pt>
                <c:pt idx="6466">
                  <c:v>216.78333333333333</c:v>
                </c:pt>
                <c:pt idx="6467">
                  <c:v>216.83333333333334</c:v>
                </c:pt>
                <c:pt idx="6468">
                  <c:v>216.86666666666667</c:v>
                </c:pt>
                <c:pt idx="6469">
                  <c:v>216.9</c:v>
                </c:pt>
                <c:pt idx="6470">
                  <c:v>216.93333333333334</c:v>
                </c:pt>
                <c:pt idx="6471">
                  <c:v>216.96666666666667</c:v>
                </c:pt>
                <c:pt idx="6472">
                  <c:v>217</c:v>
                </c:pt>
                <c:pt idx="6473">
                  <c:v>217.03333333333333</c:v>
                </c:pt>
                <c:pt idx="6474">
                  <c:v>217.06666666666666</c:v>
                </c:pt>
                <c:pt idx="6475">
                  <c:v>217.1</c:v>
                </c:pt>
                <c:pt idx="6476">
                  <c:v>217.13333333333333</c:v>
                </c:pt>
                <c:pt idx="6477">
                  <c:v>217.16666666666666</c:v>
                </c:pt>
                <c:pt idx="6478">
                  <c:v>217.2</c:v>
                </c:pt>
                <c:pt idx="6479">
                  <c:v>217.23333333333332</c:v>
                </c:pt>
                <c:pt idx="6480">
                  <c:v>217.26666666666668</c:v>
                </c:pt>
                <c:pt idx="6481">
                  <c:v>217.3</c:v>
                </c:pt>
                <c:pt idx="6482">
                  <c:v>217.33333333333334</c:v>
                </c:pt>
                <c:pt idx="6483">
                  <c:v>217.36666666666667</c:v>
                </c:pt>
                <c:pt idx="6484">
                  <c:v>217.4</c:v>
                </c:pt>
                <c:pt idx="6485">
                  <c:v>217.43333333333334</c:v>
                </c:pt>
                <c:pt idx="6486">
                  <c:v>217.46666666666667</c:v>
                </c:pt>
                <c:pt idx="6487">
                  <c:v>217.5</c:v>
                </c:pt>
                <c:pt idx="6488">
                  <c:v>217.53333333333333</c:v>
                </c:pt>
                <c:pt idx="6489">
                  <c:v>217.56666666666666</c:v>
                </c:pt>
                <c:pt idx="6490">
                  <c:v>217.6</c:v>
                </c:pt>
                <c:pt idx="6491">
                  <c:v>217.63333333333333</c:v>
                </c:pt>
                <c:pt idx="6492">
                  <c:v>217.66666666666666</c:v>
                </c:pt>
                <c:pt idx="6493">
                  <c:v>217.7</c:v>
                </c:pt>
                <c:pt idx="6494">
                  <c:v>217.73333333333332</c:v>
                </c:pt>
                <c:pt idx="6495">
                  <c:v>217.76666666666668</c:v>
                </c:pt>
                <c:pt idx="6496">
                  <c:v>217.8</c:v>
                </c:pt>
                <c:pt idx="6497">
                  <c:v>217.83333333333334</c:v>
                </c:pt>
                <c:pt idx="6498">
                  <c:v>217.86666666666667</c:v>
                </c:pt>
                <c:pt idx="6499">
                  <c:v>217.9</c:v>
                </c:pt>
                <c:pt idx="6500">
                  <c:v>217.93333333333334</c:v>
                </c:pt>
                <c:pt idx="6501">
                  <c:v>217.96666666666667</c:v>
                </c:pt>
                <c:pt idx="6502">
                  <c:v>218</c:v>
                </c:pt>
                <c:pt idx="6503">
                  <c:v>218.03333333333333</c:v>
                </c:pt>
                <c:pt idx="6504">
                  <c:v>218.06666666666666</c:v>
                </c:pt>
                <c:pt idx="6505">
                  <c:v>218.1</c:v>
                </c:pt>
                <c:pt idx="6506">
                  <c:v>218.13333333333333</c:v>
                </c:pt>
                <c:pt idx="6507">
                  <c:v>218.16666666666666</c:v>
                </c:pt>
                <c:pt idx="6508">
                  <c:v>218.2</c:v>
                </c:pt>
                <c:pt idx="6509">
                  <c:v>218.23333333333332</c:v>
                </c:pt>
                <c:pt idx="6510">
                  <c:v>218.26666666666668</c:v>
                </c:pt>
                <c:pt idx="6511">
                  <c:v>218.3</c:v>
                </c:pt>
                <c:pt idx="6512">
                  <c:v>218.33333333333334</c:v>
                </c:pt>
                <c:pt idx="6513">
                  <c:v>218.36666666666667</c:v>
                </c:pt>
                <c:pt idx="6514">
                  <c:v>218.4</c:v>
                </c:pt>
                <c:pt idx="6515">
                  <c:v>218.43333333333334</c:v>
                </c:pt>
                <c:pt idx="6516">
                  <c:v>218.46666666666667</c:v>
                </c:pt>
                <c:pt idx="6517">
                  <c:v>218.5</c:v>
                </c:pt>
                <c:pt idx="6518">
                  <c:v>218.53333333333333</c:v>
                </c:pt>
                <c:pt idx="6519">
                  <c:v>218.56666666666666</c:v>
                </c:pt>
                <c:pt idx="6520">
                  <c:v>218.6</c:v>
                </c:pt>
                <c:pt idx="6521">
                  <c:v>218.63333333333333</c:v>
                </c:pt>
                <c:pt idx="6522">
                  <c:v>218.66666666666666</c:v>
                </c:pt>
                <c:pt idx="6523">
                  <c:v>218.7</c:v>
                </c:pt>
                <c:pt idx="6524">
                  <c:v>218.73333333333332</c:v>
                </c:pt>
                <c:pt idx="6525">
                  <c:v>218.76666666666668</c:v>
                </c:pt>
                <c:pt idx="6526">
                  <c:v>218.8</c:v>
                </c:pt>
                <c:pt idx="6527">
                  <c:v>218.83333333333334</c:v>
                </c:pt>
                <c:pt idx="6528">
                  <c:v>218.86666666666667</c:v>
                </c:pt>
                <c:pt idx="6529">
                  <c:v>218.9</c:v>
                </c:pt>
                <c:pt idx="6530">
                  <c:v>218.93333333333334</c:v>
                </c:pt>
                <c:pt idx="6531">
                  <c:v>218.96666666666667</c:v>
                </c:pt>
                <c:pt idx="6532">
                  <c:v>219</c:v>
                </c:pt>
                <c:pt idx="6533">
                  <c:v>219.03333333333333</c:v>
                </c:pt>
                <c:pt idx="6534">
                  <c:v>219.06666666666666</c:v>
                </c:pt>
                <c:pt idx="6535">
                  <c:v>219.1</c:v>
                </c:pt>
                <c:pt idx="6536">
                  <c:v>219.13333333333333</c:v>
                </c:pt>
                <c:pt idx="6537">
                  <c:v>219.16666666666666</c:v>
                </c:pt>
                <c:pt idx="6538">
                  <c:v>219.2</c:v>
                </c:pt>
                <c:pt idx="6539">
                  <c:v>219.23333333333332</c:v>
                </c:pt>
                <c:pt idx="6540">
                  <c:v>219.26666666666668</c:v>
                </c:pt>
                <c:pt idx="6541">
                  <c:v>219.3</c:v>
                </c:pt>
                <c:pt idx="6542">
                  <c:v>219.33333333333334</c:v>
                </c:pt>
                <c:pt idx="6543">
                  <c:v>219.36666666666667</c:v>
                </c:pt>
                <c:pt idx="6544">
                  <c:v>219.4</c:v>
                </c:pt>
                <c:pt idx="6545">
                  <c:v>219.43333333333334</c:v>
                </c:pt>
                <c:pt idx="6546">
                  <c:v>219.46666666666667</c:v>
                </c:pt>
                <c:pt idx="6547">
                  <c:v>219.5</c:v>
                </c:pt>
                <c:pt idx="6548">
                  <c:v>219.53333333333333</c:v>
                </c:pt>
                <c:pt idx="6549">
                  <c:v>219.56666666666666</c:v>
                </c:pt>
                <c:pt idx="6550">
                  <c:v>219.6</c:v>
                </c:pt>
                <c:pt idx="6551">
                  <c:v>219.63333333333333</c:v>
                </c:pt>
                <c:pt idx="6552">
                  <c:v>219.66666666666666</c:v>
                </c:pt>
                <c:pt idx="6553">
                  <c:v>219.7</c:v>
                </c:pt>
                <c:pt idx="6554">
                  <c:v>219.73333333333332</c:v>
                </c:pt>
                <c:pt idx="6555">
                  <c:v>219.76666666666668</c:v>
                </c:pt>
                <c:pt idx="6556">
                  <c:v>219.8</c:v>
                </c:pt>
                <c:pt idx="6557">
                  <c:v>219.83333333333334</c:v>
                </c:pt>
                <c:pt idx="6558">
                  <c:v>219.86666666666667</c:v>
                </c:pt>
                <c:pt idx="6559">
                  <c:v>219.9</c:v>
                </c:pt>
                <c:pt idx="6560">
                  <c:v>219.93333333333334</c:v>
                </c:pt>
                <c:pt idx="6561">
                  <c:v>219.96666666666667</c:v>
                </c:pt>
                <c:pt idx="6562">
                  <c:v>220</c:v>
                </c:pt>
                <c:pt idx="6563">
                  <c:v>220.03333333333333</c:v>
                </c:pt>
                <c:pt idx="6564">
                  <c:v>220.06666666666666</c:v>
                </c:pt>
                <c:pt idx="6565">
                  <c:v>220.1</c:v>
                </c:pt>
                <c:pt idx="6566">
                  <c:v>220.13333333333333</c:v>
                </c:pt>
                <c:pt idx="6567">
                  <c:v>220.16666666666666</c:v>
                </c:pt>
                <c:pt idx="6568">
                  <c:v>220.2</c:v>
                </c:pt>
                <c:pt idx="6569">
                  <c:v>220.23333333333332</c:v>
                </c:pt>
                <c:pt idx="6570">
                  <c:v>220.26666666666668</c:v>
                </c:pt>
                <c:pt idx="6571">
                  <c:v>220.3</c:v>
                </c:pt>
                <c:pt idx="6572">
                  <c:v>220.33333333333334</c:v>
                </c:pt>
                <c:pt idx="6573">
                  <c:v>220.36666666666667</c:v>
                </c:pt>
                <c:pt idx="6574">
                  <c:v>220.4</c:v>
                </c:pt>
                <c:pt idx="6575">
                  <c:v>220.43333333333334</c:v>
                </c:pt>
                <c:pt idx="6576">
                  <c:v>220.46666666666667</c:v>
                </c:pt>
                <c:pt idx="6577">
                  <c:v>220.5</c:v>
                </c:pt>
                <c:pt idx="6578">
                  <c:v>220.53333333333333</c:v>
                </c:pt>
                <c:pt idx="6579">
                  <c:v>220.56666666666666</c:v>
                </c:pt>
                <c:pt idx="6580">
                  <c:v>220.6</c:v>
                </c:pt>
                <c:pt idx="6581">
                  <c:v>220.63333333333333</c:v>
                </c:pt>
                <c:pt idx="6582">
                  <c:v>220.66666666666666</c:v>
                </c:pt>
                <c:pt idx="6583">
                  <c:v>220.7</c:v>
                </c:pt>
                <c:pt idx="6584">
                  <c:v>220.73333333333332</c:v>
                </c:pt>
                <c:pt idx="6585">
                  <c:v>220.76666666666668</c:v>
                </c:pt>
                <c:pt idx="6586">
                  <c:v>220.8</c:v>
                </c:pt>
                <c:pt idx="6587">
                  <c:v>220.83333333333334</c:v>
                </c:pt>
                <c:pt idx="6588">
                  <c:v>220.86666666666667</c:v>
                </c:pt>
                <c:pt idx="6589">
                  <c:v>220.9</c:v>
                </c:pt>
                <c:pt idx="6590">
                  <c:v>220.93333333333334</c:v>
                </c:pt>
                <c:pt idx="6591">
                  <c:v>220.96666666666667</c:v>
                </c:pt>
                <c:pt idx="6592">
                  <c:v>221</c:v>
                </c:pt>
                <c:pt idx="6593">
                  <c:v>221.03333333333333</c:v>
                </c:pt>
                <c:pt idx="6594">
                  <c:v>221.06666666666666</c:v>
                </c:pt>
                <c:pt idx="6595">
                  <c:v>221.1</c:v>
                </c:pt>
                <c:pt idx="6596">
                  <c:v>221.13333333333333</c:v>
                </c:pt>
                <c:pt idx="6597">
                  <c:v>221.16666666666666</c:v>
                </c:pt>
                <c:pt idx="6598">
                  <c:v>221.2</c:v>
                </c:pt>
                <c:pt idx="6599">
                  <c:v>221.23333333333332</c:v>
                </c:pt>
                <c:pt idx="6600">
                  <c:v>221.26666666666668</c:v>
                </c:pt>
                <c:pt idx="6601">
                  <c:v>221.3</c:v>
                </c:pt>
                <c:pt idx="6602">
                  <c:v>221.33333333333334</c:v>
                </c:pt>
                <c:pt idx="6603">
                  <c:v>221.36666666666667</c:v>
                </c:pt>
                <c:pt idx="6604">
                  <c:v>221.41666666666666</c:v>
                </c:pt>
                <c:pt idx="6605">
                  <c:v>221.43333333333334</c:v>
                </c:pt>
                <c:pt idx="6606">
                  <c:v>221.48333333333332</c:v>
                </c:pt>
                <c:pt idx="6607">
                  <c:v>221.51666666666668</c:v>
                </c:pt>
                <c:pt idx="6608">
                  <c:v>221.55</c:v>
                </c:pt>
                <c:pt idx="6609">
                  <c:v>221.56666666666666</c:v>
                </c:pt>
                <c:pt idx="6610">
                  <c:v>221.61666666666667</c:v>
                </c:pt>
                <c:pt idx="6611">
                  <c:v>221.65</c:v>
                </c:pt>
                <c:pt idx="6612">
                  <c:v>221.68333333333334</c:v>
                </c:pt>
                <c:pt idx="6613">
                  <c:v>221.71666666666667</c:v>
                </c:pt>
                <c:pt idx="6614">
                  <c:v>221.75</c:v>
                </c:pt>
                <c:pt idx="6615">
                  <c:v>221.78333333333333</c:v>
                </c:pt>
                <c:pt idx="6616">
                  <c:v>221.81666666666666</c:v>
                </c:pt>
                <c:pt idx="6617">
                  <c:v>221.85</c:v>
                </c:pt>
                <c:pt idx="6618">
                  <c:v>221.88333333333333</c:v>
                </c:pt>
                <c:pt idx="6619">
                  <c:v>221.91666666666666</c:v>
                </c:pt>
                <c:pt idx="6620">
                  <c:v>221.95</c:v>
                </c:pt>
                <c:pt idx="6621">
                  <c:v>221.98333333333332</c:v>
                </c:pt>
                <c:pt idx="6622">
                  <c:v>222.01666666666668</c:v>
                </c:pt>
                <c:pt idx="6623">
                  <c:v>222.05</c:v>
                </c:pt>
                <c:pt idx="6624">
                  <c:v>222.08333333333334</c:v>
                </c:pt>
                <c:pt idx="6625">
                  <c:v>222.11666666666667</c:v>
                </c:pt>
                <c:pt idx="6626">
                  <c:v>222.15</c:v>
                </c:pt>
                <c:pt idx="6627">
                  <c:v>222.18333333333334</c:v>
                </c:pt>
                <c:pt idx="6628">
                  <c:v>222.21666666666667</c:v>
                </c:pt>
                <c:pt idx="6629">
                  <c:v>222.25</c:v>
                </c:pt>
                <c:pt idx="6630">
                  <c:v>222.28333333333333</c:v>
                </c:pt>
                <c:pt idx="6631">
                  <c:v>222.31666666666666</c:v>
                </c:pt>
                <c:pt idx="6632">
                  <c:v>222.35</c:v>
                </c:pt>
                <c:pt idx="6633">
                  <c:v>222.38333333333333</c:v>
                </c:pt>
                <c:pt idx="6634">
                  <c:v>222.41666666666666</c:v>
                </c:pt>
                <c:pt idx="6635">
                  <c:v>222.45</c:v>
                </c:pt>
                <c:pt idx="6636">
                  <c:v>222.48333333333332</c:v>
                </c:pt>
                <c:pt idx="6637">
                  <c:v>222.51666666666668</c:v>
                </c:pt>
                <c:pt idx="6638">
                  <c:v>222.55</c:v>
                </c:pt>
                <c:pt idx="6639">
                  <c:v>222.58333333333334</c:v>
                </c:pt>
                <c:pt idx="6640">
                  <c:v>222.61666666666667</c:v>
                </c:pt>
                <c:pt idx="6641">
                  <c:v>222.65</c:v>
                </c:pt>
                <c:pt idx="6642">
                  <c:v>222.68333333333334</c:v>
                </c:pt>
                <c:pt idx="6643">
                  <c:v>222.71666666666667</c:v>
                </c:pt>
                <c:pt idx="6644">
                  <c:v>222.75</c:v>
                </c:pt>
                <c:pt idx="6645">
                  <c:v>222.78333333333333</c:v>
                </c:pt>
                <c:pt idx="6646">
                  <c:v>222.81666666666666</c:v>
                </c:pt>
                <c:pt idx="6647">
                  <c:v>222.85</c:v>
                </c:pt>
                <c:pt idx="6648">
                  <c:v>222.88333333333333</c:v>
                </c:pt>
                <c:pt idx="6649">
                  <c:v>222.91666666666666</c:v>
                </c:pt>
                <c:pt idx="6650">
                  <c:v>222.95</c:v>
                </c:pt>
                <c:pt idx="6651">
                  <c:v>222.98333333333332</c:v>
                </c:pt>
                <c:pt idx="6652">
                  <c:v>223.01666666666668</c:v>
                </c:pt>
                <c:pt idx="6653">
                  <c:v>223.05</c:v>
                </c:pt>
                <c:pt idx="6654">
                  <c:v>223.08333333333334</c:v>
                </c:pt>
                <c:pt idx="6655">
                  <c:v>223.11666666666667</c:v>
                </c:pt>
                <c:pt idx="6656">
                  <c:v>223.15</c:v>
                </c:pt>
                <c:pt idx="6657">
                  <c:v>223.18333333333334</c:v>
                </c:pt>
                <c:pt idx="6658">
                  <c:v>223.21666666666667</c:v>
                </c:pt>
                <c:pt idx="6659">
                  <c:v>223.25</c:v>
                </c:pt>
                <c:pt idx="6660">
                  <c:v>223.28333333333333</c:v>
                </c:pt>
                <c:pt idx="6661">
                  <c:v>223.31666666666666</c:v>
                </c:pt>
                <c:pt idx="6662">
                  <c:v>223.35</c:v>
                </c:pt>
                <c:pt idx="6663">
                  <c:v>223.38333333333333</c:v>
                </c:pt>
                <c:pt idx="6664">
                  <c:v>223.41666666666666</c:v>
                </c:pt>
                <c:pt idx="6665">
                  <c:v>223.45</c:v>
                </c:pt>
                <c:pt idx="6666">
                  <c:v>223.48333333333332</c:v>
                </c:pt>
                <c:pt idx="6667">
                  <c:v>223.51666666666668</c:v>
                </c:pt>
                <c:pt idx="6668">
                  <c:v>223.55</c:v>
                </c:pt>
                <c:pt idx="6669">
                  <c:v>223.58333333333334</c:v>
                </c:pt>
                <c:pt idx="6670">
                  <c:v>223.61666666666667</c:v>
                </c:pt>
                <c:pt idx="6671">
                  <c:v>223.65</c:v>
                </c:pt>
                <c:pt idx="6672">
                  <c:v>223.68333333333334</c:v>
                </c:pt>
                <c:pt idx="6673">
                  <c:v>223.71666666666667</c:v>
                </c:pt>
                <c:pt idx="6674">
                  <c:v>223.75</c:v>
                </c:pt>
                <c:pt idx="6675">
                  <c:v>223.78333333333333</c:v>
                </c:pt>
                <c:pt idx="6676">
                  <c:v>223.81666666666666</c:v>
                </c:pt>
                <c:pt idx="6677">
                  <c:v>223.85</c:v>
                </c:pt>
                <c:pt idx="6678">
                  <c:v>223.88333333333333</c:v>
                </c:pt>
                <c:pt idx="6679">
                  <c:v>223.91666666666666</c:v>
                </c:pt>
                <c:pt idx="6680">
                  <c:v>223.95</c:v>
                </c:pt>
                <c:pt idx="6681">
                  <c:v>223.98333333333332</c:v>
                </c:pt>
                <c:pt idx="6682">
                  <c:v>224.01666666666668</c:v>
                </c:pt>
                <c:pt idx="6683">
                  <c:v>224.05</c:v>
                </c:pt>
                <c:pt idx="6684">
                  <c:v>224.08333333333334</c:v>
                </c:pt>
                <c:pt idx="6685">
                  <c:v>224.11666666666667</c:v>
                </c:pt>
                <c:pt idx="6686">
                  <c:v>224.15</c:v>
                </c:pt>
                <c:pt idx="6687">
                  <c:v>224.18333333333334</c:v>
                </c:pt>
                <c:pt idx="6688">
                  <c:v>224.21666666666667</c:v>
                </c:pt>
                <c:pt idx="6689">
                  <c:v>224.25</c:v>
                </c:pt>
                <c:pt idx="6690">
                  <c:v>224.28333333333333</c:v>
                </c:pt>
                <c:pt idx="6691">
                  <c:v>224.31666666666666</c:v>
                </c:pt>
                <c:pt idx="6692">
                  <c:v>224.35</c:v>
                </c:pt>
                <c:pt idx="6693">
                  <c:v>224.38333333333333</c:v>
                </c:pt>
                <c:pt idx="6694">
                  <c:v>224.41666666666666</c:v>
                </c:pt>
                <c:pt idx="6695">
                  <c:v>224.45</c:v>
                </c:pt>
                <c:pt idx="6696">
                  <c:v>224.48333333333332</c:v>
                </c:pt>
                <c:pt idx="6697">
                  <c:v>224.51666666666668</c:v>
                </c:pt>
                <c:pt idx="6698">
                  <c:v>224.55</c:v>
                </c:pt>
                <c:pt idx="6699">
                  <c:v>224.58333333333334</c:v>
                </c:pt>
                <c:pt idx="6700">
                  <c:v>224.61666666666667</c:v>
                </c:pt>
                <c:pt idx="6701">
                  <c:v>224.65</c:v>
                </c:pt>
                <c:pt idx="6702">
                  <c:v>224.68333333333334</c:v>
                </c:pt>
                <c:pt idx="6703">
                  <c:v>224.71666666666667</c:v>
                </c:pt>
                <c:pt idx="6704">
                  <c:v>224.75</c:v>
                </c:pt>
                <c:pt idx="6705">
                  <c:v>224.78333333333333</c:v>
                </c:pt>
                <c:pt idx="6706">
                  <c:v>224.81666666666666</c:v>
                </c:pt>
                <c:pt idx="6707">
                  <c:v>224.85</c:v>
                </c:pt>
                <c:pt idx="6708">
                  <c:v>224.88333333333333</c:v>
                </c:pt>
                <c:pt idx="6709">
                  <c:v>224.91666666666666</c:v>
                </c:pt>
                <c:pt idx="6710">
                  <c:v>224.95</c:v>
                </c:pt>
                <c:pt idx="6711">
                  <c:v>224.98333333333332</c:v>
                </c:pt>
                <c:pt idx="6712">
                  <c:v>225.01666666666668</c:v>
                </c:pt>
                <c:pt idx="6713">
                  <c:v>225.05</c:v>
                </c:pt>
                <c:pt idx="6714">
                  <c:v>225.08333333333334</c:v>
                </c:pt>
                <c:pt idx="6715">
                  <c:v>225.11666666666667</c:v>
                </c:pt>
                <c:pt idx="6716">
                  <c:v>225.15</c:v>
                </c:pt>
                <c:pt idx="6717">
                  <c:v>225.18333333333334</c:v>
                </c:pt>
                <c:pt idx="6718">
                  <c:v>225.21666666666667</c:v>
                </c:pt>
                <c:pt idx="6719">
                  <c:v>225.25</c:v>
                </c:pt>
                <c:pt idx="6720">
                  <c:v>225.28333333333333</c:v>
                </c:pt>
                <c:pt idx="6721">
                  <c:v>225.31666666666666</c:v>
                </c:pt>
                <c:pt idx="6722">
                  <c:v>225.35</c:v>
                </c:pt>
                <c:pt idx="6723">
                  <c:v>225.38333333333333</c:v>
                </c:pt>
                <c:pt idx="6724">
                  <c:v>225.41666666666666</c:v>
                </c:pt>
                <c:pt idx="6725">
                  <c:v>225.45</c:v>
                </c:pt>
                <c:pt idx="6726">
                  <c:v>225.48333333333332</c:v>
                </c:pt>
                <c:pt idx="6727">
                  <c:v>225.51666666666668</c:v>
                </c:pt>
                <c:pt idx="6728">
                  <c:v>225.55</c:v>
                </c:pt>
                <c:pt idx="6729">
                  <c:v>225.58333333333334</c:v>
                </c:pt>
                <c:pt idx="6730">
                  <c:v>225.61666666666667</c:v>
                </c:pt>
                <c:pt idx="6731">
                  <c:v>225.65</c:v>
                </c:pt>
                <c:pt idx="6732">
                  <c:v>225.68333333333334</c:v>
                </c:pt>
                <c:pt idx="6733">
                  <c:v>225.71666666666667</c:v>
                </c:pt>
                <c:pt idx="6734">
                  <c:v>225.75</c:v>
                </c:pt>
                <c:pt idx="6735">
                  <c:v>225.78333333333333</c:v>
                </c:pt>
                <c:pt idx="6736">
                  <c:v>225.81666666666666</c:v>
                </c:pt>
                <c:pt idx="6737">
                  <c:v>225.85</c:v>
                </c:pt>
                <c:pt idx="6738">
                  <c:v>225.88333333333333</c:v>
                </c:pt>
                <c:pt idx="6739">
                  <c:v>225.93333333333334</c:v>
                </c:pt>
                <c:pt idx="6740">
                  <c:v>225.95</c:v>
                </c:pt>
                <c:pt idx="6741">
                  <c:v>225.98333333333332</c:v>
                </c:pt>
                <c:pt idx="6742">
                  <c:v>226.01666666666668</c:v>
                </c:pt>
                <c:pt idx="6743">
                  <c:v>226.05</c:v>
                </c:pt>
                <c:pt idx="6744">
                  <c:v>226.08333333333334</c:v>
                </c:pt>
                <c:pt idx="6745">
                  <c:v>226.13333333333333</c:v>
                </c:pt>
                <c:pt idx="6746">
                  <c:v>226.15</c:v>
                </c:pt>
                <c:pt idx="6747">
                  <c:v>226.2</c:v>
                </c:pt>
                <c:pt idx="6748">
                  <c:v>226.23333333333332</c:v>
                </c:pt>
                <c:pt idx="6749">
                  <c:v>226.26666666666668</c:v>
                </c:pt>
                <c:pt idx="6750">
                  <c:v>226.3</c:v>
                </c:pt>
                <c:pt idx="6751">
                  <c:v>226.33333333333334</c:v>
                </c:pt>
                <c:pt idx="6752">
                  <c:v>226.36666666666667</c:v>
                </c:pt>
                <c:pt idx="6753">
                  <c:v>226.4</c:v>
                </c:pt>
                <c:pt idx="6754">
                  <c:v>226.43333333333334</c:v>
                </c:pt>
                <c:pt idx="6755">
                  <c:v>226.46666666666667</c:v>
                </c:pt>
                <c:pt idx="6756">
                  <c:v>226.5</c:v>
                </c:pt>
                <c:pt idx="6757">
                  <c:v>226.53333333333333</c:v>
                </c:pt>
                <c:pt idx="6758">
                  <c:v>226.56666666666666</c:v>
                </c:pt>
                <c:pt idx="6759">
                  <c:v>226.6</c:v>
                </c:pt>
                <c:pt idx="6760">
                  <c:v>226.63333333333333</c:v>
                </c:pt>
                <c:pt idx="6761">
                  <c:v>226.66666666666666</c:v>
                </c:pt>
                <c:pt idx="6762">
                  <c:v>226.7</c:v>
                </c:pt>
                <c:pt idx="6763">
                  <c:v>226.73333333333332</c:v>
                </c:pt>
                <c:pt idx="6764">
                  <c:v>226.76666666666668</c:v>
                </c:pt>
                <c:pt idx="6765">
                  <c:v>226.8</c:v>
                </c:pt>
                <c:pt idx="6766">
                  <c:v>226.83333333333334</c:v>
                </c:pt>
                <c:pt idx="6767">
                  <c:v>226.86666666666667</c:v>
                </c:pt>
                <c:pt idx="6768">
                  <c:v>226.9</c:v>
                </c:pt>
                <c:pt idx="6769">
                  <c:v>226.93333333333334</c:v>
                </c:pt>
                <c:pt idx="6770">
                  <c:v>226.96666666666667</c:v>
                </c:pt>
                <c:pt idx="6771">
                  <c:v>227</c:v>
                </c:pt>
                <c:pt idx="6772">
                  <c:v>227.03333333333333</c:v>
                </c:pt>
                <c:pt idx="6773">
                  <c:v>227.06666666666666</c:v>
                </c:pt>
                <c:pt idx="6774">
                  <c:v>227.1</c:v>
                </c:pt>
                <c:pt idx="6775">
                  <c:v>227.13333333333333</c:v>
                </c:pt>
                <c:pt idx="6776">
                  <c:v>227.16666666666666</c:v>
                </c:pt>
                <c:pt idx="6777">
                  <c:v>227.2</c:v>
                </c:pt>
                <c:pt idx="6778">
                  <c:v>227.23333333333332</c:v>
                </c:pt>
                <c:pt idx="6779">
                  <c:v>227.26666666666668</c:v>
                </c:pt>
                <c:pt idx="6780">
                  <c:v>227.3</c:v>
                </c:pt>
                <c:pt idx="6781">
                  <c:v>227.33333333333334</c:v>
                </c:pt>
                <c:pt idx="6782">
                  <c:v>227.36666666666667</c:v>
                </c:pt>
                <c:pt idx="6783">
                  <c:v>227.4</c:v>
                </c:pt>
                <c:pt idx="6784">
                  <c:v>227.43333333333334</c:v>
                </c:pt>
                <c:pt idx="6785">
                  <c:v>227.46666666666667</c:v>
                </c:pt>
                <c:pt idx="6786">
                  <c:v>227.5</c:v>
                </c:pt>
                <c:pt idx="6787">
                  <c:v>227.53333333333333</c:v>
                </c:pt>
                <c:pt idx="6788">
                  <c:v>227.56666666666666</c:v>
                </c:pt>
                <c:pt idx="6789">
                  <c:v>227.6</c:v>
                </c:pt>
                <c:pt idx="6790">
                  <c:v>227.63333333333333</c:v>
                </c:pt>
                <c:pt idx="6791">
                  <c:v>227.66666666666666</c:v>
                </c:pt>
                <c:pt idx="6792">
                  <c:v>227.7</c:v>
                </c:pt>
                <c:pt idx="6793">
                  <c:v>227.73333333333332</c:v>
                </c:pt>
                <c:pt idx="6794">
                  <c:v>227.76666666666668</c:v>
                </c:pt>
                <c:pt idx="6795">
                  <c:v>227.8</c:v>
                </c:pt>
                <c:pt idx="6796">
                  <c:v>227.83333333333334</c:v>
                </c:pt>
                <c:pt idx="6797">
                  <c:v>227.86666666666667</c:v>
                </c:pt>
                <c:pt idx="6798">
                  <c:v>227.9</c:v>
                </c:pt>
                <c:pt idx="6799">
                  <c:v>227.93333333333334</c:v>
                </c:pt>
                <c:pt idx="6800">
                  <c:v>227.96666666666667</c:v>
                </c:pt>
                <c:pt idx="6801">
                  <c:v>228</c:v>
                </c:pt>
                <c:pt idx="6802">
                  <c:v>228.03333333333333</c:v>
                </c:pt>
                <c:pt idx="6803">
                  <c:v>228.06666666666666</c:v>
                </c:pt>
                <c:pt idx="6804">
                  <c:v>228.1</c:v>
                </c:pt>
                <c:pt idx="6805">
                  <c:v>228.13333333333333</c:v>
                </c:pt>
                <c:pt idx="6806">
                  <c:v>228.16666666666666</c:v>
                </c:pt>
                <c:pt idx="6807">
                  <c:v>228.2</c:v>
                </c:pt>
                <c:pt idx="6808">
                  <c:v>228.23333333333332</c:v>
                </c:pt>
                <c:pt idx="6809">
                  <c:v>228.26666666666668</c:v>
                </c:pt>
                <c:pt idx="6810">
                  <c:v>228.3</c:v>
                </c:pt>
                <c:pt idx="6811">
                  <c:v>228.33333333333334</c:v>
                </c:pt>
                <c:pt idx="6812">
                  <c:v>228.36666666666667</c:v>
                </c:pt>
                <c:pt idx="6813">
                  <c:v>228.4</c:v>
                </c:pt>
                <c:pt idx="6814">
                  <c:v>228.43333333333334</c:v>
                </c:pt>
                <c:pt idx="6815">
                  <c:v>228.46666666666667</c:v>
                </c:pt>
                <c:pt idx="6816">
                  <c:v>228.5</c:v>
                </c:pt>
                <c:pt idx="6817">
                  <c:v>228.53333333333333</c:v>
                </c:pt>
                <c:pt idx="6818">
                  <c:v>228.56666666666666</c:v>
                </c:pt>
                <c:pt idx="6819">
                  <c:v>228.6</c:v>
                </c:pt>
                <c:pt idx="6820">
                  <c:v>228.63333333333333</c:v>
                </c:pt>
                <c:pt idx="6821">
                  <c:v>228.66666666666666</c:v>
                </c:pt>
                <c:pt idx="6822">
                  <c:v>228.7</c:v>
                </c:pt>
                <c:pt idx="6823">
                  <c:v>228.73333333333332</c:v>
                </c:pt>
                <c:pt idx="6824">
                  <c:v>228.76666666666668</c:v>
                </c:pt>
                <c:pt idx="6825">
                  <c:v>228.8</c:v>
                </c:pt>
                <c:pt idx="6826">
                  <c:v>228.83333333333334</c:v>
                </c:pt>
                <c:pt idx="6827">
                  <c:v>228.86666666666667</c:v>
                </c:pt>
                <c:pt idx="6828">
                  <c:v>228.9</c:v>
                </c:pt>
                <c:pt idx="6829">
                  <c:v>228.93333333333334</c:v>
                </c:pt>
                <c:pt idx="6830">
                  <c:v>228.96666666666667</c:v>
                </c:pt>
                <c:pt idx="6831">
                  <c:v>229</c:v>
                </c:pt>
                <c:pt idx="6832">
                  <c:v>229.03333333333333</c:v>
                </c:pt>
                <c:pt idx="6833">
                  <c:v>229.06666666666666</c:v>
                </c:pt>
                <c:pt idx="6834">
                  <c:v>229.1</c:v>
                </c:pt>
                <c:pt idx="6835">
                  <c:v>229.13333333333333</c:v>
                </c:pt>
                <c:pt idx="6836">
                  <c:v>229.16666666666666</c:v>
                </c:pt>
                <c:pt idx="6837">
                  <c:v>229.2</c:v>
                </c:pt>
                <c:pt idx="6838">
                  <c:v>229.23333333333332</c:v>
                </c:pt>
                <c:pt idx="6839">
                  <c:v>229.26666666666668</c:v>
                </c:pt>
                <c:pt idx="6840">
                  <c:v>229.3</c:v>
                </c:pt>
                <c:pt idx="6841">
                  <c:v>229.33333333333334</c:v>
                </c:pt>
                <c:pt idx="6842">
                  <c:v>229.36666666666667</c:v>
                </c:pt>
                <c:pt idx="6843">
                  <c:v>229.4</c:v>
                </c:pt>
                <c:pt idx="6844">
                  <c:v>229.43333333333334</c:v>
                </c:pt>
                <c:pt idx="6845">
                  <c:v>229.46666666666667</c:v>
                </c:pt>
                <c:pt idx="6846">
                  <c:v>229.5</c:v>
                </c:pt>
                <c:pt idx="6847">
                  <c:v>229.53333333333333</c:v>
                </c:pt>
                <c:pt idx="6848">
                  <c:v>229.56666666666666</c:v>
                </c:pt>
                <c:pt idx="6849">
                  <c:v>229.6</c:v>
                </c:pt>
                <c:pt idx="6850">
                  <c:v>229.63333333333333</c:v>
                </c:pt>
                <c:pt idx="6851">
                  <c:v>229.66666666666666</c:v>
                </c:pt>
                <c:pt idx="6852">
                  <c:v>229.71666666666667</c:v>
                </c:pt>
                <c:pt idx="6853">
                  <c:v>229.73333333333332</c:v>
                </c:pt>
                <c:pt idx="6854">
                  <c:v>229.76666666666668</c:v>
                </c:pt>
                <c:pt idx="6855">
                  <c:v>229.8</c:v>
                </c:pt>
                <c:pt idx="6856">
                  <c:v>229.83333333333334</c:v>
                </c:pt>
                <c:pt idx="6857">
                  <c:v>229.88333333333333</c:v>
                </c:pt>
                <c:pt idx="6858">
                  <c:v>229.9</c:v>
                </c:pt>
                <c:pt idx="6859">
                  <c:v>229.95</c:v>
                </c:pt>
                <c:pt idx="6860">
                  <c:v>229.98333333333332</c:v>
                </c:pt>
                <c:pt idx="6861">
                  <c:v>230</c:v>
                </c:pt>
                <c:pt idx="6862">
                  <c:v>230.05</c:v>
                </c:pt>
                <c:pt idx="6863">
                  <c:v>230.08333333333334</c:v>
                </c:pt>
                <c:pt idx="6864">
                  <c:v>230.11666666666667</c:v>
                </c:pt>
                <c:pt idx="6865">
                  <c:v>230.15</c:v>
                </c:pt>
                <c:pt idx="6866">
                  <c:v>230.16666666666666</c:v>
                </c:pt>
                <c:pt idx="6867">
                  <c:v>230.21666666666667</c:v>
                </c:pt>
                <c:pt idx="6868">
                  <c:v>230.25</c:v>
                </c:pt>
                <c:pt idx="6869">
                  <c:v>230.28333333333333</c:v>
                </c:pt>
                <c:pt idx="6870">
                  <c:v>230.31666666666666</c:v>
                </c:pt>
                <c:pt idx="6871">
                  <c:v>230.35</c:v>
                </c:pt>
                <c:pt idx="6872">
                  <c:v>230.38333333333333</c:v>
                </c:pt>
                <c:pt idx="6873">
                  <c:v>230.41666666666666</c:v>
                </c:pt>
                <c:pt idx="6874">
                  <c:v>230.45</c:v>
                </c:pt>
                <c:pt idx="6875">
                  <c:v>230.48333333333332</c:v>
                </c:pt>
                <c:pt idx="6876">
                  <c:v>230.51666666666668</c:v>
                </c:pt>
                <c:pt idx="6877">
                  <c:v>230.55</c:v>
                </c:pt>
                <c:pt idx="6878">
                  <c:v>230.58333333333334</c:v>
                </c:pt>
                <c:pt idx="6879">
                  <c:v>230.61666666666667</c:v>
                </c:pt>
                <c:pt idx="6880">
                  <c:v>230.65</c:v>
                </c:pt>
                <c:pt idx="6881">
                  <c:v>230.68333333333334</c:v>
                </c:pt>
                <c:pt idx="6882">
                  <c:v>230.71666666666667</c:v>
                </c:pt>
                <c:pt idx="6883">
                  <c:v>230.75</c:v>
                </c:pt>
                <c:pt idx="6884">
                  <c:v>230.78333333333333</c:v>
                </c:pt>
                <c:pt idx="6885">
                  <c:v>230.81666666666666</c:v>
                </c:pt>
                <c:pt idx="6886">
                  <c:v>230.85</c:v>
                </c:pt>
                <c:pt idx="6887">
                  <c:v>230.88333333333333</c:v>
                </c:pt>
                <c:pt idx="6888">
                  <c:v>230.91666666666666</c:v>
                </c:pt>
                <c:pt idx="6889">
                  <c:v>230.95</c:v>
                </c:pt>
                <c:pt idx="6890">
                  <c:v>230.98333333333332</c:v>
                </c:pt>
                <c:pt idx="6891">
                  <c:v>231.01666666666668</c:v>
                </c:pt>
                <c:pt idx="6892">
                  <c:v>231.05</c:v>
                </c:pt>
                <c:pt idx="6893">
                  <c:v>231.08333333333334</c:v>
                </c:pt>
                <c:pt idx="6894">
                  <c:v>231.11666666666667</c:v>
                </c:pt>
                <c:pt idx="6895">
                  <c:v>231.15</c:v>
                </c:pt>
                <c:pt idx="6896">
                  <c:v>231.18333333333334</c:v>
                </c:pt>
                <c:pt idx="6897">
                  <c:v>231.21666666666667</c:v>
                </c:pt>
                <c:pt idx="6898">
                  <c:v>231.25</c:v>
                </c:pt>
                <c:pt idx="6899">
                  <c:v>231.28333333333333</c:v>
                </c:pt>
                <c:pt idx="6900">
                  <c:v>231.31666666666666</c:v>
                </c:pt>
                <c:pt idx="6901">
                  <c:v>231.35</c:v>
                </c:pt>
                <c:pt idx="6902">
                  <c:v>231.38333333333333</c:v>
                </c:pt>
                <c:pt idx="6903">
                  <c:v>231.41666666666666</c:v>
                </c:pt>
                <c:pt idx="6904">
                  <c:v>231.45</c:v>
                </c:pt>
                <c:pt idx="6905">
                  <c:v>231.48333333333332</c:v>
                </c:pt>
                <c:pt idx="6906">
                  <c:v>231.51666666666668</c:v>
                </c:pt>
                <c:pt idx="6907">
                  <c:v>231.55</c:v>
                </c:pt>
                <c:pt idx="6908">
                  <c:v>231.58333333333334</c:v>
                </c:pt>
                <c:pt idx="6909">
                  <c:v>231.61666666666667</c:v>
                </c:pt>
                <c:pt idx="6910">
                  <c:v>231.65</c:v>
                </c:pt>
                <c:pt idx="6911">
                  <c:v>231.68333333333334</c:v>
                </c:pt>
                <c:pt idx="6912">
                  <c:v>231.71666666666667</c:v>
                </c:pt>
                <c:pt idx="6913">
                  <c:v>231.75</c:v>
                </c:pt>
                <c:pt idx="6914">
                  <c:v>231.78333333333333</c:v>
                </c:pt>
                <c:pt idx="6915">
                  <c:v>231.81666666666666</c:v>
                </c:pt>
                <c:pt idx="6916">
                  <c:v>231.85</c:v>
                </c:pt>
                <c:pt idx="6917">
                  <c:v>231.88333333333333</c:v>
                </c:pt>
                <c:pt idx="6918">
                  <c:v>231.91666666666666</c:v>
                </c:pt>
                <c:pt idx="6919">
                  <c:v>231.95</c:v>
                </c:pt>
                <c:pt idx="6920">
                  <c:v>231.98333333333332</c:v>
                </c:pt>
                <c:pt idx="6921">
                  <c:v>232.01666666666668</c:v>
                </c:pt>
                <c:pt idx="6922">
                  <c:v>232.05</c:v>
                </c:pt>
                <c:pt idx="6923">
                  <c:v>232.08333333333334</c:v>
                </c:pt>
                <c:pt idx="6924">
                  <c:v>232.11666666666667</c:v>
                </c:pt>
                <c:pt idx="6925">
                  <c:v>232.15</c:v>
                </c:pt>
                <c:pt idx="6926">
                  <c:v>232.18333333333334</c:v>
                </c:pt>
                <c:pt idx="6927">
                  <c:v>232.21666666666667</c:v>
                </c:pt>
                <c:pt idx="6928">
                  <c:v>232.25</c:v>
                </c:pt>
                <c:pt idx="6929">
                  <c:v>232.28333333333333</c:v>
                </c:pt>
                <c:pt idx="6930">
                  <c:v>232.31666666666666</c:v>
                </c:pt>
                <c:pt idx="6931">
                  <c:v>232.35</c:v>
                </c:pt>
                <c:pt idx="6932">
                  <c:v>232.38333333333333</c:v>
                </c:pt>
                <c:pt idx="6933">
                  <c:v>232.41666666666666</c:v>
                </c:pt>
                <c:pt idx="6934">
                  <c:v>232.45</c:v>
                </c:pt>
                <c:pt idx="6935">
                  <c:v>232.48333333333332</c:v>
                </c:pt>
                <c:pt idx="6936">
                  <c:v>232.51666666666668</c:v>
                </c:pt>
                <c:pt idx="6937">
                  <c:v>232.55</c:v>
                </c:pt>
                <c:pt idx="6938">
                  <c:v>232.58333333333334</c:v>
                </c:pt>
                <c:pt idx="6939">
                  <c:v>232.61666666666667</c:v>
                </c:pt>
                <c:pt idx="6940">
                  <c:v>232.65</c:v>
                </c:pt>
                <c:pt idx="6941">
                  <c:v>232.68333333333334</c:v>
                </c:pt>
                <c:pt idx="6942">
                  <c:v>232.71666666666667</c:v>
                </c:pt>
                <c:pt idx="6943">
                  <c:v>232.75</c:v>
                </c:pt>
                <c:pt idx="6944">
                  <c:v>232.78333333333333</c:v>
                </c:pt>
                <c:pt idx="6945">
                  <c:v>232.81666666666666</c:v>
                </c:pt>
                <c:pt idx="6946">
                  <c:v>232.85</c:v>
                </c:pt>
                <c:pt idx="6947">
                  <c:v>232.88333333333333</c:v>
                </c:pt>
                <c:pt idx="6948">
                  <c:v>232.91666666666666</c:v>
                </c:pt>
                <c:pt idx="6949">
                  <c:v>232.95</c:v>
                </c:pt>
                <c:pt idx="6950">
                  <c:v>232.98333333333332</c:v>
                </c:pt>
                <c:pt idx="6951">
                  <c:v>233.01666666666668</c:v>
                </c:pt>
                <c:pt idx="6952">
                  <c:v>233.05</c:v>
                </c:pt>
                <c:pt idx="6953">
                  <c:v>233.08333333333334</c:v>
                </c:pt>
                <c:pt idx="6954">
                  <c:v>233.11666666666667</c:v>
                </c:pt>
                <c:pt idx="6955">
                  <c:v>233.15</c:v>
                </c:pt>
                <c:pt idx="6956">
                  <c:v>233.18333333333334</c:v>
                </c:pt>
                <c:pt idx="6957">
                  <c:v>233.21666666666667</c:v>
                </c:pt>
                <c:pt idx="6958">
                  <c:v>233.25</c:v>
                </c:pt>
                <c:pt idx="6959">
                  <c:v>233.28333333333333</c:v>
                </c:pt>
                <c:pt idx="6960">
                  <c:v>233.31666666666666</c:v>
                </c:pt>
                <c:pt idx="6961">
                  <c:v>233.35</c:v>
                </c:pt>
                <c:pt idx="6962">
                  <c:v>233.38333333333333</c:v>
                </c:pt>
                <c:pt idx="6963">
                  <c:v>233.41666666666666</c:v>
                </c:pt>
                <c:pt idx="6964">
                  <c:v>233.45</c:v>
                </c:pt>
                <c:pt idx="6965">
                  <c:v>233.48333333333332</c:v>
                </c:pt>
                <c:pt idx="6966">
                  <c:v>233.51666666666668</c:v>
                </c:pt>
                <c:pt idx="6967">
                  <c:v>233.55</c:v>
                </c:pt>
                <c:pt idx="6968">
                  <c:v>233.58333333333334</c:v>
                </c:pt>
                <c:pt idx="6969">
                  <c:v>233.61666666666667</c:v>
                </c:pt>
                <c:pt idx="6970">
                  <c:v>233.65</c:v>
                </c:pt>
                <c:pt idx="6971">
                  <c:v>233.68333333333334</c:v>
                </c:pt>
                <c:pt idx="6972">
                  <c:v>233.71666666666667</c:v>
                </c:pt>
                <c:pt idx="6973">
                  <c:v>233.75</c:v>
                </c:pt>
                <c:pt idx="6974">
                  <c:v>233.78333333333333</c:v>
                </c:pt>
                <c:pt idx="6975">
                  <c:v>233.81666666666666</c:v>
                </c:pt>
                <c:pt idx="6976">
                  <c:v>233.85</c:v>
                </c:pt>
                <c:pt idx="6977">
                  <c:v>233.88333333333333</c:v>
                </c:pt>
                <c:pt idx="6978">
                  <c:v>233.91666666666666</c:v>
                </c:pt>
                <c:pt idx="6979">
                  <c:v>233.95</c:v>
                </c:pt>
                <c:pt idx="6980">
                  <c:v>234</c:v>
                </c:pt>
                <c:pt idx="6981">
                  <c:v>234.03333333333333</c:v>
                </c:pt>
                <c:pt idx="6982">
                  <c:v>234.05</c:v>
                </c:pt>
                <c:pt idx="6983">
                  <c:v>234.08333333333334</c:v>
                </c:pt>
                <c:pt idx="6984">
                  <c:v>234.11666666666667</c:v>
                </c:pt>
                <c:pt idx="6985">
                  <c:v>234.15</c:v>
                </c:pt>
                <c:pt idx="6986">
                  <c:v>234.2</c:v>
                </c:pt>
                <c:pt idx="6987">
                  <c:v>234.23333333333332</c:v>
                </c:pt>
                <c:pt idx="6988">
                  <c:v>234.26666666666668</c:v>
                </c:pt>
                <c:pt idx="6989">
                  <c:v>234.3</c:v>
                </c:pt>
                <c:pt idx="6990">
                  <c:v>234.33333333333334</c:v>
                </c:pt>
                <c:pt idx="6991">
                  <c:v>234.36666666666667</c:v>
                </c:pt>
                <c:pt idx="6992">
                  <c:v>234.4</c:v>
                </c:pt>
                <c:pt idx="6993">
                  <c:v>234.43333333333334</c:v>
                </c:pt>
                <c:pt idx="6994">
                  <c:v>234.46666666666667</c:v>
                </c:pt>
                <c:pt idx="6995">
                  <c:v>234.5</c:v>
                </c:pt>
                <c:pt idx="6996">
                  <c:v>234.53333333333333</c:v>
                </c:pt>
                <c:pt idx="6997">
                  <c:v>234.56666666666666</c:v>
                </c:pt>
                <c:pt idx="6998">
                  <c:v>234.6</c:v>
                </c:pt>
                <c:pt idx="6999">
                  <c:v>234.63333333333333</c:v>
                </c:pt>
                <c:pt idx="7000">
                  <c:v>234.66666666666666</c:v>
                </c:pt>
                <c:pt idx="7001">
                  <c:v>234.7</c:v>
                </c:pt>
                <c:pt idx="7002">
                  <c:v>234.73333333333332</c:v>
                </c:pt>
                <c:pt idx="7003">
                  <c:v>234.76666666666668</c:v>
                </c:pt>
                <c:pt idx="7004">
                  <c:v>234.8</c:v>
                </c:pt>
                <c:pt idx="7005">
                  <c:v>234.83333333333334</c:v>
                </c:pt>
                <c:pt idx="7006">
                  <c:v>234.86666666666667</c:v>
                </c:pt>
                <c:pt idx="7007">
                  <c:v>234.9</c:v>
                </c:pt>
                <c:pt idx="7008">
                  <c:v>234.93333333333334</c:v>
                </c:pt>
                <c:pt idx="7009">
                  <c:v>234.96666666666667</c:v>
                </c:pt>
                <c:pt idx="7010">
                  <c:v>235</c:v>
                </c:pt>
                <c:pt idx="7011">
                  <c:v>235.03333333333333</c:v>
                </c:pt>
                <c:pt idx="7012">
                  <c:v>235.06666666666666</c:v>
                </c:pt>
                <c:pt idx="7013">
                  <c:v>235.1</c:v>
                </c:pt>
                <c:pt idx="7014">
                  <c:v>235.13333333333333</c:v>
                </c:pt>
                <c:pt idx="7015">
                  <c:v>235.16666666666666</c:v>
                </c:pt>
                <c:pt idx="7016">
                  <c:v>235.2</c:v>
                </c:pt>
                <c:pt idx="7017">
                  <c:v>235.23333333333332</c:v>
                </c:pt>
                <c:pt idx="7018">
                  <c:v>235.26666666666668</c:v>
                </c:pt>
                <c:pt idx="7019">
                  <c:v>235.3</c:v>
                </c:pt>
                <c:pt idx="7020">
                  <c:v>235.33333333333334</c:v>
                </c:pt>
                <c:pt idx="7021">
                  <c:v>235.36666666666667</c:v>
                </c:pt>
                <c:pt idx="7022">
                  <c:v>235.4</c:v>
                </c:pt>
                <c:pt idx="7023">
                  <c:v>235.43333333333334</c:v>
                </c:pt>
                <c:pt idx="7024">
                  <c:v>235.46666666666667</c:v>
                </c:pt>
                <c:pt idx="7025">
                  <c:v>235.5</c:v>
                </c:pt>
                <c:pt idx="7026">
                  <c:v>235.53333333333333</c:v>
                </c:pt>
                <c:pt idx="7027">
                  <c:v>235.56666666666666</c:v>
                </c:pt>
                <c:pt idx="7028">
                  <c:v>235.6</c:v>
                </c:pt>
                <c:pt idx="7029">
                  <c:v>235.63333333333333</c:v>
                </c:pt>
                <c:pt idx="7030">
                  <c:v>235.66666666666666</c:v>
                </c:pt>
                <c:pt idx="7031">
                  <c:v>235.7</c:v>
                </c:pt>
                <c:pt idx="7032">
                  <c:v>235.73333333333332</c:v>
                </c:pt>
                <c:pt idx="7033">
                  <c:v>235.76666666666668</c:v>
                </c:pt>
                <c:pt idx="7034">
                  <c:v>235.8</c:v>
                </c:pt>
                <c:pt idx="7035">
                  <c:v>235.83333333333334</c:v>
                </c:pt>
                <c:pt idx="7036">
                  <c:v>235.86666666666667</c:v>
                </c:pt>
                <c:pt idx="7037">
                  <c:v>235.9</c:v>
                </c:pt>
                <c:pt idx="7038">
                  <c:v>235.93333333333334</c:v>
                </c:pt>
                <c:pt idx="7039">
                  <c:v>235.96666666666667</c:v>
                </c:pt>
                <c:pt idx="7040">
                  <c:v>236</c:v>
                </c:pt>
                <c:pt idx="7041">
                  <c:v>236.03333333333333</c:v>
                </c:pt>
                <c:pt idx="7042">
                  <c:v>236.06666666666666</c:v>
                </c:pt>
                <c:pt idx="7043">
                  <c:v>236.1</c:v>
                </c:pt>
                <c:pt idx="7044">
                  <c:v>236.13333333333333</c:v>
                </c:pt>
                <c:pt idx="7045">
                  <c:v>236.16666666666666</c:v>
                </c:pt>
                <c:pt idx="7046">
                  <c:v>236.2</c:v>
                </c:pt>
                <c:pt idx="7047">
                  <c:v>236.23333333333332</c:v>
                </c:pt>
                <c:pt idx="7048">
                  <c:v>236.26666666666668</c:v>
                </c:pt>
                <c:pt idx="7049">
                  <c:v>236.3</c:v>
                </c:pt>
                <c:pt idx="7050">
                  <c:v>236.33333333333334</c:v>
                </c:pt>
                <c:pt idx="7051">
                  <c:v>236.36666666666667</c:v>
                </c:pt>
                <c:pt idx="7052">
                  <c:v>236.4</c:v>
                </c:pt>
                <c:pt idx="7053">
                  <c:v>236.43333333333334</c:v>
                </c:pt>
                <c:pt idx="7054">
                  <c:v>236.46666666666667</c:v>
                </c:pt>
                <c:pt idx="7055">
                  <c:v>236.5</c:v>
                </c:pt>
                <c:pt idx="7056">
                  <c:v>236.53333333333333</c:v>
                </c:pt>
                <c:pt idx="7057">
                  <c:v>236.56666666666666</c:v>
                </c:pt>
                <c:pt idx="7058">
                  <c:v>236.6</c:v>
                </c:pt>
                <c:pt idx="7059">
                  <c:v>236.63333333333333</c:v>
                </c:pt>
                <c:pt idx="7060">
                  <c:v>236.66666666666666</c:v>
                </c:pt>
                <c:pt idx="7061">
                  <c:v>236.7</c:v>
                </c:pt>
                <c:pt idx="7062">
                  <c:v>236.73333333333332</c:v>
                </c:pt>
                <c:pt idx="7063">
                  <c:v>236.76666666666668</c:v>
                </c:pt>
                <c:pt idx="7064">
                  <c:v>236.8</c:v>
                </c:pt>
                <c:pt idx="7065">
                  <c:v>236.83333333333334</c:v>
                </c:pt>
                <c:pt idx="7066">
                  <c:v>236.86666666666667</c:v>
                </c:pt>
                <c:pt idx="7067">
                  <c:v>236.9</c:v>
                </c:pt>
                <c:pt idx="7068">
                  <c:v>236.93333333333334</c:v>
                </c:pt>
                <c:pt idx="7069">
                  <c:v>236.96666666666667</c:v>
                </c:pt>
                <c:pt idx="7070">
                  <c:v>237</c:v>
                </c:pt>
                <c:pt idx="7071">
                  <c:v>237.03333333333333</c:v>
                </c:pt>
                <c:pt idx="7072">
                  <c:v>237.06666666666666</c:v>
                </c:pt>
                <c:pt idx="7073">
                  <c:v>237.1</c:v>
                </c:pt>
                <c:pt idx="7074">
                  <c:v>237.13333333333333</c:v>
                </c:pt>
                <c:pt idx="7075">
                  <c:v>237.16666666666666</c:v>
                </c:pt>
                <c:pt idx="7076">
                  <c:v>237.2</c:v>
                </c:pt>
                <c:pt idx="7077">
                  <c:v>237.23333333333332</c:v>
                </c:pt>
                <c:pt idx="7078">
                  <c:v>237.26666666666668</c:v>
                </c:pt>
                <c:pt idx="7079">
                  <c:v>237.3</c:v>
                </c:pt>
                <c:pt idx="7080">
                  <c:v>237.33333333333334</c:v>
                </c:pt>
                <c:pt idx="7081">
                  <c:v>237.36666666666667</c:v>
                </c:pt>
                <c:pt idx="7082">
                  <c:v>237.4</c:v>
                </c:pt>
                <c:pt idx="7083">
                  <c:v>237.43333333333334</c:v>
                </c:pt>
                <c:pt idx="7084">
                  <c:v>237.46666666666667</c:v>
                </c:pt>
                <c:pt idx="7085">
                  <c:v>237.5</c:v>
                </c:pt>
                <c:pt idx="7086">
                  <c:v>237.53333333333333</c:v>
                </c:pt>
                <c:pt idx="7087">
                  <c:v>237.56666666666666</c:v>
                </c:pt>
                <c:pt idx="7088">
                  <c:v>237.6</c:v>
                </c:pt>
                <c:pt idx="7089">
                  <c:v>237.63333333333333</c:v>
                </c:pt>
                <c:pt idx="7090">
                  <c:v>237.66666666666666</c:v>
                </c:pt>
                <c:pt idx="7091">
                  <c:v>237.7</c:v>
                </c:pt>
                <c:pt idx="7092">
                  <c:v>237.73333333333332</c:v>
                </c:pt>
                <c:pt idx="7093">
                  <c:v>237.76666666666668</c:v>
                </c:pt>
                <c:pt idx="7094">
                  <c:v>237.8</c:v>
                </c:pt>
                <c:pt idx="7095">
                  <c:v>237.83333333333334</c:v>
                </c:pt>
                <c:pt idx="7096">
                  <c:v>237.86666666666667</c:v>
                </c:pt>
                <c:pt idx="7097">
                  <c:v>237.9</c:v>
                </c:pt>
                <c:pt idx="7098">
                  <c:v>237.93333333333334</c:v>
                </c:pt>
                <c:pt idx="7099">
                  <c:v>237.96666666666667</c:v>
                </c:pt>
                <c:pt idx="7100">
                  <c:v>238</c:v>
                </c:pt>
                <c:pt idx="7101">
                  <c:v>238.03333333333333</c:v>
                </c:pt>
                <c:pt idx="7102">
                  <c:v>238.06666666666666</c:v>
                </c:pt>
                <c:pt idx="7103">
                  <c:v>238.1</c:v>
                </c:pt>
                <c:pt idx="7104">
                  <c:v>238.13333333333333</c:v>
                </c:pt>
                <c:pt idx="7105">
                  <c:v>238.16666666666666</c:v>
                </c:pt>
                <c:pt idx="7106">
                  <c:v>238.2</c:v>
                </c:pt>
                <c:pt idx="7107">
                  <c:v>238.23333333333332</c:v>
                </c:pt>
                <c:pt idx="7108">
                  <c:v>238.26666666666668</c:v>
                </c:pt>
                <c:pt idx="7109">
                  <c:v>238.3</c:v>
                </c:pt>
                <c:pt idx="7110">
                  <c:v>238.33333333333334</c:v>
                </c:pt>
                <c:pt idx="7111">
                  <c:v>238.36666666666667</c:v>
                </c:pt>
                <c:pt idx="7112">
                  <c:v>238.41666666666666</c:v>
                </c:pt>
                <c:pt idx="7113">
                  <c:v>238.43333333333334</c:v>
                </c:pt>
                <c:pt idx="7114">
                  <c:v>238.46666666666667</c:v>
                </c:pt>
                <c:pt idx="7115">
                  <c:v>238.5</c:v>
                </c:pt>
                <c:pt idx="7116">
                  <c:v>238.53333333333333</c:v>
                </c:pt>
                <c:pt idx="7117">
                  <c:v>238.58333333333334</c:v>
                </c:pt>
                <c:pt idx="7118">
                  <c:v>238.61666666666667</c:v>
                </c:pt>
                <c:pt idx="7119">
                  <c:v>238.63333333333333</c:v>
                </c:pt>
                <c:pt idx="7120">
                  <c:v>238.66666666666666</c:v>
                </c:pt>
                <c:pt idx="7121">
                  <c:v>238.7</c:v>
                </c:pt>
                <c:pt idx="7122">
                  <c:v>238.73333333333332</c:v>
                </c:pt>
                <c:pt idx="7123">
                  <c:v>238.76666666666668</c:v>
                </c:pt>
                <c:pt idx="7124">
                  <c:v>238.81666666666666</c:v>
                </c:pt>
                <c:pt idx="7125">
                  <c:v>238.85</c:v>
                </c:pt>
                <c:pt idx="7126">
                  <c:v>238.88333333333333</c:v>
                </c:pt>
                <c:pt idx="7127">
                  <c:v>238.91666666666666</c:v>
                </c:pt>
                <c:pt idx="7128">
                  <c:v>238.95</c:v>
                </c:pt>
                <c:pt idx="7129">
                  <c:v>238.98333333333332</c:v>
                </c:pt>
                <c:pt idx="7130">
                  <c:v>239.01666666666668</c:v>
                </c:pt>
                <c:pt idx="7131">
                  <c:v>239.05</c:v>
                </c:pt>
                <c:pt idx="7132">
                  <c:v>239.08333333333334</c:v>
                </c:pt>
                <c:pt idx="7133">
                  <c:v>239.11666666666667</c:v>
                </c:pt>
                <c:pt idx="7134">
                  <c:v>239.15</c:v>
                </c:pt>
                <c:pt idx="7135">
                  <c:v>239.18333333333334</c:v>
                </c:pt>
                <c:pt idx="7136">
                  <c:v>239.21666666666667</c:v>
                </c:pt>
                <c:pt idx="7137">
                  <c:v>239.25</c:v>
                </c:pt>
                <c:pt idx="7138">
                  <c:v>239.28333333333333</c:v>
                </c:pt>
                <c:pt idx="7139">
                  <c:v>239.31666666666666</c:v>
                </c:pt>
                <c:pt idx="7140">
                  <c:v>239.35</c:v>
                </c:pt>
                <c:pt idx="7141">
                  <c:v>239.38333333333333</c:v>
                </c:pt>
                <c:pt idx="7142">
                  <c:v>239.41666666666666</c:v>
                </c:pt>
                <c:pt idx="7143">
                  <c:v>239.45</c:v>
                </c:pt>
                <c:pt idx="7144">
                  <c:v>239.48333333333332</c:v>
                </c:pt>
                <c:pt idx="7145">
                  <c:v>239.51666666666668</c:v>
                </c:pt>
                <c:pt idx="7146">
                  <c:v>239.55</c:v>
                </c:pt>
                <c:pt idx="7147">
                  <c:v>239.58333333333334</c:v>
                </c:pt>
                <c:pt idx="7148">
                  <c:v>239.61666666666667</c:v>
                </c:pt>
                <c:pt idx="7149">
                  <c:v>239.65</c:v>
                </c:pt>
                <c:pt idx="7150">
                  <c:v>239.68333333333334</c:v>
                </c:pt>
                <c:pt idx="7151">
                  <c:v>239.71666666666667</c:v>
                </c:pt>
                <c:pt idx="7152">
                  <c:v>239.75</c:v>
                </c:pt>
                <c:pt idx="7153">
                  <c:v>239.78333333333333</c:v>
                </c:pt>
                <c:pt idx="7154">
                  <c:v>239.81666666666666</c:v>
                </c:pt>
                <c:pt idx="7155">
                  <c:v>239.85</c:v>
                </c:pt>
                <c:pt idx="7156">
                  <c:v>239.88333333333333</c:v>
                </c:pt>
                <c:pt idx="7157">
                  <c:v>239.91666666666666</c:v>
                </c:pt>
                <c:pt idx="7158">
                  <c:v>239.95</c:v>
                </c:pt>
                <c:pt idx="7159">
                  <c:v>239.98333333333332</c:v>
                </c:pt>
                <c:pt idx="7160">
                  <c:v>240.01666666666668</c:v>
                </c:pt>
                <c:pt idx="7161">
                  <c:v>240.05</c:v>
                </c:pt>
                <c:pt idx="7162">
                  <c:v>240.08333333333334</c:v>
                </c:pt>
                <c:pt idx="7163">
                  <c:v>240.11666666666667</c:v>
                </c:pt>
                <c:pt idx="7164">
                  <c:v>240.15</c:v>
                </c:pt>
                <c:pt idx="7165">
                  <c:v>240.18333333333334</c:v>
                </c:pt>
                <c:pt idx="7166">
                  <c:v>240.21666666666667</c:v>
                </c:pt>
                <c:pt idx="7167">
                  <c:v>240.25</c:v>
                </c:pt>
                <c:pt idx="7168">
                  <c:v>240.28333333333333</c:v>
                </c:pt>
                <c:pt idx="7169">
                  <c:v>240.31666666666666</c:v>
                </c:pt>
                <c:pt idx="7170">
                  <c:v>240.35</c:v>
                </c:pt>
                <c:pt idx="7171">
                  <c:v>240.38333333333333</c:v>
                </c:pt>
                <c:pt idx="7172">
                  <c:v>240.41666666666666</c:v>
                </c:pt>
                <c:pt idx="7173">
                  <c:v>240.45</c:v>
                </c:pt>
                <c:pt idx="7174">
                  <c:v>240.48333333333332</c:v>
                </c:pt>
                <c:pt idx="7175">
                  <c:v>240.51666666666668</c:v>
                </c:pt>
                <c:pt idx="7176">
                  <c:v>240.55</c:v>
                </c:pt>
                <c:pt idx="7177">
                  <c:v>240.58333333333334</c:v>
                </c:pt>
                <c:pt idx="7178">
                  <c:v>240.61666666666667</c:v>
                </c:pt>
                <c:pt idx="7179">
                  <c:v>240.65</c:v>
                </c:pt>
                <c:pt idx="7180">
                  <c:v>240.68333333333334</c:v>
                </c:pt>
                <c:pt idx="7181">
                  <c:v>240.71666666666667</c:v>
                </c:pt>
                <c:pt idx="7182">
                  <c:v>240.75</c:v>
                </c:pt>
                <c:pt idx="7183">
                  <c:v>240.78333333333333</c:v>
                </c:pt>
                <c:pt idx="7184">
                  <c:v>240.81666666666666</c:v>
                </c:pt>
                <c:pt idx="7185">
                  <c:v>240.85</c:v>
                </c:pt>
                <c:pt idx="7186">
                  <c:v>240.88333333333333</c:v>
                </c:pt>
                <c:pt idx="7187">
                  <c:v>240.91666666666666</c:v>
                </c:pt>
                <c:pt idx="7188">
                  <c:v>240.95</c:v>
                </c:pt>
                <c:pt idx="7189">
                  <c:v>240.98333333333332</c:v>
                </c:pt>
                <c:pt idx="7190">
                  <c:v>241.01666666666668</c:v>
                </c:pt>
                <c:pt idx="7191">
                  <c:v>241.05</c:v>
                </c:pt>
                <c:pt idx="7192">
                  <c:v>241.08333333333334</c:v>
                </c:pt>
                <c:pt idx="7193">
                  <c:v>241.11666666666667</c:v>
                </c:pt>
                <c:pt idx="7194">
                  <c:v>241.15</c:v>
                </c:pt>
                <c:pt idx="7195">
                  <c:v>241.18333333333334</c:v>
                </c:pt>
                <c:pt idx="7196">
                  <c:v>241.21666666666667</c:v>
                </c:pt>
                <c:pt idx="7197">
                  <c:v>241.25</c:v>
                </c:pt>
                <c:pt idx="7198">
                  <c:v>241.28333333333333</c:v>
                </c:pt>
                <c:pt idx="7199">
                  <c:v>241.31666666666666</c:v>
                </c:pt>
                <c:pt idx="7200">
                  <c:v>241.35</c:v>
                </c:pt>
                <c:pt idx="7201">
                  <c:v>241.38333333333333</c:v>
                </c:pt>
                <c:pt idx="7202">
                  <c:v>241.41666666666666</c:v>
                </c:pt>
                <c:pt idx="7203">
                  <c:v>241.45</c:v>
                </c:pt>
                <c:pt idx="7204">
                  <c:v>241.48333333333332</c:v>
                </c:pt>
                <c:pt idx="7205">
                  <c:v>241.51666666666668</c:v>
                </c:pt>
                <c:pt idx="7206">
                  <c:v>241.55</c:v>
                </c:pt>
                <c:pt idx="7207">
                  <c:v>241.58333333333334</c:v>
                </c:pt>
                <c:pt idx="7208">
                  <c:v>241.61666666666667</c:v>
                </c:pt>
                <c:pt idx="7209">
                  <c:v>241.65</c:v>
                </c:pt>
                <c:pt idx="7210">
                  <c:v>241.68333333333334</c:v>
                </c:pt>
                <c:pt idx="7211">
                  <c:v>241.71666666666667</c:v>
                </c:pt>
                <c:pt idx="7212">
                  <c:v>241.75</c:v>
                </c:pt>
                <c:pt idx="7213">
                  <c:v>241.78333333333333</c:v>
                </c:pt>
                <c:pt idx="7214">
                  <c:v>241.81666666666666</c:v>
                </c:pt>
                <c:pt idx="7215">
                  <c:v>241.85</c:v>
                </c:pt>
                <c:pt idx="7216">
                  <c:v>241.88333333333333</c:v>
                </c:pt>
                <c:pt idx="7217">
                  <c:v>241.91666666666666</c:v>
                </c:pt>
                <c:pt idx="7218">
                  <c:v>241.95</c:v>
                </c:pt>
                <c:pt idx="7219">
                  <c:v>241.98333333333332</c:v>
                </c:pt>
                <c:pt idx="7220">
                  <c:v>242.01666666666668</c:v>
                </c:pt>
                <c:pt idx="7221">
                  <c:v>242.05</c:v>
                </c:pt>
                <c:pt idx="7222">
                  <c:v>242.08333333333334</c:v>
                </c:pt>
                <c:pt idx="7223">
                  <c:v>242.11666666666667</c:v>
                </c:pt>
                <c:pt idx="7224">
                  <c:v>242.15</c:v>
                </c:pt>
                <c:pt idx="7225">
                  <c:v>242.18333333333334</c:v>
                </c:pt>
                <c:pt idx="7226">
                  <c:v>242.21666666666667</c:v>
                </c:pt>
                <c:pt idx="7227">
                  <c:v>242.25</c:v>
                </c:pt>
                <c:pt idx="7228">
                  <c:v>242.28333333333333</c:v>
                </c:pt>
                <c:pt idx="7229">
                  <c:v>242.31666666666666</c:v>
                </c:pt>
                <c:pt idx="7230">
                  <c:v>242.35</c:v>
                </c:pt>
                <c:pt idx="7231">
                  <c:v>242.38333333333333</c:v>
                </c:pt>
                <c:pt idx="7232">
                  <c:v>242.41666666666666</c:v>
                </c:pt>
                <c:pt idx="7233">
                  <c:v>242.46666666666667</c:v>
                </c:pt>
                <c:pt idx="7234">
                  <c:v>242.48333333333332</c:v>
                </c:pt>
                <c:pt idx="7235">
                  <c:v>242.51666666666668</c:v>
                </c:pt>
                <c:pt idx="7236">
                  <c:v>242.56666666666666</c:v>
                </c:pt>
                <c:pt idx="7237">
                  <c:v>242.58333333333334</c:v>
                </c:pt>
                <c:pt idx="7238">
                  <c:v>242.61666666666667</c:v>
                </c:pt>
                <c:pt idx="7239">
                  <c:v>242.65</c:v>
                </c:pt>
                <c:pt idx="7240">
                  <c:v>242.7</c:v>
                </c:pt>
                <c:pt idx="7241">
                  <c:v>242.71666666666667</c:v>
                </c:pt>
                <c:pt idx="7242">
                  <c:v>242.75</c:v>
                </c:pt>
                <c:pt idx="7243">
                  <c:v>242.78333333333333</c:v>
                </c:pt>
                <c:pt idx="7244">
                  <c:v>242.83333333333334</c:v>
                </c:pt>
                <c:pt idx="7245">
                  <c:v>242.86666666666667</c:v>
                </c:pt>
                <c:pt idx="7246">
                  <c:v>242.9</c:v>
                </c:pt>
                <c:pt idx="7247">
                  <c:v>242.93333333333334</c:v>
                </c:pt>
                <c:pt idx="7248">
                  <c:v>242.96666666666667</c:v>
                </c:pt>
                <c:pt idx="7249">
                  <c:v>243</c:v>
                </c:pt>
                <c:pt idx="7250">
                  <c:v>243.03333333333333</c:v>
                </c:pt>
                <c:pt idx="7251">
                  <c:v>243.06666666666666</c:v>
                </c:pt>
                <c:pt idx="7252">
                  <c:v>243.1</c:v>
                </c:pt>
                <c:pt idx="7253">
                  <c:v>243.13333333333333</c:v>
                </c:pt>
                <c:pt idx="7254">
                  <c:v>243.16666666666666</c:v>
                </c:pt>
                <c:pt idx="7255">
                  <c:v>243.2</c:v>
                </c:pt>
                <c:pt idx="7256">
                  <c:v>243.23333333333332</c:v>
                </c:pt>
                <c:pt idx="7257">
                  <c:v>243.26666666666668</c:v>
                </c:pt>
                <c:pt idx="7258">
                  <c:v>243.3</c:v>
                </c:pt>
                <c:pt idx="7259">
                  <c:v>243.33333333333334</c:v>
                </c:pt>
                <c:pt idx="7260">
                  <c:v>243.36666666666667</c:v>
                </c:pt>
                <c:pt idx="7261">
                  <c:v>243.4</c:v>
                </c:pt>
                <c:pt idx="7262">
                  <c:v>243.43333333333334</c:v>
                </c:pt>
                <c:pt idx="7263">
                  <c:v>243.46666666666667</c:v>
                </c:pt>
                <c:pt idx="7264">
                  <c:v>243.5</c:v>
                </c:pt>
                <c:pt idx="7265">
                  <c:v>243.53333333333333</c:v>
                </c:pt>
                <c:pt idx="7266">
                  <c:v>243.56666666666666</c:v>
                </c:pt>
                <c:pt idx="7267">
                  <c:v>243.6</c:v>
                </c:pt>
                <c:pt idx="7268">
                  <c:v>243.63333333333333</c:v>
                </c:pt>
                <c:pt idx="7269">
                  <c:v>243.66666666666666</c:v>
                </c:pt>
                <c:pt idx="7270">
                  <c:v>243.7</c:v>
                </c:pt>
                <c:pt idx="7271">
                  <c:v>243.73333333333332</c:v>
                </c:pt>
                <c:pt idx="7272">
                  <c:v>243.76666666666668</c:v>
                </c:pt>
                <c:pt idx="7273">
                  <c:v>243.8</c:v>
                </c:pt>
                <c:pt idx="7274">
                  <c:v>243.83333333333334</c:v>
                </c:pt>
                <c:pt idx="7275">
                  <c:v>243.86666666666667</c:v>
                </c:pt>
                <c:pt idx="7276">
                  <c:v>243.9</c:v>
                </c:pt>
                <c:pt idx="7277">
                  <c:v>243.93333333333334</c:v>
                </c:pt>
                <c:pt idx="7278">
                  <c:v>243.96666666666667</c:v>
                </c:pt>
                <c:pt idx="7279">
                  <c:v>244</c:v>
                </c:pt>
                <c:pt idx="7280">
                  <c:v>244.03333333333333</c:v>
                </c:pt>
                <c:pt idx="7281">
                  <c:v>244.06666666666666</c:v>
                </c:pt>
                <c:pt idx="7282">
                  <c:v>244.1</c:v>
                </c:pt>
                <c:pt idx="7283">
                  <c:v>244.13333333333333</c:v>
                </c:pt>
                <c:pt idx="7284">
                  <c:v>244.16666666666666</c:v>
                </c:pt>
                <c:pt idx="7285">
                  <c:v>244.2</c:v>
                </c:pt>
                <c:pt idx="7286">
                  <c:v>244.23333333333332</c:v>
                </c:pt>
                <c:pt idx="7287">
                  <c:v>244.26666666666668</c:v>
                </c:pt>
                <c:pt idx="7288">
                  <c:v>244.3</c:v>
                </c:pt>
                <c:pt idx="7289">
                  <c:v>244.33333333333334</c:v>
                </c:pt>
                <c:pt idx="7290">
                  <c:v>244.36666666666667</c:v>
                </c:pt>
                <c:pt idx="7291">
                  <c:v>244.4</c:v>
                </c:pt>
                <c:pt idx="7292">
                  <c:v>244.43333333333334</c:v>
                </c:pt>
                <c:pt idx="7293">
                  <c:v>244.46666666666667</c:v>
                </c:pt>
                <c:pt idx="7294">
                  <c:v>244.5</c:v>
                </c:pt>
                <c:pt idx="7295">
                  <c:v>244.53333333333333</c:v>
                </c:pt>
                <c:pt idx="7296">
                  <c:v>244.56666666666666</c:v>
                </c:pt>
                <c:pt idx="7297">
                  <c:v>244.6</c:v>
                </c:pt>
                <c:pt idx="7298">
                  <c:v>244.63333333333333</c:v>
                </c:pt>
                <c:pt idx="7299">
                  <c:v>244.66666666666666</c:v>
                </c:pt>
                <c:pt idx="7300">
                  <c:v>244.7</c:v>
                </c:pt>
                <c:pt idx="7301">
                  <c:v>244.73333333333332</c:v>
                </c:pt>
                <c:pt idx="7302">
                  <c:v>244.76666666666668</c:v>
                </c:pt>
                <c:pt idx="7303">
                  <c:v>244.8</c:v>
                </c:pt>
                <c:pt idx="7304">
                  <c:v>244.83333333333334</c:v>
                </c:pt>
                <c:pt idx="7305">
                  <c:v>244.86666666666667</c:v>
                </c:pt>
                <c:pt idx="7306">
                  <c:v>244.9</c:v>
                </c:pt>
                <c:pt idx="7307">
                  <c:v>244.93333333333334</c:v>
                </c:pt>
                <c:pt idx="7308">
                  <c:v>244.96666666666667</c:v>
                </c:pt>
                <c:pt idx="7309">
                  <c:v>245</c:v>
                </c:pt>
                <c:pt idx="7310">
                  <c:v>245.03333333333333</c:v>
                </c:pt>
                <c:pt idx="7311">
                  <c:v>245.06666666666666</c:v>
                </c:pt>
                <c:pt idx="7312">
                  <c:v>245.1</c:v>
                </c:pt>
                <c:pt idx="7313">
                  <c:v>245.13333333333333</c:v>
                </c:pt>
                <c:pt idx="7314">
                  <c:v>245.16666666666666</c:v>
                </c:pt>
                <c:pt idx="7315">
                  <c:v>245.2</c:v>
                </c:pt>
                <c:pt idx="7316">
                  <c:v>245.23333333333332</c:v>
                </c:pt>
                <c:pt idx="7317">
                  <c:v>245.26666666666668</c:v>
                </c:pt>
                <c:pt idx="7318">
                  <c:v>245.3</c:v>
                </c:pt>
                <c:pt idx="7319">
                  <c:v>245.33333333333334</c:v>
                </c:pt>
                <c:pt idx="7320">
                  <c:v>245.36666666666667</c:v>
                </c:pt>
                <c:pt idx="7321">
                  <c:v>245.4</c:v>
                </c:pt>
                <c:pt idx="7322">
                  <c:v>245.43333333333334</c:v>
                </c:pt>
                <c:pt idx="7323">
                  <c:v>245.46666666666667</c:v>
                </c:pt>
                <c:pt idx="7324">
                  <c:v>245.5</c:v>
                </c:pt>
                <c:pt idx="7325">
                  <c:v>245.53333333333333</c:v>
                </c:pt>
                <c:pt idx="7326">
                  <c:v>245.56666666666666</c:v>
                </c:pt>
                <c:pt idx="7327">
                  <c:v>245.6</c:v>
                </c:pt>
                <c:pt idx="7328">
                  <c:v>245.63333333333333</c:v>
                </c:pt>
                <c:pt idx="7329">
                  <c:v>245.66666666666666</c:v>
                </c:pt>
                <c:pt idx="7330">
                  <c:v>245.7</c:v>
                </c:pt>
                <c:pt idx="7331">
                  <c:v>245.73333333333332</c:v>
                </c:pt>
                <c:pt idx="7332">
                  <c:v>245.76666666666668</c:v>
                </c:pt>
                <c:pt idx="7333">
                  <c:v>245.8</c:v>
                </c:pt>
                <c:pt idx="7334">
                  <c:v>245.83333333333334</c:v>
                </c:pt>
                <c:pt idx="7335">
                  <c:v>245.86666666666667</c:v>
                </c:pt>
                <c:pt idx="7336">
                  <c:v>245.9</c:v>
                </c:pt>
                <c:pt idx="7337">
                  <c:v>245.93333333333334</c:v>
                </c:pt>
                <c:pt idx="7338">
                  <c:v>245.96666666666667</c:v>
                </c:pt>
                <c:pt idx="7339">
                  <c:v>246</c:v>
                </c:pt>
                <c:pt idx="7340">
                  <c:v>246.03333333333333</c:v>
                </c:pt>
                <c:pt idx="7341">
                  <c:v>246.06666666666666</c:v>
                </c:pt>
                <c:pt idx="7342">
                  <c:v>246.1</c:v>
                </c:pt>
                <c:pt idx="7343">
                  <c:v>246.13333333333333</c:v>
                </c:pt>
                <c:pt idx="7344">
                  <c:v>246.16666666666666</c:v>
                </c:pt>
                <c:pt idx="7345">
                  <c:v>246.2</c:v>
                </c:pt>
                <c:pt idx="7346">
                  <c:v>246.23333333333332</c:v>
                </c:pt>
                <c:pt idx="7347">
                  <c:v>246.26666666666668</c:v>
                </c:pt>
                <c:pt idx="7348">
                  <c:v>246.3</c:v>
                </c:pt>
                <c:pt idx="7349">
                  <c:v>246.33333333333334</c:v>
                </c:pt>
                <c:pt idx="7350">
                  <c:v>246.36666666666667</c:v>
                </c:pt>
                <c:pt idx="7351">
                  <c:v>246.4</c:v>
                </c:pt>
                <c:pt idx="7352">
                  <c:v>246.43333333333334</c:v>
                </c:pt>
                <c:pt idx="7353">
                  <c:v>246.46666666666667</c:v>
                </c:pt>
                <c:pt idx="7354">
                  <c:v>246.5</c:v>
                </c:pt>
                <c:pt idx="7355">
                  <c:v>246.53333333333333</c:v>
                </c:pt>
                <c:pt idx="7356">
                  <c:v>246.56666666666666</c:v>
                </c:pt>
                <c:pt idx="7357">
                  <c:v>246.6</c:v>
                </c:pt>
                <c:pt idx="7358">
                  <c:v>246.63333333333333</c:v>
                </c:pt>
                <c:pt idx="7359">
                  <c:v>246.66666666666666</c:v>
                </c:pt>
                <c:pt idx="7360">
                  <c:v>246.7</c:v>
                </c:pt>
                <c:pt idx="7361">
                  <c:v>246.73333333333332</c:v>
                </c:pt>
                <c:pt idx="7362">
                  <c:v>246.76666666666668</c:v>
                </c:pt>
                <c:pt idx="7363">
                  <c:v>246.8</c:v>
                </c:pt>
                <c:pt idx="7364">
                  <c:v>246.83333333333334</c:v>
                </c:pt>
                <c:pt idx="7365">
                  <c:v>246.86666666666667</c:v>
                </c:pt>
                <c:pt idx="7366">
                  <c:v>246.9</c:v>
                </c:pt>
                <c:pt idx="7367">
                  <c:v>246.93333333333334</c:v>
                </c:pt>
                <c:pt idx="7368">
                  <c:v>246.96666666666667</c:v>
                </c:pt>
                <c:pt idx="7369">
                  <c:v>247</c:v>
                </c:pt>
                <c:pt idx="7370">
                  <c:v>247.05</c:v>
                </c:pt>
                <c:pt idx="7371">
                  <c:v>247.06666666666666</c:v>
                </c:pt>
                <c:pt idx="7372">
                  <c:v>247.1</c:v>
                </c:pt>
                <c:pt idx="7373">
                  <c:v>247.13333333333333</c:v>
                </c:pt>
                <c:pt idx="7374">
                  <c:v>247.18333333333334</c:v>
                </c:pt>
                <c:pt idx="7375">
                  <c:v>247.2</c:v>
                </c:pt>
                <c:pt idx="7376">
                  <c:v>247.25</c:v>
                </c:pt>
                <c:pt idx="7377">
                  <c:v>247.28333333333333</c:v>
                </c:pt>
                <c:pt idx="7378">
                  <c:v>247.3</c:v>
                </c:pt>
                <c:pt idx="7379">
                  <c:v>247.35</c:v>
                </c:pt>
                <c:pt idx="7380">
                  <c:v>247.38333333333333</c:v>
                </c:pt>
                <c:pt idx="7381">
                  <c:v>247.41666666666666</c:v>
                </c:pt>
                <c:pt idx="7382">
                  <c:v>247.45</c:v>
                </c:pt>
                <c:pt idx="7383">
                  <c:v>247.48333333333332</c:v>
                </c:pt>
                <c:pt idx="7384">
                  <c:v>247.51666666666668</c:v>
                </c:pt>
                <c:pt idx="7385">
                  <c:v>247.55</c:v>
                </c:pt>
                <c:pt idx="7386">
                  <c:v>247.58333333333334</c:v>
                </c:pt>
                <c:pt idx="7387">
                  <c:v>247.61666666666667</c:v>
                </c:pt>
                <c:pt idx="7388">
                  <c:v>247.65</c:v>
                </c:pt>
                <c:pt idx="7389">
                  <c:v>247.68333333333334</c:v>
                </c:pt>
                <c:pt idx="7390">
                  <c:v>247.71666666666667</c:v>
                </c:pt>
                <c:pt idx="7391">
                  <c:v>247.75</c:v>
                </c:pt>
                <c:pt idx="7392">
                  <c:v>247.78333333333333</c:v>
                </c:pt>
                <c:pt idx="7393">
                  <c:v>247.81666666666666</c:v>
                </c:pt>
                <c:pt idx="7394">
                  <c:v>247.85</c:v>
                </c:pt>
                <c:pt idx="7395">
                  <c:v>247.88333333333333</c:v>
                </c:pt>
                <c:pt idx="7396">
                  <c:v>247.91666666666666</c:v>
                </c:pt>
                <c:pt idx="7397">
                  <c:v>247.95</c:v>
                </c:pt>
                <c:pt idx="7398">
                  <c:v>247.98333333333332</c:v>
                </c:pt>
                <c:pt idx="7399">
                  <c:v>248.01666666666668</c:v>
                </c:pt>
                <c:pt idx="7400">
                  <c:v>248.05</c:v>
                </c:pt>
                <c:pt idx="7401">
                  <c:v>248.08333333333334</c:v>
                </c:pt>
                <c:pt idx="7402">
                  <c:v>248.11666666666667</c:v>
                </c:pt>
                <c:pt idx="7403">
                  <c:v>248.15</c:v>
                </c:pt>
                <c:pt idx="7404">
                  <c:v>248.18333333333334</c:v>
                </c:pt>
                <c:pt idx="7405">
                  <c:v>248.21666666666667</c:v>
                </c:pt>
                <c:pt idx="7406">
                  <c:v>248.25</c:v>
                </c:pt>
                <c:pt idx="7407">
                  <c:v>248.28333333333333</c:v>
                </c:pt>
                <c:pt idx="7408">
                  <c:v>248.31666666666666</c:v>
                </c:pt>
                <c:pt idx="7409">
                  <c:v>248.35</c:v>
                </c:pt>
                <c:pt idx="7410">
                  <c:v>248.38333333333333</c:v>
                </c:pt>
                <c:pt idx="7411">
                  <c:v>248.41666666666666</c:v>
                </c:pt>
                <c:pt idx="7412">
                  <c:v>248.45</c:v>
                </c:pt>
                <c:pt idx="7413">
                  <c:v>248.48333333333332</c:v>
                </c:pt>
                <c:pt idx="7414">
                  <c:v>248.51666666666668</c:v>
                </c:pt>
                <c:pt idx="7415">
                  <c:v>248.55</c:v>
                </c:pt>
                <c:pt idx="7416">
                  <c:v>248.58333333333334</c:v>
                </c:pt>
                <c:pt idx="7417">
                  <c:v>248.61666666666667</c:v>
                </c:pt>
                <c:pt idx="7418">
                  <c:v>248.65</c:v>
                </c:pt>
                <c:pt idx="7419">
                  <c:v>248.68333333333334</c:v>
                </c:pt>
                <c:pt idx="7420">
                  <c:v>248.71666666666667</c:v>
                </c:pt>
                <c:pt idx="7421">
                  <c:v>248.75</c:v>
                </c:pt>
                <c:pt idx="7422">
                  <c:v>248.78333333333333</c:v>
                </c:pt>
                <c:pt idx="7423">
                  <c:v>248.81666666666666</c:v>
                </c:pt>
                <c:pt idx="7424">
                  <c:v>248.85</c:v>
                </c:pt>
                <c:pt idx="7425">
                  <c:v>248.88333333333333</c:v>
                </c:pt>
                <c:pt idx="7426">
                  <c:v>248.91666666666666</c:v>
                </c:pt>
                <c:pt idx="7427">
                  <c:v>248.95</c:v>
                </c:pt>
                <c:pt idx="7428">
                  <c:v>248.98333333333332</c:v>
                </c:pt>
                <c:pt idx="7429">
                  <c:v>249.01666666666668</c:v>
                </c:pt>
                <c:pt idx="7430">
                  <c:v>249.05</c:v>
                </c:pt>
                <c:pt idx="7431">
                  <c:v>249.08333333333334</c:v>
                </c:pt>
                <c:pt idx="7432">
                  <c:v>249.11666666666667</c:v>
                </c:pt>
                <c:pt idx="7433">
                  <c:v>249.15</c:v>
                </c:pt>
                <c:pt idx="7434">
                  <c:v>249.18333333333334</c:v>
                </c:pt>
                <c:pt idx="7435">
                  <c:v>249.21666666666667</c:v>
                </c:pt>
                <c:pt idx="7436">
                  <c:v>249.25</c:v>
                </c:pt>
                <c:pt idx="7437">
                  <c:v>249.28333333333333</c:v>
                </c:pt>
                <c:pt idx="7438">
                  <c:v>249.31666666666666</c:v>
                </c:pt>
                <c:pt idx="7439">
                  <c:v>249.35</c:v>
                </c:pt>
                <c:pt idx="7440">
                  <c:v>249.38333333333333</c:v>
                </c:pt>
                <c:pt idx="7441">
                  <c:v>249.41666666666666</c:v>
                </c:pt>
                <c:pt idx="7442">
                  <c:v>249.45</c:v>
                </c:pt>
                <c:pt idx="7443">
                  <c:v>249.48333333333332</c:v>
                </c:pt>
                <c:pt idx="7444">
                  <c:v>249.51666666666668</c:v>
                </c:pt>
                <c:pt idx="7445">
                  <c:v>249.55</c:v>
                </c:pt>
                <c:pt idx="7446">
                  <c:v>249.58333333333334</c:v>
                </c:pt>
                <c:pt idx="7447">
                  <c:v>249.61666666666667</c:v>
                </c:pt>
                <c:pt idx="7448">
                  <c:v>249.65</c:v>
                </c:pt>
                <c:pt idx="7449">
                  <c:v>249.68333333333334</c:v>
                </c:pt>
                <c:pt idx="7450">
                  <c:v>249.71666666666667</c:v>
                </c:pt>
                <c:pt idx="7451">
                  <c:v>249.75</c:v>
                </c:pt>
                <c:pt idx="7452">
                  <c:v>249.78333333333333</c:v>
                </c:pt>
                <c:pt idx="7453">
                  <c:v>249.81666666666666</c:v>
                </c:pt>
                <c:pt idx="7454">
                  <c:v>249.85</c:v>
                </c:pt>
                <c:pt idx="7455">
                  <c:v>249.88333333333333</c:v>
                </c:pt>
                <c:pt idx="7456">
                  <c:v>249.91666666666666</c:v>
                </c:pt>
                <c:pt idx="7457">
                  <c:v>249.95</c:v>
                </c:pt>
                <c:pt idx="7458">
                  <c:v>249.98333333333332</c:v>
                </c:pt>
                <c:pt idx="7459">
                  <c:v>250.01666666666668</c:v>
                </c:pt>
                <c:pt idx="7460">
                  <c:v>250.05</c:v>
                </c:pt>
                <c:pt idx="7461">
                  <c:v>250.08333333333334</c:v>
                </c:pt>
                <c:pt idx="7462">
                  <c:v>250.11666666666667</c:v>
                </c:pt>
                <c:pt idx="7463">
                  <c:v>250.15</c:v>
                </c:pt>
                <c:pt idx="7464">
                  <c:v>250.18333333333334</c:v>
                </c:pt>
                <c:pt idx="7465">
                  <c:v>250.21666666666667</c:v>
                </c:pt>
                <c:pt idx="7466">
                  <c:v>250.25</c:v>
                </c:pt>
                <c:pt idx="7467">
                  <c:v>250.28333333333333</c:v>
                </c:pt>
                <c:pt idx="7468">
                  <c:v>250.31666666666666</c:v>
                </c:pt>
                <c:pt idx="7469">
                  <c:v>250.35</c:v>
                </c:pt>
                <c:pt idx="7470">
                  <c:v>250.38333333333333</c:v>
                </c:pt>
                <c:pt idx="7471">
                  <c:v>250.41666666666666</c:v>
                </c:pt>
                <c:pt idx="7472">
                  <c:v>250.45</c:v>
                </c:pt>
                <c:pt idx="7473">
                  <c:v>250.48333333333332</c:v>
                </c:pt>
                <c:pt idx="7474">
                  <c:v>250.51666666666668</c:v>
                </c:pt>
                <c:pt idx="7475">
                  <c:v>250.55</c:v>
                </c:pt>
                <c:pt idx="7476">
                  <c:v>250.58333333333334</c:v>
                </c:pt>
                <c:pt idx="7477">
                  <c:v>250.61666666666667</c:v>
                </c:pt>
                <c:pt idx="7478">
                  <c:v>250.65</c:v>
                </c:pt>
                <c:pt idx="7479">
                  <c:v>250.68333333333334</c:v>
                </c:pt>
                <c:pt idx="7480">
                  <c:v>250.71666666666667</c:v>
                </c:pt>
                <c:pt idx="7481">
                  <c:v>250.75</c:v>
                </c:pt>
                <c:pt idx="7482">
                  <c:v>250.78333333333333</c:v>
                </c:pt>
                <c:pt idx="7483">
                  <c:v>250.81666666666666</c:v>
                </c:pt>
                <c:pt idx="7484">
                  <c:v>250.85</c:v>
                </c:pt>
                <c:pt idx="7485">
                  <c:v>250.88333333333333</c:v>
                </c:pt>
                <c:pt idx="7486">
                  <c:v>250.91666666666666</c:v>
                </c:pt>
                <c:pt idx="7487">
                  <c:v>250.95</c:v>
                </c:pt>
                <c:pt idx="7488">
                  <c:v>250.98333333333332</c:v>
                </c:pt>
                <c:pt idx="7489">
                  <c:v>251.01666666666668</c:v>
                </c:pt>
                <c:pt idx="7490">
                  <c:v>251.05</c:v>
                </c:pt>
                <c:pt idx="7491">
                  <c:v>251.08333333333334</c:v>
                </c:pt>
                <c:pt idx="7492">
                  <c:v>251.11666666666667</c:v>
                </c:pt>
                <c:pt idx="7493">
                  <c:v>251.15</c:v>
                </c:pt>
                <c:pt idx="7494">
                  <c:v>251.18333333333334</c:v>
                </c:pt>
                <c:pt idx="7495">
                  <c:v>251.21666666666667</c:v>
                </c:pt>
                <c:pt idx="7496">
                  <c:v>251.25</c:v>
                </c:pt>
                <c:pt idx="7497">
                  <c:v>251.28333333333333</c:v>
                </c:pt>
                <c:pt idx="7498">
                  <c:v>251.31666666666666</c:v>
                </c:pt>
                <c:pt idx="7499">
                  <c:v>251.35</c:v>
                </c:pt>
                <c:pt idx="7500">
                  <c:v>251.38333333333333</c:v>
                </c:pt>
                <c:pt idx="7501">
                  <c:v>251.41666666666666</c:v>
                </c:pt>
                <c:pt idx="7502">
                  <c:v>251.45</c:v>
                </c:pt>
                <c:pt idx="7503">
                  <c:v>251.48333333333332</c:v>
                </c:pt>
                <c:pt idx="7504">
                  <c:v>251.51666666666668</c:v>
                </c:pt>
                <c:pt idx="7505">
                  <c:v>251.55</c:v>
                </c:pt>
                <c:pt idx="7506">
                  <c:v>251.58333333333334</c:v>
                </c:pt>
                <c:pt idx="7507">
                  <c:v>251.61666666666667</c:v>
                </c:pt>
                <c:pt idx="7508">
                  <c:v>251.66666666666666</c:v>
                </c:pt>
                <c:pt idx="7509">
                  <c:v>251.7</c:v>
                </c:pt>
                <c:pt idx="7510">
                  <c:v>251.71666666666667</c:v>
                </c:pt>
                <c:pt idx="7511">
                  <c:v>251.75</c:v>
                </c:pt>
                <c:pt idx="7512">
                  <c:v>251.78333333333333</c:v>
                </c:pt>
                <c:pt idx="7513">
                  <c:v>251.81666666666666</c:v>
                </c:pt>
                <c:pt idx="7514">
                  <c:v>251.85</c:v>
                </c:pt>
                <c:pt idx="7515">
                  <c:v>251.9</c:v>
                </c:pt>
                <c:pt idx="7516">
                  <c:v>251.91666666666666</c:v>
                </c:pt>
                <c:pt idx="7517">
                  <c:v>251.95</c:v>
                </c:pt>
                <c:pt idx="7518">
                  <c:v>252</c:v>
                </c:pt>
                <c:pt idx="7519">
                  <c:v>252.03333333333333</c:v>
                </c:pt>
                <c:pt idx="7520">
                  <c:v>252.06666666666666</c:v>
                </c:pt>
                <c:pt idx="7521">
                  <c:v>252.1</c:v>
                </c:pt>
                <c:pt idx="7522">
                  <c:v>252.13333333333333</c:v>
                </c:pt>
                <c:pt idx="7523">
                  <c:v>252.16666666666666</c:v>
                </c:pt>
                <c:pt idx="7524">
                  <c:v>252.2</c:v>
                </c:pt>
                <c:pt idx="7525">
                  <c:v>252.23333333333332</c:v>
                </c:pt>
                <c:pt idx="7526">
                  <c:v>252.26666666666668</c:v>
                </c:pt>
                <c:pt idx="7527">
                  <c:v>252.3</c:v>
                </c:pt>
                <c:pt idx="7528">
                  <c:v>252.33333333333334</c:v>
                </c:pt>
                <c:pt idx="7529">
                  <c:v>252.36666666666667</c:v>
                </c:pt>
                <c:pt idx="7530">
                  <c:v>252.4</c:v>
                </c:pt>
                <c:pt idx="7531">
                  <c:v>252.43333333333334</c:v>
                </c:pt>
                <c:pt idx="7532">
                  <c:v>252.46666666666667</c:v>
                </c:pt>
                <c:pt idx="7533">
                  <c:v>252.5</c:v>
                </c:pt>
                <c:pt idx="7534">
                  <c:v>252.53333333333333</c:v>
                </c:pt>
                <c:pt idx="7535">
                  <c:v>252.56666666666666</c:v>
                </c:pt>
                <c:pt idx="7536">
                  <c:v>252.6</c:v>
                </c:pt>
                <c:pt idx="7537">
                  <c:v>252.63333333333333</c:v>
                </c:pt>
                <c:pt idx="7538">
                  <c:v>252.66666666666666</c:v>
                </c:pt>
                <c:pt idx="7539">
                  <c:v>252.7</c:v>
                </c:pt>
                <c:pt idx="7540">
                  <c:v>252.73333333333332</c:v>
                </c:pt>
                <c:pt idx="7541">
                  <c:v>252.76666666666668</c:v>
                </c:pt>
                <c:pt idx="7542">
                  <c:v>252.8</c:v>
                </c:pt>
                <c:pt idx="7543">
                  <c:v>252.83333333333334</c:v>
                </c:pt>
                <c:pt idx="7544">
                  <c:v>252.86666666666667</c:v>
                </c:pt>
                <c:pt idx="7545">
                  <c:v>252.9</c:v>
                </c:pt>
                <c:pt idx="7546">
                  <c:v>252.93333333333334</c:v>
                </c:pt>
                <c:pt idx="7547">
                  <c:v>252.96666666666667</c:v>
                </c:pt>
                <c:pt idx="7548">
                  <c:v>253</c:v>
                </c:pt>
                <c:pt idx="7549">
                  <c:v>253.03333333333333</c:v>
                </c:pt>
                <c:pt idx="7550">
                  <c:v>253.06666666666666</c:v>
                </c:pt>
                <c:pt idx="7551">
                  <c:v>253.1</c:v>
                </c:pt>
                <c:pt idx="7552">
                  <c:v>253.13333333333333</c:v>
                </c:pt>
                <c:pt idx="7553">
                  <c:v>253.16666666666666</c:v>
                </c:pt>
                <c:pt idx="7554">
                  <c:v>253.2</c:v>
                </c:pt>
                <c:pt idx="7555">
                  <c:v>253.23333333333332</c:v>
                </c:pt>
                <c:pt idx="7556">
                  <c:v>253.26666666666668</c:v>
                </c:pt>
                <c:pt idx="7557">
                  <c:v>253.3</c:v>
                </c:pt>
                <c:pt idx="7558">
                  <c:v>253.33333333333334</c:v>
                </c:pt>
                <c:pt idx="7559">
                  <c:v>253.36666666666667</c:v>
                </c:pt>
                <c:pt idx="7560">
                  <c:v>253.4</c:v>
                </c:pt>
                <c:pt idx="7561">
                  <c:v>253.43333333333334</c:v>
                </c:pt>
                <c:pt idx="7562">
                  <c:v>253.46666666666667</c:v>
                </c:pt>
                <c:pt idx="7563">
                  <c:v>253.5</c:v>
                </c:pt>
                <c:pt idx="7564">
                  <c:v>253.53333333333333</c:v>
                </c:pt>
                <c:pt idx="7565">
                  <c:v>253.56666666666666</c:v>
                </c:pt>
                <c:pt idx="7566">
                  <c:v>253.6</c:v>
                </c:pt>
                <c:pt idx="7567">
                  <c:v>253.63333333333333</c:v>
                </c:pt>
                <c:pt idx="7568">
                  <c:v>253.66666666666666</c:v>
                </c:pt>
                <c:pt idx="7569">
                  <c:v>253.7</c:v>
                </c:pt>
                <c:pt idx="7570">
                  <c:v>253.73333333333332</c:v>
                </c:pt>
                <c:pt idx="7571">
                  <c:v>253.76666666666668</c:v>
                </c:pt>
                <c:pt idx="7572">
                  <c:v>253.8</c:v>
                </c:pt>
                <c:pt idx="7573">
                  <c:v>253.83333333333334</c:v>
                </c:pt>
                <c:pt idx="7574">
                  <c:v>253.86666666666667</c:v>
                </c:pt>
                <c:pt idx="7575">
                  <c:v>253.9</c:v>
                </c:pt>
                <c:pt idx="7576">
                  <c:v>253.93333333333334</c:v>
                </c:pt>
                <c:pt idx="7577">
                  <c:v>253.96666666666667</c:v>
                </c:pt>
                <c:pt idx="7578">
                  <c:v>254</c:v>
                </c:pt>
                <c:pt idx="7579">
                  <c:v>254.03333333333333</c:v>
                </c:pt>
                <c:pt idx="7580">
                  <c:v>254.06666666666666</c:v>
                </c:pt>
                <c:pt idx="7581">
                  <c:v>254.1</c:v>
                </c:pt>
                <c:pt idx="7582">
                  <c:v>254.13333333333333</c:v>
                </c:pt>
                <c:pt idx="7583">
                  <c:v>254.16666666666666</c:v>
                </c:pt>
                <c:pt idx="7584">
                  <c:v>254.2</c:v>
                </c:pt>
                <c:pt idx="7585">
                  <c:v>254.23333333333332</c:v>
                </c:pt>
                <c:pt idx="7586">
                  <c:v>254.26666666666668</c:v>
                </c:pt>
                <c:pt idx="7587">
                  <c:v>254.3</c:v>
                </c:pt>
                <c:pt idx="7588">
                  <c:v>254.33333333333334</c:v>
                </c:pt>
                <c:pt idx="7589">
                  <c:v>254.36666666666667</c:v>
                </c:pt>
                <c:pt idx="7590">
                  <c:v>254.4</c:v>
                </c:pt>
                <c:pt idx="7591">
                  <c:v>254.43333333333334</c:v>
                </c:pt>
                <c:pt idx="7592">
                  <c:v>254.46666666666667</c:v>
                </c:pt>
                <c:pt idx="7593">
                  <c:v>254.5</c:v>
                </c:pt>
                <c:pt idx="7594">
                  <c:v>254.53333333333333</c:v>
                </c:pt>
                <c:pt idx="7595">
                  <c:v>254.56666666666666</c:v>
                </c:pt>
                <c:pt idx="7596">
                  <c:v>254.6</c:v>
                </c:pt>
                <c:pt idx="7597">
                  <c:v>254.63333333333333</c:v>
                </c:pt>
                <c:pt idx="7598">
                  <c:v>254.66666666666666</c:v>
                </c:pt>
                <c:pt idx="7599">
                  <c:v>254.7</c:v>
                </c:pt>
                <c:pt idx="7600">
                  <c:v>254.73333333333332</c:v>
                </c:pt>
                <c:pt idx="7601">
                  <c:v>254.76666666666668</c:v>
                </c:pt>
                <c:pt idx="7602">
                  <c:v>254.8</c:v>
                </c:pt>
                <c:pt idx="7603">
                  <c:v>254.83333333333334</c:v>
                </c:pt>
                <c:pt idx="7604">
                  <c:v>254.86666666666667</c:v>
                </c:pt>
                <c:pt idx="7605">
                  <c:v>254.9</c:v>
                </c:pt>
                <c:pt idx="7606">
                  <c:v>254.93333333333334</c:v>
                </c:pt>
                <c:pt idx="7607">
                  <c:v>254.96666666666667</c:v>
                </c:pt>
                <c:pt idx="7608">
                  <c:v>255</c:v>
                </c:pt>
                <c:pt idx="7609">
                  <c:v>255.03333333333333</c:v>
                </c:pt>
                <c:pt idx="7610">
                  <c:v>255.06666666666666</c:v>
                </c:pt>
                <c:pt idx="7611">
                  <c:v>255.1</c:v>
                </c:pt>
                <c:pt idx="7612">
                  <c:v>255.13333333333333</c:v>
                </c:pt>
                <c:pt idx="7613">
                  <c:v>255.16666666666666</c:v>
                </c:pt>
                <c:pt idx="7614">
                  <c:v>255.2</c:v>
                </c:pt>
                <c:pt idx="7615">
                  <c:v>255.23333333333332</c:v>
                </c:pt>
                <c:pt idx="7616">
                  <c:v>255.26666666666668</c:v>
                </c:pt>
                <c:pt idx="7617">
                  <c:v>255.3</c:v>
                </c:pt>
                <c:pt idx="7618">
                  <c:v>255.33333333333334</c:v>
                </c:pt>
                <c:pt idx="7619">
                  <c:v>255.36666666666667</c:v>
                </c:pt>
                <c:pt idx="7620">
                  <c:v>255.4</c:v>
                </c:pt>
                <c:pt idx="7621">
                  <c:v>255.43333333333334</c:v>
                </c:pt>
                <c:pt idx="7622">
                  <c:v>255.46666666666667</c:v>
                </c:pt>
                <c:pt idx="7623">
                  <c:v>255.5</c:v>
                </c:pt>
                <c:pt idx="7624">
                  <c:v>255.53333333333333</c:v>
                </c:pt>
                <c:pt idx="7625">
                  <c:v>255.56666666666666</c:v>
                </c:pt>
                <c:pt idx="7626">
                  <c:v>255.6</c:v>
                </c:pt>
                <c:pt idx="7627">
                  <c:v>255.63333333333333</c:v>
                </c:pt>
                <c:pt idx="7628">
                  <c:v>255.66666666666666</c:v>
                </c:pt>
                <c:pt idx="7629">
                  <c:v>255.7</c:v>
                </c:pt>
                <c:pt idx="7630">
                  <c:v>255.73333333333332</c:v>
                </c:pt>
                <c:pt idx="7631">
                  <c:v>255.76666666666668</c:v>
                </c:pt>
                <c:pt idx="7632">
                  <c:v>255.8</c:v>
                </c:pt>
                <c:pt idx="7633">
                  <c:v>255.83333333333334</c:v>
                </c:pt>
                <c:pt idx="7634">
                  <c:v>255.86666666666667</c:v>
                </c:pt>
                <c:pt idx="7635">
                  <c:v>255.9</c:v>
                </c:pt>
                <c:pt idx="7636">
                  <c:v>255.93333333333334</c:v>
                </c:pt>
                <c:pt idx="7637">
                  <c:v>255.98333333333332</c:v>
                </c:pt>
                <c:pt idx="7638">
                  <c:v>256.01666666666665</c:v>
                </c:pt>
                <c:pt idx="7639">
                  <c:v>256.05</c:v>
                </c:pt>
                <c:pt idx="7640">
                  <c:v>256.06666666666666</c:v>
                </c:pt>
                <c:pt idx="7641">
                  <c:v>256.10000000000002</c:v>
                </c:pt>
                <c:pt idx="7642">
                  <c:v>256.13333333333333</c:v>
                </c:pt>
                <c:pt idx="7643">
                  <c:v>256.16666666666669</c:v>
                </c:pt>
                <c:pt idx="7644">
                  <c:v>256.21666666666664</c:v>
                </c:pt>
                <c:pt idx="7645">
                  <c:v>256.25</c:v>
                </c:pt>
                <c:pt idx="7646">
                  <c:v>256.28333333333336</c:v>
                </c:pt>
                <c:pt idx="7647">
                  <c:v>256.31666666666666</c:v>
                </c:pt>
                <c:pt idx="7648">
                  <c:v>256.35000000000002</c:v>
                </c:pt>
                <c:pt idx="7649">
                  <c:v>256.38333333333333</c:v>
                </c:pt>
                <c:pt idx="7650">
                  <c:v>256.41666666666669</c:v>
                </c:pt>
                <c:pt idx="7651">
                  <c:v>256.45</c:v>
                </c:pt>
                <c:pt idx="7652">
                  <c:v>256.48333333333335</c:v>
                </c:pt>
                <c:pt idx="7653">
                  <c:v>256.51666666666665</c:v>
                </c:pt>
                <c:pt idx="7654">
                  <c:v>256.55</c:v>
                </c:pt>
                <c:pt idx="7655">
                  <c:v>256.58333333333331</c:v>
                </c:pt>
                <c:pt idx="7656">
                  <c:v>256.61666666666667</c:v>
                </c:pt>
                <c:pt idx="7657">
                  <c:v>256.64999999999998</c:v>
                </c:pt>
                <c:pt idx="7658">
                  <c:v>256.68333333333334</c:v>
                </c:pt>
                <c:pt idx="7659">
                  <c:v>256.71666666666664</c:v>
                </c:pt>
                <c:pt idx="7660">
                  <c:v>256.75</c:v>
                </c:pt>
                <c:pt idx="7661">
                  <c:v>256.78333333333336</c:v>
                </c:pt>
                <c:pt idx="7662">
                  <c:v>256.81666666666666</c:v>
                </c:pt>
                <c:pt idx="7663">
                  <c:v>256.85000000000002</c:v>
                </c:pt>
                <c:pt idx="7664">
                  <c:v>256.88333333333333</c:v>
                </c:pt>
                <c:pt idx="7665">
                  <c:v>256.91666666666669</c:v>
                </c:pt>
                <c:pt idx="7666">
                  <c:v>256.95</c:v>
                </c:pt>
                <c:pt idx="7667">
                  <c:v>256.98333333333335</c:v>
                </c:pt>
                <c:pt idx="7668">
                  <c:v>257.01666666666665</c:v>
                </c:pt>
                <c:pt idx="7669">
                  <c:v>257.05</c:v>
                </c:pt>
                <c:pt idx="7670">
                  <c:v>257.08333333333331</c:v>
                </c:pt>
                <c:pt idx="7671">
                  <c:v>257.11666666666667</c:v>
                </c:pt>
                <c:pt idx="7672">
                  <c:v>257.14999999999998</c:v>
                </c:pt>
                <c:pt idx="7673">
                  <c:v>257.18333333333334</c:v>
                </c:pt>
                <c:pt idx="7674">
                  <c:v>257.21666666666664</c:v>
                </c:pt>
                <c:pt idx="7675">
                  <c:v>257.25</c:v>
                </c:pt>
                <c:pt idx="7676">
                  <c:v>257.28333333333336</c:v>
                </c:pt>
                <c:pt idx="7677">
                  <c:v>257.31666666666666</c:v>
                </c:pt>
                <c:pt idx="7678">
                  <c:v>257.35000000000002</c:v>
                </c:pt>
                <c:pt idx="7679">
                  <c:v>257.38333333333333</c:v>
                </c:pt>
                <c:pt idx="7680">
                  <c:v>257.41666666666669</c:v>
                </c:pt>
                <c:pt idx="7681">
                  <c:v>257.45</c:v>
                </c:pt>
                <c:pt idx="7682">
                  <c:v>257.48333333333335</c:v>
                </c:pt>
                <c:pt idx="7683">
                  <c:v>257.51666666666665</c:v>
                </c:pt>
                <c:pt idx="7684">
                  <c:v>257.55</c:v>
                </c:pt>
                <c:pt idx="7685">
                  <c:v>257.58333333333331</c:v>
                </c:pt>
                <c:pt idx="7686">
                  <c:v>257.61666666666667</c:v>
                </c:pt>
                <c:pt idx="7687">
                  <c:v>257.64999999999998</c:v>
                </c:pt>
                <c:pt idx="7688">
                  <c:v>257.68333333333334</c:v>
                </c:pt>
                <c:pt idx="7689">
                  <c:v>257.71666666666664</c:v>
                </c:pt>
                <c:pt idx="7690">
                  <c:v>257.75</c:v>
                </c:pt>
                <c:pt idx="7691">
                  <c:v>257.78333333333336</c:v>
                </c:pt>
                <c:pt idx="7692">
                  <c:v>257.81666666666666</c:v>
                </c:pt>
                <c:pt idx="7693">
                  <c:v>257.85000000000002</c:v>
                </c:pt>
                <c:pt idx="7694">
                  <c:v>257.88333333333333</c:v>
                </c:pt>
                <c:pt idx="7695">
                  <c:v>257.91666666666669</c:v>
                </c:pt>
                <c:pt idx="7696">
                  <c:v>257.95</c:v>
                </c:pt>
                <c:pt idx="7697">
                  <c:v>257.98333333333335</c:v>
                </c:pt>
                <c:pt idx="7698">
                  <c:v>258.01666666666665</c:v>
                </c:pt>
                <c:pt idx="7699">
                  <c:v>258.05</c:v>
                </c:pt>
                <c:pt idx="7700">
                  <c:v>258.08333333333331</c:v>
                </c:pt>
                <c:pt idx="7701">
                  <c:v>258.11666666666667</c:v>
                </c:pt>
                <c:pt idx="7702">
                  <c:v>258.14999999999998</c:v>
                </c:pt>
                <c:pt idx="7703">
                  <c:v>258.18333333333334</c:v>
                </c:pt>
                <c:pt idx="7704">
                  <c:v>258.21666666666664</c:v>
                </c:pt>
                <c:pt idx="7705">
                  <c:v>258.25</c:v>
                </c:pt>
                <c:pt idx="7706">
                  <c:v>258.28333333333336</c:v>
                </c:pt>
                <c:pt idx="7707">
                  <c:v>258.31666666666666</c:v>
                </c:pt>
                <c:pt idx="7708">
                  <c:v>258.35000000000002</c:v>
                </c:pt>
                <c:pt idx="7709">
                  <c:v>258.38333333333333</c:v>
                </c:pt>
                <c:pt idx="7710">
                  <c:v>258.41666666666669</c:v>
                </c:pt>
                <c:pt idx="7711">
                  <c:v>258.45</c:v>
                </c:pt>
                <c:pt idx="7712">
                  <c:v>258.48333333333335</c:v>
                </c:pt>
                <c:pt idx="7713">
                  <c:v>258.51666666666665</c:v>
                </c:pt>
                <c:pt idx="7714">
                  <c:v>258.55</c:v>
                </c:pt>
                <c:pt idx="7715">
                  <c:v>258.58333333333331</c:v>
                </c:pt>
                <c:pt idx="7716">
                  <c:v>258.61666666666667</c:v>
                </c:pt>
                <c:pt idx="7717">
                  <c:v>258.64999999999998</c:v>
                </c:pt>
                <c:pt idx="7718">
                  <c:v>258.68333333333334</c:v>
                </c:pt>
                <c:pt idx="7719">
                  <c:v>258.71666666666664</c:v>
                </c:pt>
                <c:pt idx="7720">
                  <c:v>258.75</c:v>
                </c:pt>
                <c:pt idx="7721">
                  <c:v>258.78333333333336</c:v>
                </c:pt>
                <c:pt idx="7722">
                  <c:v>258.81666666666666</c:v>
                </c:pt>
                <c:pt idx="7723">
                  <c:v>258.85000000000002</c:v>
                </c:pt>
                <c:pt idx="7724">
                  <c:v>258.88333333333333</c:v>
                </c:pt>
                <c:pt idx="7725">
                  <c:v>258.91666666666669</c:v>
                </c:pt>
                <c:pt idx="7726">
                  <c:v>258.95</c:v>
                </c:pt>
                <c:pt idx="7727">
                  <c:v>258.98333333333335</c:v>
                </c:pt>
                <c:pt idx="7728">
                  <c:v>259.01666666666665</c:v>
                </c:pt>
                <c:pt idx="7729">
                  <c:v>259.05</c:v>
                </c:pt>
                <c:pt idx="7730">
                  <c:v>259.08333333333331</c:v>
                </c:pt>
                <c:pt idx="7731">
                  <c:v>259.11666666666667</c:v>
                </c:pt>
                <c:pt idx="7732">
                  <c:v>259.14999999999998</c:v>
                </c:pt>
                <c:pt idx="7733">
                  <c:v>259.18333333333334</c:v>
                </c:pt>
                <c:pt idx="7734">
                  <c:v>259.21666666666664</c:v>
                </c:pt>
                <c:pt idx="7735">
                  <c:v>259.25</c:v>
                </c:pt>
                <c:pt idx="7736">
                  <c:v>259.28333333333336</c:v>
                </c:pt>
                <c:pt idx="7737">
                  <c:v>259.31666666666666</c:v>
                </c:pt>
                <c:pt idx="7738">
                  <c:v>259.35000000000002</c:v>
                </c:pt>
                <c:pt idx="7739">
                  <c:v>259.38333333333333</c:v>
                </c:pt>
                <c:pt idx="7740">
                  <c:v>259.41666666666669</c:v>
                </c:pt>
                <c:pt idx="7741">
                  <c:v>259.45</c:v>
                </c:pt>
                <c:pt idx="7742">
                  <c:v>259.48333333333335</c:v>
                </c:pt>
                <c:pt idx="7743">
                  <c:v>259.51666666666665</c:v>
                </c:pt>
                <c:pt idx="7744">
                  <c:v>259.55</c:v>
                </c:pt>
                <c:pt idx="7745">
                  <c:v>259.58333333333331</c:v>
                </c:pt>
                <c:pt idx="7746">
                  <c:v>259.61666666666667</c:v>
                </c:pt>
                <c:pt idx="7747">
                  <c:v>259.64999999999998</c:v>
                </c:pt>
                <c:pt idx="7748">
                  <c:v>259.68333333333334</c:v>
                </c:pt>
                <c:pt idx="7749">
                  <c:v>259.71666666666664</c:v>
                </c:pt>
                <c:pt idx="7750">
                  <c:v>259.75</c:v>
                </c:pt>
                <c:pt idx="7751">
                  <c:v>259.78333333333336</c:v>
                </c:pt>
                <c:pt idx="7752">
                  <c:v>259.81666666666666</c:v>
                </c:pt>
                <c:pt idx="7753">
                  <c:v>259.85000000000002</c:v>
                </c:pt>
                <c:pt idx="7754">
                  <c:v>259.88333333333333</c:v>
                </c:pt>
                <c:pt idx="7755">
                  <c:v>259.91666666666669</c:v>
                </c:pt>
                <c:pt idx="7756">
                  <c:v>259.95</c:v>
                </c:pt>
                <c:pt idx="7757">
                  <c:v>259.98333333333335</c:v>
                </c:pt>
                <c:pt idx="7758">
                  <c:v>260.01666666666665</c:v>
                </c:pt>
                <c:pt idx="7759">
                  <c:v>260.06666666666666</c:v>
                </c:pt>
                <c:pt idx="7760">
                  <c:v>260.08333333333331</c:v>
                </c:pt>
                <c:pt idx="7761">
                  <c:v>260.11666666666667</c:v>
                </c:pt>
                <c:pt idx="7762">
                  <c:v>260.16666666666669</c:v>
                </c:pt>
                <c:pt idx="7763">
                  <c:v>260.2</c:v>
                </c:pt>
                <c:pt idx="7764">
                  <c:v>260.21666666666664</c:v>
                </c:pt>
                <c:pt idx="7765">
                  <c:v>260.26666666666665</c:v>
                </c:pt>
                <c:pt idx="7766">
                  <c:v>260.3</c:v>
                </c:pt>
                <c:pt idx="7767">
                  <c:v>260.33333333333331</c:v>
                </c:pt>
                <c:pt idx="7768">
                  <c:v>260.36666666666667</c:v>
                </c:pt>
                <c:pt idx="7769">
                  <c:v>260.39999999999998</c:v>
                </c:pt>
                <c:pt idx="7770">
                  <c:v>260.43333333333334</c:v>
                </c:pt>
                <c:pt idx="7771">
                  <c:v>260.46666666666664</c:v>
                </c:pt>
                <c:pt idx="7772">
                  <c:v>260.5</c:v>
                </c:pt>
                <c:pt idx="7773">
                  <c:v>260.53333333333336</c:v>
                </c:pt>
                <c:pt idx="7774">
                  <c:v>260.56666666666666</c:v>
                </c:pt>
                <c:pt idx="7775">
                  <c:v>260.60000000000002</c:v>
                </c:pt>
                <c:pt idx="7776">
                  <c:v>260.63333333333333</c:v>
                </c:pt>
                <c:pt idx="7777">
                  <c:v>260.66666666666669</c:v>
                </c:pt>
                <c:pt idx="7778">
                  <c:v>260.7</c:v>
                </c:pt>
                <c:pt idx="7779">
                  <c:v>260.73333333333335</c:v>
                </c:pt>
                <c:pt idx="7780">
                  <c:v>260.76666666666665</c:v>
                </c:pt>
                <c:pt idx="7781">
                  <c:v>260.8</c:v>
                </c:pt>
                <c:pt idx="7782">
                  <c:v>260.83333333333331</c:v>
                </c:pt>
                <c:pt idx="7783">
                  <c:v>260.86666666666667</c:v>
                </c:pt>
                <c:pt idx="7784">
                  <c:v>260.89999999999998</c:v>
                </c:pt>
                <c:pt idx="7785">
                  <c:v>260.93333333333334</c:v>
                </c:pt>
                <c:pt idx="7786">
                  <c:v>260.96666666666664</c:v>
                </c:pt>
                <c:pt idx="7787">
                  <c:v>261</c:v>
                </c:pt>
                <c:pt idx="7788">
                  <c:v>261.03333333333336</c:v>
                </c:pt>
                <c:pt idx="7789">
                  <c:v>261.06666666666666</c:v>
                </c:pt>
                <c:pt idx="7790">
                  <c:v>261.10000000000002</c:v>
                </c:pt>
                <c:pt idx="7791">
                  <c:v>261.13333333333333</c:v>
                </c:pt>
                <c:pt idx="7792">
                  <c:v>261.16666666666669</c:v>
                </c:pt>
                <c:pt idx="7793">
                  <c:v>261.2</c:v>
                </c:pt>
                <c:pt idx="7794">
                  <c:v>261.23333333333335</c:v>
                </c:pt>
                <c:pt idx="7795">
                  <c:v>261.26666666666665</c:v>
                </c:pt>
                <c:pt idx="7796">
                  <c:v>261.3</c:v>
                </c:pt>
                <c:pt idx="7797">
                  <c:v>261.33333333333331</c:v>
                </c:pt>
                <c:pt idx="7798">
                  <c:v>261.36666666666667</c:v>
                </c:pt>
                <c:pt idx="7799">
                  <c:v>261.39999999999998</c:v>
                </c:pt>
                <c:pt idx="7800">
                  <c:v>261.43333333333334</c:v>
                </c:pt>
                <c:pt idx="7801">
                  <c:v>261.46666666666664</c:v>
                </c:pt>
                <c:pt idx="7802">
                  <c:v>261.5</c:v>
                </c:pt>
                <c:pt idx="7803">
                  <c:v>261.53333333333336</c:v>
                </c:pt>
                <c:pt idx="7804">
                  <c:v>261.56666666666666</c:v>
                </c:pt>
                <c:pt idx="7805">
                  <c:v>261.60000000000002</c:v>
                </c:pt>
                <c:pt idx="7806">
                  <c:v>261.63333333333333</c:v>
                </c:pt>
                <c:pt idx="7807">
                  <c:v>261.66666666666669</c:v>
                </c:pt>
                <c:pt idx="7808">
                  <c:v>261.7</c:v>
                </c:pt>
                <c:pt idx="7809">
                  <c:v>261.73333333333335</c:v>
                </c:pt>
                <c:pt idx="7810">
                  <c:v>261.76666666666665</c:v>
                </c:pt>
                <c:pt idx="7811">
                  <c:v>261.8</c:v>
                </c:pt>
                <c:pt idx="7812">
                  <c:v>261.83333333333331</c:v>
                </c:pt>
                <c:pt idx="7813">
                  <c:v>261.86666666666667</c:v>
                </c:pt>
                <c:pt idx="7814">
                  <c:v>261.89999999999998</c:v>
                </c:pt>
                <c:pt idx="7815">
                  <c:v>261.93333333333334</c:v>
                </c:pt>
                <c:pt idx="7816">
                  <c:v>261.96666666666664</c:v>
                </c:pt>
                <c:pt idx="7817">
                  <c:v>262</c:v>
                </c:pt>
                <c:pt idx="7818">
                  <c:v>262.03333333333336</c:v>
                </c:pt>
                <c:pt idx="7819">
                  <c:v>262.06666666666666</c:v>
                </c:pt>
                <c:pt idx="7820">
                  <c:v>262.10000000000002</c:v>
                </c:pt>
                <c:pt idx="7821">
                  <c:v>262.13333333333333</c:v>
                </c:pt>
                <c:pt idx="7822">
                  <c:v>262.16666666666669</c:v>
                </c:pt>
                <c:pt idx="7823">
                  <c:v>262.2</c:v>
                </c:pt>
                <c:pt idx="7824">
                  <c:v>262.23333333333335</c:v>
                </c:pt>
                <c:pt idx="7825">
                  <c:v>262.26666666666665</c:v>
                </c:pt>
                <c:pt idx="7826">
                  <c:v>262.3</c:v>
                </c:pt>
                <c:pt idx="7827">
                  <c:v>262.33333333333331</c:v>
                </c:pt>
                <c:pt idx="7828">
                  <c:v>262.36666666666667</c:v>
                </c:pt>
                <c:pt idx="7829">
                  <c:v>262.39999999999998</c:v>
                </c:pt>
                <c:pt idx="7830">
                  <c:v>262.43333333333334</c:v>
                </c:pt>
                <c:pt idx="7831">
                  <c:v>262.46666666666664</c:v>
                </c:pt>
                <c:pt idx="7832">
                  <c:v>262.5</c:v>
                </c:pt>
                <c:pt idx="7833">
                  <c:v>262.53333333333336</c:v>
                </c:pt>
                <c:pt idx="7834">
                  <c:v>262.56666666666666</c:v>
                </c:pt>
                <c:pt idx="7835">
                  <c:v>262.60000000000002</c:v>
                </c:pt>
                <c:pt idx="7836">
                  <c:v>262.63333333333333</c:v>
                </c:pt>
                <c:pt idx="7837">
                  <c:v>262.66666666666669</c:v>
                </c:pt>
                <c:pt idx="7838">
                  <c:v>262.7</c:v>
                </c:pt>
                <c:pt idx="7839">
                  <c:v>262.73333333333335</c:v>
                </c:pt>
                <c:pt idx="7840">
                  <c:v>262.76666666666665</c:v>
                </c:pt>
                <c:pt idx="7841">
                  <c:v>262.8</c:v>
                </c:pt>
                <c:pt idx="7842">
                  <c:v>262.83333333333331</c:v>
                </c:pt>
                <c:pt idx="7843">
                  <c:v>262.86666666666667</c:v>
                </c:pt>
                <c:pt idx="7844">
                  <c:v>262.89999999999998</c:v>
                </c:pt>
                <c:pt idx="7845">
                  <c:v>262.93333333333334</c:v>
                </c:pt>
                <c:pt idx="7846">
                  <c:v>262.96666666666664</c:v>
                </c:pt>
                <c:pt idx="7847">
                  <c:v>263</c:v>
                </c:pt>
                <c:pt idx="7848">
                  <c:v>263.03333333333336</c:v>
                </c:pt>
                <c:pt idx="7849">
                  <c:v>263.06666666666666</c:v>
                </c:pt>
                <c:pt idx="7850">
                  <c:v>263.10000000000002</c:v>
                </c:pt>
                <c:pt idx="7851">
                  <c:v>263.13333333333333</c:v>
                </c:pt>
                <c:pt idx="7852">
                  <c:v>263.16666666666669</c:v>
                </c:pt>
                <c:pt idx="7853">
                  <c:v>263.2</c:v>
                </c:pt>
                <c:pt idx="7854">
                  <c:v>263.23333333333335</c:v>
                </c:pt>
                <c:pt idx="7855">
                  <c:v>263.26666666666665</c:v>
                </c:pt>
                <c:pt idx="7856">
                  <c:v>263.3</c:v>
                </c:pt>
                <c:pt idx="7857">
                  <c:v>263.33333333333331</c:v>
                </c:pt>
                <c:pt idx="7858">
                  <c:v>263.36666666666667</c:v>
                </c:pt>
                <c:pt idx="7859">
                  <c:v>263.39999999999998</c:v>
                </c:pt>
                <c:pt idx="7860">
                  <c:v>263.43333333333334</c:v>
                </c:pt>
                <c:pt idx="7861">
                  <c:v>263.46666666666664</c:v>
                </c:pt>
                <c:pt idx="7862">
                  <c:v>263.5</c:v>
                </c:pt>
                <c:pt idx="7863">
                  <c:v>263.53333333333336</c:v>
                </c:pt>
                <c:pt idx="7864">
                  <c:v>263.56666666666666</c:v>
                </c:pt>
                <c:pt idx="7865">
                  <c:v>263.60000000000002</c:v>
                </c:pt>
                <c:pt idx="7866">
                  <c:v>263.63333333333333</c:v>
                </c:pt>
                <c:pt idx="7867">
                  <c:v>263.66666666666669</c:v>
                </c:pt>
                <c:pt idx="7868">
                  <c:v>263.7</c:v>
                </c:pt>
                <c:pt idx="7869">
                  <c:v>263.73333333333335</c:v>
                </c:pt>
                <c:pt idx="7870">
                  <c:v>263.76666666666665</c:v>
                </c:pt>
                <c:pt idx="7871">
                  <c:v>263.8</c:v>
                </c:pt>
                <c:pt idx="7872">
                  <c:v>263.83333333333331</c:v>
                </c:pt>
                <c:pt idx="7873">
                  <c:v>263.86666666666667</c:v>
                </c:pt>
                <c:pt idx="7874">
                  <c:v>263.89999999999998</c:v>
                </c:pt>
                <c:pt idx="7875">
                  <c:v>263.93333333333334</c:v>
                </c:pt>
                <c:pt idx="7876">
                  <c:v>263.98333333333335</c:v>
                </c:pt>
                <c:pt idx="7877">
                  <c:v>264</c:v>
                </c:pt>
                <c:pt idx="7878">
                  <c:v>264.03333333333336</c:v>
                </c:pt>
                <c:pt idx="7879">
                  <c:v>264.06666666666666</c:v>
                </c:pt>
                <c:pt idx="7880">
                  <c:v>264.11666666666667</c:v>
                </c:pt>
                <c:pt idx="7881">
                  <c:v>264.13333333333333</c:v>
                </c:pt>
                <c:pt idx="7882">
                  <c:v>264.18333333333334</c:v>
                </c:pt>
                <c:pt idx="7883">
                  <c:v>264.2</c:v>
                </c:pt>
                <c:pt idx="7884">
                  <c:v>264.25</c:v>
                </c:pt>
                <c:pt idx="7885">
                  <c:v>264.28333333333336</c:v>
                </c:pt>
                <c:pt idx="7886">
                  <c:v>264.3</c:v>
                </c:pt>
                <c:pt idx="7887">
                  <c:v>264.35000000000002</c:v>
                </c:pt>
                <c:pt idx="7888">
                  <c:v>264.38333333333333</c:v>
                </c:pt>
                <c:pt idx="7889">
                  <c:v>264.41666666666669</c:v>
                </c:pt>
                <c:pt idx="7890">
                  <c:v>264.45</c:v>
                </c:pt>
                <c:pt idx="7891">
                  <c:v>264.48333333333335</c:v>
                </c:pt>
                <c:pt idx="7892">
                  <c:v>264.51666666666665</c:v>
                </c:pt>
                <c:pt idx="7893">
                  <c:v>264.55</c:v>
                </c:pt>
                <c:pt idx="7894">
                  <c:v>264.58333333333331</c:v>
                </c:pt>
                <c:pt idx="7895">
                  <c:v>264.61666666666667</c:v>
                </c:pt>
                <c:pt idx="7896">
                  <c:v>264.64999999999998</c:v>
                </c:pt>
                <c:pt idx="7897">
                  <c:v>264.68333333333334</c:v>
                </c:pt>
                <c:pt idx="7898">
                  <c:v>264.71666666666664</c:v>
                </c:pt>
                <c:pt idx="7899">
                  <c:v>264.75</c:v>
                </c:pt>
                <c:pt idx="7900">
                  <c:v>264.78333333333336</c:v>
                </c:pt>
                <c:pt idx="7901">
                  <c:v>264.81666666666666</c:v>
                </c:pt>
                <c:pt idx="7902">
                  <c:v>264.85000000000002</c:v>
                </c:pt>
                <c:pt idx="7903">
                  <c:v>264.88333333333333</c:v>
                </c:pt>
                <c:pt idx="7904">
                  <c:v>264.91666666666669</c:v>
                </c:pt>
                <c:pt idx="7905">
                  <c:v>264.95</c:v>
                </c:pt>
                <c:pt idx="7906">
                  <c:v>264.98333333333335</c:v>
                </c:pt>
                <c:pt idx="7907">
                  <c:v>265.01666666666665</c:v>
                </c:pt>
                <c:pt idx="7908">
                  <c:v>265.05</c:v>
                </c:pt>
                <c:pt idx="7909">
                  <c:v>265.08333333333331</c:v>
                </c:pt>
                <c:pt idx="7910">
                  <c:v>265.11666666666667</c:v>
                </c:pt>
                <c:pt idx="7911">
                  <c:v>265.14999999999998</c:v>
                </c:pt>
                <c:pt idx="7912">
                  <c:v>265.18333333333334</c:v>
                </c:pt>
                <c:pt idx="7913">
                  <c:v>265.21666666666664</c:v>
                </c:pt>
                <c:pt idx="7914">
                  <c:v>265.25</c:v>
                </c:pt>
                <c:pt idx="7915">
                  <c:v>265.28333333333336</c:v>
                </c:pt>
                <c:pt idx="7916">
                  <c:v>265.31666666666666</c:v>
                </c:pt>
                <c:pt idx="7917">
                  <c:v>265.35000000000002</c:v>
                </c:pt>
                <c:pt idx="7918">
                  <c:v>265.38333333333333</c:v>
                </c:pt>
                <c:pt idx="7919">
                  <c:v>265.41666666666669</c:v>
                </c:pt>
                <c:pt idx="7920">
                  <c:v>265.45</c:v>
                </c:pt>
                <c:pt idx="7921">
                  <c:v>265.48333333333335</c:v>
                </c:pt>
                <c:pt idx="7922">
                  <c:v>265.51666666666665</c:v>
                </c:pt>
                <c:pt idx="7923">
                  <c:v>265.55</c:v>
                </c:pt>
                <c:pt idx="7924">
                  <c:v>265.58333333333331</c:v>
                </c:pt>
                <c:pt idx="7925">
                  <c:v>265.61666666666667</c:v>
                </c:pt>
                <c:pt idx="7926">
                  <c:v>265.64999999999998</c:v>
                </c:pt>
                <c:pt idx="7927">
                  <c:v>265.68333333333334</c:v>
                </c:pt>
                <c:pt idx="7928">
                  <c:v>265.71666666666664</c:v>
                </c:pt>
                <c:pt idx="7929">
                  <c:v>265.75</c:v>
                </c:pt>
                <c:pt idx="7930">
                  <c:v>265.78333333333336</c:v>
                </c:pt>
                <c:pt idx="7931">
                  <c:v>265.81666666666666</c:v>
                </c:pt>
                <c:pt idx="7932">
                  <c:v>265.85000000000002</c:v>
                </c:pt>
                <c:pt idx="7933">
                  <c:v>265.88333333333333</c:v>
                </c:pt>
                <c:pt idx="7934">
                  <c:v>265.91666666666669</c:v>
                </c:pt>
                <c:pt idx="7935">
                  <c:v>265.95</c:v>
                </c:pt>
                <c:pt idx="7936">
                  <c:v>265.98333333333335</c:v>
                </c:pt>
                <c:pt idx="7937">
                  <c:v>266.01666666666665</c:v>
                </c:pt>
                <c:pt idx="7938">
                  <c:v>266.05</c:v>
                </c:pt>
                <c:pt idx="7939">
                  <c:v>266.08333333333331</c:v>
                </c:pt>
                <c:pt idx="7940">
                  <c:v>266.11666666666667</c:v>
                </c:pt>
                <c:pt idx="7941">
                  <c:v>266.14999999999998</c:v>
                </c:pt>
                <c:pt idx="7942">
                  <c:v>266.18333333333334</c:v>
                </c:pt>
                <c:pt idx="7943">
                  <c:v>266.21666666666664</c:v>
                </c:pt>
                <c:pt idx="7944">
                  <c:v>266.25</c:v>
                </c:pt>
                <c:pt idx="7945">
                  <c:v>266.28333333333336</c:v>
                </c:pt>
                <c:pt idx="7946">
                  <c:v>266.31666666666666</c:v>
                </c:pt>
                <c:pt idx="7947">
                  <c:v>266.35000000000002</c:v>
                </c:pt>
                <c:pt idx="7948">
                  <c:v>266.38333333333333</c:v>
                </c:pt>
                <c:pt idx="7949">
                  <c:v>266.41666666666669</c:v>
                </c:pt>
                <c:pt idx="7950">
                  <c:v>266.45</c:v>
                </c:pt>
                <c:pt idx="7951">
                  <c:v>266.48333333333335</c:v>
                </c:pt>
                <c:pt idx="7952">
                  <c:v>266.51666666666665</c:v>
                </c:pt>
                <c:pt idx="7953">
                  <c:v>266.55</c:v>
                </c:pt>
                <c:pt idx="7954">
                  <c:v>266.58333333333331</c:v>
                </c:pt>
                <c:pt idx="7955">
                  <c:v>266.61666666666667</c:v>
                </c:pt>
                <c:pt idx="7956">
                  <c:v>266.64999999999998</c:v>
                </c:pt>
                <c:pt idx="7957">
                  <c:v>266.68333333333334</c:v>
                </c:pt>
                <c:pt idx="7958">
                  <c:v>266.71666666666664</c:v>
                </c:pt>
                <c:pt idx="7959">
                  <c:v>266.75</c:v>
                </c:pt>
                <c:pt idx="7960">
                  <c:v>266.78333333333336</c:v>
                </c:pt>
                <c:pt idx="7961">
                  <c:v>266.81666666666666</c:v>
                </c:pt>
                <c:pt idx="7962">
                  <c:v>266.85000000000002</c:v>
                </c:pt>
                <c:pt idx="7963">
                  <c:v>266.88333333333333</c:v>
                </c:pt>
                <c:pt idx="7964">
                  <c:v>266.91666666666669</c:v>
                </c:pt>
                <c:pt idx="7965">
                  <c:v>266.95</c:v>
                </c:pt>
                <c:pt idx="7966">
                  <c:v>266.98333333333335</c:v>
                </c:pt>
                <c:pt idx="7967">
                  <c:v>267.01666666666665</c:v>
                </c:pt>
                <c:pt idx="7968">
                  <c:v>267.05</c:v>
                </c:pt>
                <c:pt idx="7969">
                  <c:v>267.08333333333331</c:v>
                </c:pt>
                <c:pt idx="7970">
                  <c:v>267.11666666666667</c:v>
                </c:pt>
                <c:pt idx="7971">
                  <c:v>267.14999999999998</c:v>
                </c:pt>
                <c:pt idx="7972">
                  <c:v>267.18333333333334</c:v>
                </c:pt>
                <c:pt idx="7973">
                  <c:v>267.21666666666664</c:v>
                </c:pt>
                <c:pt idx="7974">
                  <c:v>267.25</c:v>
                </c:pt>
                <c:pt idx="7975">
                  <c:v>267.28333333333336</c:v>
                </c:pt>
                <c:pt idx="7976">
                  <c:v>267.31666666666666</c:v>
                </c:pt>
                <c:pt idx="7977">
                  <c:v>267.35000000000002</c:v>
                </c:pt>
                <c:pt idx="7978">
                  <c:v>267.38333333333333</c:v>
                </c:pt>
                <c:pt idx="7979">
                  <c:v>267.41666666666669</c:v>
                </c:pt>
                <c:pt idx="7980">
                  <c:v>267.45</c:v>
                </c:pt>
                <c:pt idx="7981">
                  <c:v>267.48333333333335</c:v>
                </c:pt>
                <c:pt idx="7982">
                  <c:v>267.51666666666665</c:v>
                </c:pt>
                <c:pt idx="7983">
                  <c:v>267.55</c:v>
                </c:pt>
                <c:pt idx="7984">
                  <c:v>267.58333333333331</c:v>
                </c:pt>
                <c:pt idx="7985">
                  <c:v>267.61666666666667</c:v>
                </c:pt>
                <c:pt idx="7986">
                  <c:v>267.64999999999998</c:v>
                </c:pt>
                <c:pt idx="7987">
                  <c:v>267.68333333333334</c:v>
                </c:pt>
                <c:pt idx="7988">
                  <c:v>267.71666666666664</c:v>
                </c:pt>
                <c:pt idx="7989">
                  <c:v>267.75</c:v>
                </c:pt>
                <c:pt idx="7990">
                  <c:v>267.78333333333336</c:v>
                </c:pt>
                <c:pt idx="7991">
                  <c:v>267.81666666666666</c:v>
                </c:pt>
                <c:pt idx="7992">
                  <c:v>267.85000000000002</c:v>
                </c:pt>
                <c:pt idx="7993">
                  <c:v>267.89999999999998</c:v>
                </c:pt>
                <c:pt idx="7994">
                  <c:v>267.91666666666669</c:v>
                </c:pt>
                <c:pt idx="7995">
                  <c:v>267.95</c:v>
                </c:pt>
                <c:pt idx="7996">
                  <c:v>268</c:v>
                </c:pt>
                <c:pt idx="7997">
                  <c:v>268.03333333333336</c:v>
                </c:pt>
                <c:pt idx="7998">
                  <c:v>268.05</c:v>
                </c:pt>
                <c:pt idx="7999">
                  <c:v>268.08333333333331</c:v>
                </c:pt>
                <c:pt idx="8000">
                  <c:v>268.11666666666667</c:v>
                </c:pt>
                <c:pt idx="8001">
                  <c:v>268.16666666666669</c:v>
                </c:pt>
                <c:pt idx="8002">
                  <c:v>268.18333333333334</c:v>
                </c:pt>
                <c:pt idx="8003">
                  <c:v>268.21666666666664</c:v>
                </c:pt>
                <c:pt idx="8004">
                  <c:v>268.26666666666665</c:v>
                </c:pt>
                <c:pt idx="8005">
                  <c:v>268.3</c:v>
                </c:pt>
                <c:pt idx="8006">
                  <c:v>268.33333333333331</c:v>
                </c:pt>
                <c:pt idx="8007">
                  <c:v>268.36666666666667</c:v>
                </c:pt>
                <c:pt idx="8008">
                  <c:v>268.39999999999998</c:v>
                </c:pt>
                <c:pt idx="8009">
                  <c:v>268.43333333333334</c:v>
                </c:pt>
                <c:pt idx="8010">
                  <c:v>268.46666666666664</c:v>
                </c:pt>
                <c:pt idx="8011">
                  <c:v>268.5</c:v>
                </c:pt>
                <c:pt idx="8012">
                  <c:v>268.53333333333336</c:v>
                </c:pt>
                <c:pt idx="8013">
                  <c:v>268.56666666666666</c:v>
                </c:pt>
                <c:pt idx="8014">
                  <c:v>268.60000000000002</c:v>
                </c:pt>
                <c:pt idx="8015">
                  <c:v>268.63333333333333</c:v>
                </c:pt>
                <c:pt idx="8016">
                  <c:v>268.66666666666669</c:v>
                </c:pt>
                <c:pt idx="8017">
                  <c:v>268.7</c:v>
                </c:pt>
                <c:pt idx="8018">
                  <c:v>268.73333333333335</c:v>
                </c:pt>
                <c:pt idx="8019">
                  <c:v>268.76666666666665</c:v>
                </c:pt>
                <c:pt idx="8020">
                  <c:v>268.8</c:v>
                </c:pt>
                <c:pt idx="8021">
                  <c:v>268.83333333333331</c:v>
                </c:pt>
                <c:pt idx="8022">
                  <c:v>268.86666666666667</c:v>
                </c:pt>
                <c:pt idx="8023">
                  <c:v>268.89999999999998</c:v>
                </c:pt>
                <c:pt idx="8024">
                  <c:v>268.93333333333334</c:v>
                </c:pt>
                <c:pt idx="8025">
                  <c:v>268.96666666666664</c:v>
                </c:pt>
                <c:pt idx="8026">
                  <c:v>269</c:v>
                </c:pt>
                <c:pt idx="8027">
                  <c:v>269.03333333333336</c:v>
                </c:pt>
                <c:pt idx="8028">
                  <c:v>269.06666666666666</c:v>
                </c:pt>
                <c:pt idx="8029">
                  <c:v>269.10000000000002</c:v>
                </c:pt>
                <c:pt idx="8030">
                  <c:v>269.13333333333333</c:v>
                </c:pt>
                <c:pt idx="8031">
                  <c:v>269.16666666666669</c:v>
                </c:pt>
                <c:pt idx="8032">
                  <c:v>269.2</c:v>
                </c:pt>
                <c:pt idx="8033">
                  <c:v>269.23333333333335</c:v>
                </c:pt>
                <c:pt idx="8034">
                  <c:v>269.26666666666665</c:v>
                </c:pt>
                <c:pt idx="8035">
                  <c:v>269.3</c:v>
                </c:pt>
                <c:pt idx="8036">
                  <c:v>269.33333333333331</c:v>
                </c:pt>
                <c:pt idx="8037">
                  <c:v>269.36666666666667</c:v>
                </c:pt>
                <c:pt idx="8038">
                  <c:v>269.39999999999998</c:v>
                </c:pt>
                <c:pt idx="8039">
                  <c:v>269.43333333333334</c:v>
                </c:pt>
                <c:pt idx="8040">
                  <c:v>269.46666666666664</c:v>
                </c:pt>
                <c:pt idx="8041">
                  <c:v>269.5</c:v>
                </c:pt>
                <c:pt idx="8042">
                  <c:v>269.53333333333336</c:v>
                </c:pt>
                <c:pt idx="8043">
                  <c:v>269.56666666666666</c:v>
                </c:pt>
                <c:pt idx="8044">
                  <c:v>269.60000000000002</c:v>
                </c:pt>
                <c:pt idx="8045">
                  <c:v>269.63333333333333</c:v>
                </c:pt>
                <c:pt idx="8046">
                  <c:v>269.66666666666669</c:v>
                </c:pt>
                <c:pt idx="8047">
                  <c:v>269.7</c:v>
                </c:pt>
                <c:pt idx="8048">
                  <c:v>269.73333333333335</c:v>
                </c:pt>
                <c:pt idx="8049">
                  <c:v>269.76666666666665</c:v>
                </c:pt>
                <c:pt idx="8050">
                  <c:v>269.8</c:v>
                </c:pt>
                <c:pt idx="8051">
                  <c:v>269.83333333333331</c:v>
                </c:pt>
                <c:pt idx="8052">
                  <c:v>269.86666666666667</c:v>
                </c:pt>
                <c:pt idx="8053">
                  <c:v>269.89999999999998</c:v>
                </c:pt>
                <c:pt idx="8054">
                  <c:v>269.93333333333334</c:v>
                </c:pt>
                <c:pt idx="8055">
                  <c:v>269.96666666666664</c:v>
                </c:pt>
                <c:pt idx="8056">
                  <c:v>270</c:v>
                </c:pt>
                <c:pt idx="8057">
                  <c:v>270.03333333333336</c:v>
                </c:pt>
                <c:pt idx="8058">
                  <c:v>270.06666666666666</c:v>
                </c:pt>
                <c:pt idx="8059">
                  <c:v>270.10000000000002</c:v>
                </c:pt>
                <c:pt idx="8060">
                  <c:v>270.13333333333333</c:v>
                </c:pt>
                <c:pt idx="8061">
                  <c:v>270.16666666666669</c:v>
                </c:pt>
                <c:pt idx="8062">
                  <c:v>270.2</c:v>
                </c:pt>
                <c:pt idx="8063">
                  <c:v>270.23333333333335</c:v>
                </c:pt>
                <c:pt idx="8064">
                  <c:v>270.26666666666665</c:v>
                </c:pt>
                <c:pt idx="8065">
                  <c:v>270.3</c:v>
                </c:pt>
                <c:pt idx="8066">
                  <c:v>270.33333333333331</c:v>
                </c:pt>
                <c:pt idx="8067">
                  <c:v>270.36666666666667</c:v>
                </c:pt>
                <c:pt idx="8068">
                  <c:v>270.39999999999998</c:v>
                </c:pt>
                <c:pt idx="8069">
                  <c:v>270.43333333333334</c:v>
                </c:pt>
                <c:pt idx="8070">
                  <c:v>270.46666666666664</c:v>
                </c:pt>
                <c:pt idx="8071">
                  <c:v>270.5</c:v>
                </c:pt>
                <c:pt idx="8072">
                  <c:v>270.53333333333336</c:v>
                </c:pt>
                <c:pt idx="8073">
                  <c:v>270.56666666666666</c:v>
                </c:pt>
                <c:pt idx="8074">
                  <c:v>270.60000000000002</c:v>
                </c:pt>
                <c:pt idx="8075">
                  <c:v>270.63333333333333</c:v>
                </c:pt>
                <c:pt idx="8076">
                  <c:v>270.66666666666669</c:v>
                </c:pt>
                <c:pt idx="8077">
                  <c:v>270.7</c:v>
                </c:pt>
                <c:pt idx="8078">
                  <c:v>270.73333333333335</c:v>
                </c:pt>
                <c:pt idx="8079">
                  <c:v>270.76666666666665</c:v>
                </c:pt>
                <c:pt idx="8080">
                  <c:v>270.8</c:v>
                </c:pt>
                <c:pt idx="8081">
                  <c:v>270.83333333333331</c:v>
                </c:pt>
                <c:pt idx="8082">
                  <c:v>270.86666666666667</c:v>
                </c:pt>
                <c:pt idx="8083">
                  <c:v>270.89999999999998</c:v>
                </c:pt>
                <c:pt idx="8084">
                  <c:v>270.93333333333334</c:v>
                </c:pt>
                <c:pt idx="8085">
                  <c:v>270.96666666666664</c:v>
                </c:pt>
                <c:pt idx="8086">
                  <c:v>271</c:v>
                </c:pt>
                <c:pt idx="8087">
                  <c:v>271.03333333333336</c:v>
                </c:pt>
                <c:pt idx="8088">
                  <c:v>271.06666666666666</c:v>
                </c:pt>
                <c:pt idx="8089">
                  <c:v>271.10000000000002</c:v>
                </c:pt>
                <c:pt idx="8090">
                  <c:v>271.13333333333333</c:v>
                </c:pt>
                <c:pt idx="8091">
                  <c:v>271.16666666666669</c:v>
                </c:pt>
                <c:pt idx="8092">
                  <c:v>271.2</c:v>
                </c:pt>
                <c:pt idx="8093">
                  <c:v>271.23333333333335</c:v>
                </c:pt>
                <c:pt idx="8094">
                  <c:v>271.26666666666665</c:v>
                </c:pt>
                <c:pt idx="8095">
                  <c:v>271.3</c:v>
                </c:pt>
                <c:pt idx="8096">
                  <c:v>271.33333333333331</c:v>
                </c:pt>
                <c:pt idx="8097">
                  <c:v>271.36666666666667</c:v>
                </c:pt>
                <c:pt idx="8098">
                  <c:v>271.39999999999998</c:v>
                </c:pt>
                <c:pt idx="8099">
                  <c:v>271.43333333333334</c:v>
                </c:pt>
                <c:pt idx="8100">
                  <c:v>271.46666666666664</c:v>
                </c:pt>
                <c:pt idx="8101">
                  <c:v>271.5</c:v>
                </c:pt>
                <c:pt idx="8102">
                  <c:v>271.53333333333336</c:v>
                </c:pt>
                <c:pt idx="8103">
                  <c:v>271.56666666666666</c:v>
                </c:pt>
                <c:pt idx="8104">
                  <c:v>271.60000000000002</c:v>
                </c:pt>
                <c:pt idx="8105">
                  <c:v>271.63333333333333</c:v>
                </c:pt>
                <c:pt idx="8106">
                  <c:v>271.66666666666669</c:v>
                </c:pt>
                <c:pt idx="8107">
                  <c:v>271.7</c:v>
                </c:pt>
                <c:pt idx="8108">
                  <c:v>271.73333333333335</c:v>
                </c:pt>
                <c:pt idx="8109">
                  <c:v>271.76666666666665</c:v>
                </c:pt>
                <c:pt idx="8110">
                  <c:v>271.8</c:v>
                </c:pt>
                <c:pt idx="8111">
                  <c:v>271.83333333333331</c:v>
                </c:pt>
                <c:pt idx="8112">
                  <c:v>271.88333333333333</c:v>
                </c:pt>
                <c:pt idx="8113">
                  <c:v>271.91666666666669</c:v>
                </c:pt>
                <c:pt idx="8114">
                  <c:v>271.93333333333334</c:v>
                </c:pt>
                <c:pt idx="8115">
                  <c:v>271.98333333333335</c:v>
                </c:pt>
                <c:pt idx="8116">
                  <c:v>272</c:v>
                </c:pt>
                <c:pt idx="8117">
                  <c:v>272.03333333333336</c:v>
                </c:pt>
                <c:pt idx="8118">
                  <c:v>272.08333333333331</c:v>
                </c:pt>
                <c:pt idx="8119">
                  <c:v>272.11666666666667</c:v>
                </c:pt>
                <c:pt idx="8120">
                  <c:v>272.14999999999998</c:v>
                </c:pt>
                <c:pt idx="8121">
                  <c:v>272.18333333333334</c:v>
                </c:pt>
                <c:pt idx="8122">
                  <c:v>272.21666666666664</c:v>
                </c:pt>
                <c:pt idx="8123">
                  <c:v>272.25</c:v>
                </c:pt>
                <c:pt idx="8124">
                  <c:v>272.28333333333336</c:v>
                </c:pt>
                <c:pt idx="8125">
                  <c:v>272.31666666666666</c:v>
                </c:pt>
                <c:pt idx="8126">
                  <c:v>272.35000000000002</c:v>
                </c:pt>
                <c:pt idx="8127">
                  <c:v>272.38333333333333</c:v>
                </c:pt>
                <c:pt idx="8128">
                  <c:v>272.41666666666669</c:v>
                </c:pt>
                <c:pt idx="8129">
                  <c:v>272.45</c:v>
                </c:pt>
                <c:pt idx="8130">
                  <c:v>272.48333333333335</c:v>
                </c:pt>
                <c:pt idx="8131">
                  <c:v>272.51666666666665</c:v>
                </c:pt>
                <c:pt idx="8132">
                  <c:v>272.55</c:v>
                </c:pt>
                <c:pt idx="8133">
                  <c:v>272.58333333333331</c:v>
                </c:pt>
                <c:pt idx="8134">
                  <c:v>272.61666666666667</c:v>
                </c:pt>
                <c:pt idx="8135">
                  <c:v>272.64999999999998</c:v>
                </c:pt>
                <c:pt idx="8136">
                  <c:v>272.68333333333334</c:v>
                </c:pt>
                <c:pt idx="8137">
                  <c:v>272.71666666666664</c:v>
                </c:pt>
                <c:pt idx="8138">
                  <c:v>272.75</c:v>
                </c:pt>
                <c:pt idx="8139">
                  <c:v>272.78333333333336</c:v>
                </c:pt>
                <c:pt idx="8140">
                  <c:v>272.81666666666666</c:v>
                </c:pt>
                <c:pt idx="8141">
                  <c:v>272.85000000000002</c:v>
                </c:pt>
                <c:pt idx="8142">
                  <c:v>272.88333333333333</c:v>
                </c:pt>
                <c:pt idx="8143">
                  <c:v>272.91666666666669</c:v>
                </c:pt>
                <c:pt idx="8144">
                  <c:v>272.95</c:v>
                </c:pt>
                <c:pt idx="8145">
                  <c:v>272.98333333333335</c:v>
                </c:pt>
                <c:pt idx="8146">
                  <c:v>273.01666666666665</c:v>
                </c:pt>
                <c:pt idx="8147">
                  <c:v>273.05</c:v>
                </c:pt>
                <c:pt idx="8148">
                  <c:v>273.08333333333331</c:v>
                </c:pt>
                <c:pt idx="8149">
                  <c:v>273.11666666666667</c:v>
                </c:pt>
                <c:pt idx="8150">
                  <c:v>273.14999999999998</c:v>
                </c:pt>
                <c:pt idx="8151">
                  <c:v>273.18333333333334</c:v>
                </c:pt>
                <c:pt idx="8152">
                  <c:v>273.21666666666664</c:v>
                </c:pt>
                <c:pt idx="8153">
                  <c:v>273.25</c:v>
                </c:pt>
                <c:pt idx="8154">
                  <c:v>273.28333333333336</c:v>
                </c:pt>
                <c:pt idx="8155">
                  <c:v>273.31666666666666</c:v>
                </c:pt>
                <c:pt idx="8156">
                  <c:v>273.35000000000002</c:v>
                </c:pt>
                <c:pt idx="8157">
                  <c:v>273.38333333333333</c:v>
                </c:pt>
                <c:pt idx="8158">
                  <c:v>273.41666666666669</c:v>
                </c:pt>
                <c:pt idx="8159">
                  <c:v>273.45</c:v>
                </c:pt>
                <c:pt idx="8160">
                  <c:v>273.48333333333335</c:v>
                </c:pt>
                <c:pt idx="8161">
                  <c:v>273.51666666666665</c:v>
                </c:pt>
                <c:pt idx="8162">
                  <c:v>273.55</c:v>
                </c:pt>
                <c:pt idx="8163">
                  <c:v>273.58333333333331</c:v>
                </c:pt>
                <c:pt idx="8164">
                  <c:v>273.61666666666667</c:v>
                </c:pt>
                <c:pt idx="8165">
                  <c:v>273.64999999999998</c:v>
                </c:pt>
                <c:pt idx="8166">
                  <c:v>273.68333333333334</c:v>
                </c:pt>
                <c:pt idx="8167">
                  <c:v>273.71666666666664</c:v>
                </c:pt>
                <c:pt idx="8168">
                  <c:v>273.75</c:v>
                </c:pt>
                <c:pt idx="8169">
                  <c:v>273.78333333333336</c:v>
                </c:pt>
                <c:pt idx="8170">
                  <c:v>273.81666666666666</c:v>
                </c:pt>
                <c:pt idx="8171">
                  <c:v>273.85000000000002</c:v>
                </c:pt>
                <c:pt idx="8172">
                  <c:v>273.88333333333333</c:v>
                </c:pt>
                <c:pt idx="8173">
                  <c:v>273.91666666666669</c:v>
                </c:pt>
                <c:pt idx="8174">
                  <c:v>273.95</c:v>
                </c:pt>
                <c:pt idx="8175">
                  <c:v>273.98333333333335</c:v>
                </c:pt>
                <c:pt idx="8176">
                  <c:v>274.01666666666665</c:v>
                </c:pt>
                <c:pt idx="8177">
                  <c:v>274.05</c:v>
                </c:pt>
                <c:pt idx="8178">
                  <c:v>274.08333333333331</c:v>
                </c:pt>
                <c:pt idx="8179">
                  <c:v>274.11666666666667</c:v>
                </c:pt>
                <c:pt idx="8180">
                  <c:v>274.14999999999998</c:v>
                </c:pt>
                <c:pt idx="8181">
                  <c:v>274.18333333333334</c:v>
                </c:pt>
                <c:pt idx="8182">
                  <c:v>274.21666666666664</c:v>
                </c:pt>
                <c:pt idx="8183">
                  <c:v>274.25</c:v>
                </c:pt>
                <c:pt idx="8184">
                  <c:v>274.28333333333336</c:v>
                </c:pt>
                <c:pt idx="8185">
                  <c:v>274.31666666666666</c:v>
                </c:pt>
                <c:pt idx="8186">
                  <c:v>274.35000000000002</c:v>
                </c:pt>
                <c:pt idx="8187">
                  <c:v>274.38333333333333</c:v>
                </c:pt>
                <c:pt idx="8188">
                  <c:v>274.41666666666669</c:v>
                </c:pt>
                <c:pt idx="8189">
                  <c:v>274.45</c:v>
                </c:pt>
                <c:pt idx="8190">
                  <c:v>274.48333333333335</c:v>
                </c:pt>
                <c:pt idx="8191">
                  <c:v>274.51666666666665</c:v>
                </c:pt>
                <c:pt idx="8192">
                  <c:v>274.55</c:v>
                </c:pt>
                <c:pt idx="8193">
                  <c:v>274.58333333333331</c:v>
                </c:pt>
                <c:pt idx="8194">
                  <c:v>274.61666666666667</c:v>
                </c:pt>
                <c:pt idx="8195">
                  <c:v>274.64999999999998</c:v>
                </c:pt>
                <c:pt idx="8196">
                  <c:v>274.68333333333334</c:v>
                </c:pt>
                <c:pt idx="8197">
                  <c:v>274.71666666666664</c:v>
                </c:pt>
                <c:pt idx="8198">
                  <c:v>274.75</c:v>
                </c:pt>
                <c:pt idx="8199">
                  <c:v>274.78333333333336</c:v>
                </c:pt>
                <c:pt idx="8200">
                  <c:v>274.81666666666666</c:v>
                </c:pt>
                <c:pt idx="8201">
                  <c:v>274.85000000000002</c:v>
                </c:pt>
                <c:pt idx="8202">
                  <c:v>274.88333333333333</c:v>
                </c:pt>
                <c:pt idx="8203">
                  <c:v>274.91666666666669</c:v>
                </c:pt>
                <c:pt idx="8204">
                  <c:v>274.95</c:v>
                </c:pt>
                <c:pt idx="8205">
                  <c:v>274.98333333333335</c:v>
                </c:pt>
                <c:pt idx="8206">
                  <c:v>275.01666666666665</c:v>
                </c:pt>
                <c:pt idx="8207">
                  <c:v>275.05</c:v>
                </c:pt>
                <c:pt idx="8208">
                  <c:v>275.08333333333331</c:v>
                </c:pt>
                <c:pt idx="8209">
                  <c:v>275.11666666666667</c:v>
                </c:pt>
                <c:pt idx="8210">
                  <c:v>275.14999999999998</c:v>
                </c:pt>
                <c:pt idx="8211">
                  <c:v>275.18333333333334</c:v>
                </c:pt>
                <c:pt idx="8212">
                  <c:v>275.21666666666664</c:v>
                </c:pt>
                <c:pt idx="8213">
                  <c:v>275.25</c:v>
                </c:pt>
                <c:pt idx="8214">
                  <c:v>275.28333333333336</c:v>
                </c:pt>
                <c:pt idx="8215">
                  <c:v>275.31666666666666</c:v>
                </c:pt>
                <c:pt idx="8216">
                  <c:v>275.35000000000002</c:v>
                </c:pt>
                <c:pt idx="8217">
                  <c:v>275.38333333333333</c:v>
                </c:pt>
                <c:pt idx="8218">
                  <c:v>275.41666666666669</c:v>
                </c:pt>
                <c:pt idx="8219">
                  <c:v>275.45</c:v>
                </c:pt>
                <c:pt idx="8220">
                  <c:v>275.48333333333335</c:v>
                </c:pt>
                <c:pt idx="8221">
                  <c:v>275.51666666666665</c:v>
                </c:pt>
                <c:pt idx="8222">
                  <c:v>275.55</c:v>
                </c:pt>
                <c:pt idx="8223">
                  <c:v>275.58333333333331</c:v>
                </c:pt>
                <c:pt idx="8224">
                  <c:v>275.61666666666667</c:v>
                </c:pt>
                <c:pt idx="8225">
                  <c:v>275.64999999999998</c:v>
                </c:pt>
                <c:pt idx="8226">
                  <c:v>275.68333333333334</c:v>
                </c:pt>
                <c:pt idx="8227">
                  <c:v>275.71666666666664</c:v>
                </c:pt>
                <c:pt idx="8228">
                  <c:v>275.75</c:v>
                </c:pt>
                <c:pt idx="8229">
                  <c:v>275.78333333333336</c:v>
                </c:pt>
                <c:pt idx="8230">
                  <c:v>275.81666666666666</c:v>
                </c:pt>
                <c:pt idx="8231">
                  <c:v>275.85000000000002</c:v>
                </c:pt>
                <c:pt idx="8232">
                  <c:v>275.88333333333333</c:v>
                </c:pt>
                <c:pt idx="8233">
                  <c:v>275.91666666666669</c:v>
                </c:pt>
                <c:pt idx="8234">
                  <c:v>275.95</c:v>
                </c:pt>
                <c:pt idx="8235">
                  <c:v>275.98333333333335</c:v>
                </c:pt>
                <c:pt idx="8236">
                  <c:v>276.01666666666665</c:v>
                </c:pt>
                <c:pt idx="8237">
                  <c:v>276.05</c:v>
                </c:pt>
                <c:pt idx="8238">
                  <c:v>276.08333333333331</c:v>
                </c:pt>
                <c:pt idx="8239">
                  <c:v>276.11666666666667</c:v>
                </c:pt>
                <c:pt idx="8240">
                  <c:v>276.14999999999998</c:v>
                </c:pt>
                <c:pt idx="8241">
                  <c:v>276.18333333333334</c:v>
                </c:pt>
                <c:pt idx="8242">
                  <c:v>276.21666666666664</c:v>
                </c:pt>
                <c:pt idx="8243">
                  <c:v>276.25</c:v>
                </c:pt>
                <c:pt idx="8244">
                  <c:v>276.3</c:v>
                </c:pt>
                <c:pt idx="8245">
                  <c:v>276.31666666666666</c:v>
                </c:pt>
                <c:pt idx="8246">
                  <c:v>276.35000000000002</c:v>
                </c:pt>
                <c:pt idx="8247">
                  <c:v>276.38333333333333</c:v>
                </c:pt>
                <c:pt idx="8248">
                  <c:v>276.41666666666669</c:v>
                </c:pt>
                <c:pt idx="8249">
                  <c:v>276.45</c:v>
                </c:pt>
                <c:pt idx="8250">
                  <c:v>276.5</c:v>
                </c:pt>
                <c:pt idx="8251">
                  <c:v>276.53333333333336</c:v>
                </c:pt>
                <c:pt idx="8252">
                  <c:v>276.56666666666666</c:v>
                </c:pt>
                <c:pt idx="8253">
                  <c:v>276.58333333333331</c:v>
                </c:pt>
                <c:pt idx="8254">
                  <c:v>276.61666666666667</c:v>
                </c:pt>
                <c:pt idx="8255">
                  <c:v>276.66666666666669</c:v>
                </c:pt>
                <c:pt idx="8256">
                  <c:v>276.7</c:v>
                </c:pt>
                <c:pt idx="8257">
                  <c:v>276.73333333333335</c:v>
                </c:pt>
                <c:pt idx="8258">
                  <c:v>276.76666666666665</c:v>
                </c:pt>
                <c:pt idx="8259">
                  <c:v>276.8</c:v>
                </c:pt>
                <c:pt idx="8260">
                  <c:v>276.83333333333331</c:v>
                </c:pt>
                <c:pt idx="8261">
                  <c:v>276.85000000000002</c:v>
                </c:pt>
                <c:pt idx="8262">
                  <c:v>276.89999999999998</c:v>
                </c:pt>
                <c:pt idx="8263">
                  <c:v>276.93333333333334</c:v>
                </c:pt>
                <c:pt idx="8264">
                  <c:v>276.96666666666664</c:v>
                </c:pt>
                <c:pt idx="8265">
                  <c:v>277</c:v>
                </c:pt>
                <c:pt idx="8266">
                  <c:v>277.03333333333336</c:v>
                </c:pt>
                <c:pt idx="8267">
                  <c:v>277.06666666666666</c:v>
                </c:pt>
                <c:pt idx="8268">
                  <c:v>277.10000000000002</c:v>
                </c:pt>
                <c:pt idx="8269">
                  <c:v>277.13333333333333</c:v>
                </c:pt>
                <c:pt idx="8270">
                  <c:v>277.16666666666669</c:v>
                </c:pt>
                <c:pt idx="8271">
                  <c:v>277.2</c:v>
                </c:pt>
                <c:pt idx="8272">
                  <c:v>277.23333333333335</c:v>
                </c:pt>
                <c:pt idx="8273">
                  <c:v>277.26666666666665</c:v>
                </c:pt>
                <c:pt idx="8274">
                  <c:v>277.3</c:v>
                </c:pt>
                <c:pt idx="8275">
                  <c:v>277.33333333333331</c:v>
                </c:pt>
                <c:pt idx="8276">
                  <c:v>277.36666666666667</c:v>
                </c:pt>
                <c:pt idx="8277">
                  <c:v>277.39999999999998</c:v>
                </c:pt>
                <c:pt idx="8278">
                  <c:v>277.43333333333334</c:v>
                </c:pt>
                <c:pt idx="8279">
                  <c:v>277.46666666666664</c:v>
                </c:pt>
                <c:pt idx="8280">
                  <c:v>277.5</c:v>
                </c:pt>
                <c:pt idx="8281">
                  <c:v>277.53333333333336</c:v>
                </c:pt>
                <c:pt idx="8282">
                  <c:v>277.56666666666666</c:v>
                </c:pt>
                <c:pt idx="8283">
                  <c:v>277.60000000000002</c:v>
                </c:pt>
                <c:pt idx="8284">
                  <c:v>277.63333333333333</c:v>
                </c:pt>
                <c:pt idx="8285">
                  <c:v>277.66666666666669</c:v>
                </c:pt>
                <c:pt idx="8286">
                  <c:v>277.7</c:v>
                </c:pt>
                <c:pt idx="8287">
                  <c:v>277.73333333333335</c:v>
                </c:pt>
                <c:pt idx="8288">
                  <c:v>277.76666666666665</c:v>
                </c:pt>
                <c:pt idx="8289">
                  <c:v>277.8</c:v>
                </c:pt>
                <c:pt idx="8290">
                  <c:v>277.83333333333331</c:v>
                </c:pt>
                <c:pt idx="8291">
                  <c:v>277.86666666666667</c:v>
                </c:pt>
                <c:pt idx="8292">
                  <c:v>277.89999999999998</c:v>
                </c:pt>
                <c:pt idx="8293">
                  <c:v>277.93333333333334</c:v>
                </c:pt>
                <c:pt idx="8294">
                  <c:v>277.96666666666664</c:v>
                </c:pt>
                <c:pt idx="8295">
                  <c:v>278</c:v>
                </c:pt>
                <c:pt idx="8296">
                  <c:v>278.03333333333336</c:v>
                </c:pt>
                <c:pt idx="8297">
                  <c:v>278.06666666666666</c:v>
                </c:pt>
                <c:pt idx="8298">
                  <c:v>278.10000000000002</c:v>
                </c:pt>
                <c:pt idx="8299">
                  <c:v>278.13333333333333</c:v>
                </c:pt>
                <c:pt idx="8300">
                  <c:v>278.16666666666669</c:v>
                </c:pt>
                <c:pt idx="8301">
                  <c:v>278.2</c:v>
                </c:pt>
                <c:pt idx="8302">
                  <c:v>278.23333333333335</c:v>
                </c:pt>
                <c:pt idx="8303">
                  <c:v>278.26666666666665</c:v>
                </c:pt>
                <c:pt idx="8304">
                  <c:v>278.3</c:v>
                </c:pt>
                <c:pt idx="8305">
                  <c:v>278.33333333333331</c:v>
                </c:pt>
                <c:pt idx="8306">
                  <c:v>278.36666666666667</c:v>
                </c:pt>
                <c:pt idx="8307">
                  <c:v>278.39999999999998</c:v>
                </c:pt>
                <c:pt idx="8308">
                  <c:v>278.43333333333334</c:v>
                </c:pt>
                <c:pt idx="8309">
                  <c:v>278.46666666666664</c:v>
                </c:pt>
                <c:pt idx="8310">
                  <c:v>278.5</c:v>
                </c:pt>
                <c:pt idx="8311">
                  <c:v>278.53333333333336</c:v>
                </c:pt>
                <c:pt idx="8312">
                  <c:v>278.56666666666666</c:v>
                </c:pt>
                <c:pt idx="8313">
                  <c:v>278.60000000000002</c:v>
                </c:pt>
                <c:pt idx="8314">
                  <c:v>278.63333333333333</c:v>
                </c:pt>
                <c:pt idx="8315">
                  <c:v>278.66666666666669</c:v>
                </c:pt>
                <c:pt idx="8316">
                  <c:v>278.7</c:v>
                </c:pt>
                <c:pt idx="8317">
                  <c:v>278.73333333333335</c:v>
                </c:pt>
                <c:pt idx="8318">
                  <c:v>278.76666666666665</c:v>
                </c:pt>
                <c:pt idx="8319">
                  <c:v>278.8</c:v>
                </c:pt>
                <c:pt idx="8320">
                  <c:v>278.83333333333331</c:v>
                </c:pt>
                <c:pt idx="8321">
                  <c:v>278.86666666666667</c:v>
                </c:pt>
                <c:pt idx="8322">
                  <c:v>278.89999999999998</c:v>
                </c:pt>
                <c:pt idx="8323">
                  <c:v>278.93333333333334</c:v>
                </c:pt>
                <c:pt idx="8324">
                  <c:v>278.96666666666664</c:v>
                </c:pt>
                <c:pt idx="8325">
                  <c:v>279</c:v>
                </c:pt>
                <c:pt idx="8326">
                  <c:v>279.03333333333336</c:v>
                </c:pt>
                <c:pt idx="8327">
                  <c:v>279.06666666666666</c:v>
                </c:pt>
                <c:pt idx="8328">
                  <c:v>279.10000000000002</c:v>
                </c:pt>
                <c:pt idx="8329">
                  <c:v>279.13333333333333</c:v>
                </c:pt>
                <c:pt idx="8330">
                  <c:v>279.16666666666669</c:v>
                </c:pt>
                <c:pt idx="8331">
                  <c:v>279.2</c:v>
                </c:pt>
                <c:pt idx="8332">
                  <c:v>279.23333333333335</c:v>
                </c:pt>
                <c:pt idx="8333">
                  <c:v>279.26666666666665</c:v>
                </c:pt>
                <c:pt idx="8334">
                  <c:v>279.3</c:v>
                </c:pt>
                <c:pt idx="8335">
                  <c:v>279.33333333333331</c:v>
                </c:pt>
                <c:pt idx="8336">
                  <c:v>279.36666666666667</c:v>
                </c:pt>
                <c:pt idx="8337">
                  <c:v>279.39999999999998</c:v>
                </c:pt>
                <c:pt idx="8338">
                  <c:v>279.43333333333334</c:v>
                </c:pt>
                <c:pt idx="8339">
                  <c:v>279.46666666666664</c:v>
                </c:pt>
                <c:pt idx="8340">
                  <c:v>279.5</c:v>
                </c:pt>
                <c:pt idx="8341">
                  <c:v>279.53333333333336</c:v>
                </c:pt>
                <c:pt idx="8342">
                  <c:v>279.56666666666666</c:v>
                </c:pt>
                <c:pt idx="8343">
                  <c:v>279.60000000000002</c:v>
                </c:pt>
                <c:pt idx="8344">
                  <c:v>279.63333333333333</c:v>
                </c:pt>
                <c:pt idx="8345">
                  <c:v>279.66666666666669</c:v>
                </c:pt>
                <c:pt idx="8346">
                  <c:v>279.7</c:v>
                </c:pt>
                <c:pt idx="8347">
                  <c:v>279.73333333333335</c:v>
                </c:pt>
                <c:pt idx="8348">
                  <c:v>279.76666666666665</c:v>
                </c:pt>
                <c:pt idx="8349">
                  <c:v>279.8</c:v>
                </c:pt>
                <c:pt idx="8350">
                  <c:v>279.83333333333331</c:v>
                </c:pt>
                <c:pt idx="8351">
                  <c:v>279.86666666666667</c:v>
                </c:pt>
                <c:pt idx="8352">
                  <c:v>279.89999999999998</c:v>
                </c:pt>
                <c:pt idx="8353">
                  <c:v>279.93333333333334</c:v>
                </c:pt>
                <c:pt idx="8354">
                  <c:v>279.96666666666664</c:v>
                </c:pt>
                <c:pt idx="8355">
                  <c:v>280</c:v>
                </c:pt>
                <c:pt idx="8356">
                  <c:v>280.03333333333336</c:v>
                </c:pt>
                <c:pt idx="8357">
                  <c:v>280.06666666666666</c:v>
                </c:pt>
                <c:pt idx="8358">
                  <c:v>280.10000000000002</c:v>
                </c:pt>
                <c:pt idx="8359">
                  <c:v>280.13333333333333</c:v>
                </c:pt>
                <c:pt idx="8360">
                  <c:v>280.16666666666669</c:v>
                </c:pt>
                <c:pt idx="8361">
                  <c:v>280.2</c:v>
                </c:pt>
                <c:pt idx="8362">
                  <c:v>280.23333333333335</c:v>
                </c:pt>
                <c:pt idx="8363">
                  <c:v>280.26666666666665</c:v>
                </c:pt>
                <c:pt idx="8364">
                  <c:v>280.3</c:v>
                </c:pt>
                <c:pt idx="8365">
                  <c:v>280.33333333333331</c:v>
                </c:pt>
                <c:pt idx="8366">
                  <c:v>280.36666666666667</c:v>
                </c:pt>
                <c:pt idx="8367">
                  <c:v>280.39999999999998</c:v>
                </c:pt>
                <c:pt idx="8368">
                  <c:v>280.43333333333334</c:v>
                </c:pt>
                <c:pt idx="8369">
                  <c:v>280.46666666666664</c:v>
                </c:pt>
                <c:pt idx="8370">
                  <c:v>280.5</c:v>
                </c:pt>
                <c:pt idx="8371">
                  <c:v>280.53333333333336</c:v>
                </c:pt>
                <c:pt idx="8372">
                  <c:v>280.56666666666666</c:v>
                </c:pt>
                <c:pt idx="8373">
                  <c:v>280.61666666666667</c:v>
                </c:pt>
                <c:pt idx="8374">
                  <c:v>280.63333333333333</c:v>
                </c:pt>
                <c:pt idx="8375">
                  <c:v>280.68333333333334</c:v>
                </c:pt>
                <c:pt idx="8376">
                  <c:v>280.71666666666664</c:v>
                </c:pt>
                <c:pt idx="8377">
                  <c:v>280.75</c:v>
                </c:pt>
                <c:pt idx="8378">
                  <c:v>280.78333333333336</c:v>
                </c:pt>
                <c:pt idx="8379">
                  <c:v>280.81666666666666</c:v>
                </c:pt>
                <c:pt idx="8380">
                  <c:v>280.85000000000002</c:v>
                </c:pt>
                <c:pt idx="8381">
                  <c:v>280.88333333333333</c:v>
                </c:pt>
                <c:pt idx="8382">
                  <c:v>280.91666666666669</c:v>
                </c:pt>
                <c:pt idx="8383">
                  <c:v>280.95</c:v>
                </c:pt>
                <c:pt idx="8384">
                  <c:v>280.98333333333335</c:v>
                </c:pt>
                <c:pt idx="8385">
                  <c:v>281.01666666666665</c:v>
                </c:pt>
                <c:pt idx="8386">
                  <c:v>281.05</c:v>
                </c:pt>
                <c:pt idx="8387">
                  <c:v>281.08333333333331</c:v>
                </c:pt>
                <c:pt idx="8388">
                  <c:v>281.11666666666667</c:v>
                </c:pt>
                <c:pt idx="8389">
                  <c:v>281.14999999999998</c:v>
                </c:pt>
                <c:pt idx="8390">
                  <c:v>281.18333333333334</c:v>
                </c:pt>
                <c:pt idx="8391">
                  <c:v>281.21666666666664</c:v>
                </c:pt>
                <c:pt idx="8392">
                  <c:v>281.25</c:v>
                </c:pt>
                <c:pt idx="8393">
                  <c:v>281.28333333333336</c:v>
                </c:pt>
                <c:pt idx="8394">
                  <c:v>281.31666666666666</c:v>
                </c:pt>
                <c:pt idx="8395">
                  <c:v>281.35000000000002</c:v>
                </c:pt>
                <c:pt idx="8396">
                  <c:v>281.38333333333333</c:v>
                </c:pt>
                <c:pt idx="8397">
                  <c:v>281.41666666666669</c:v>
                </c:pt>
                <c:pt idx="8398">
                  <c:v>281.45</c:v>
                </c:pt>
                <c:pt idx="8399">
                  <c:v>281.48333333333335</c:v>
                </c:pt>
                <c:pt idx="8400">
                  <c:v>281.51666666666665</c:v>
                </c:pt>
                <c:pt idx="8401">
                  <c:v>281.55</c:v>
                </c:pt>
                <c:pt idx="8402">
                  <c:v>281.58333333333331</c:v>
                </c:pt>
                <c:pt idx="8403">
                  <c:v>281.61666666666667</c:v>
                </c:pt>
                <c:pt idx="8404">
                  <c:v>281.64999999999998</c:v>
                </c:pt>
                <c:pt idx="8405">
                  <c:v>281.68333333333334</c:v>
                </c:pt>
                <c:pt idx="8406">
                  <c:v>281.71666666666664</c:v>
                </c:pt>
                <c:pt idx="8407">
                  <c:v>281.75</c:v>
                </c:pt>
                <c:pt idx="8408">
                  <c:v>281.78333333333336</c:v>
                </c:pt>
                <c:pt idx="8409">
                  <c:v>281.81666666666666</c:v>
                </c:pt>
                <c:pt idx="8410">
                  <c:v>281.85000000000002</c:v>
                </c:pt>
                <c:pt idx="8411">
                  <c:v>281.88333333333333</c:v>
                </c:pt>
                <c:pt idx="8412">
                  <c:v>281.91666666666669</c:v>
                </c:pt>
                <c:pt idx="8413">
                  <c:v>281.95</c:v>
                </c:pt>
                <c:pt idx="8414">
                  <c:v>281.98333333333335</c:v>
                </c:pt>
                <c:pt idx="8415">
                  <c:v>282.01666666666665</c:v>
                </c:pt>
                <c:pt idx="8416">
                  <c:v>282.05</c:v>
                </c:pt>
                <c:pt idx="8417">
                  <c:v>282.08333333333331</c:v>
                </c:pt>
                <c:pt idx="8418">
                  <c:v>282.11666666666667</c:v>
                </c:pt>
                <c:pt idx="8419">
                  <c:v>282.14999999999998</c:v>
                </c:pt>
                <c:pt idx="8420">
                  <c:v>282.18333333333334</c:v>
                </c:pt>
                <c:pt idx="8421">
                  <c:v>282.21666666666664</c:v>
                </c:pt>
                <c:pt idx="8422">
                  <c:v>282.25</c:v>
                </c:pt>
                <c:pt idx="8423">
                  <c:v>282.28333333333336</c:v>
                </c:pt>
                <c:pt idx="8424">
                  <c:v>282.31666666666666</c:v>
                </c:pt>
                <c:pt idx="8425">
                  <c:v>282.35000000000002</c:v>
                </c:pt>
                <c:pt idx="8426">
                  <c:v>282.38333333333333</c:v>
                </c:pt>
                <c:pt idx="8427">
                  <c:v>282.41666666666669</c:v>
                </c:pt>
                <c:pt idx="8428">
                  <c:v>282.45</c:v>
                </c:pt>
                <c:pt idx="8429">
                  <c:v>282.48333333333335</c:v>
                </c:pt>
                <c:pt idx="8430">
                  <c:v>282.51666666666665</c:v>
                </c:pt>
                <c:pt idx="8431">
                  <c:v>282.55</c:v>
                </c:pt>
                <c:pt idx="8432">
                  <c:v>282.58333333333331</c:v>
                </c:pt>
                <c:pt idx="8433">
                  <c:v>282.61666666666667</c:v>
                </c:pt>
                <c:pt idx="8434">
                  <c:v>282.64999999999998</c:v>
                </c:pt>
                <c:pt idx="8435">
                  <c:v>282.68333333333334</c:v>
                </c:pt>
                <c:pt idx="8436">
                  <c:v>282.71666666666664</c:v>
                </c:pt>
                <c:pt idx="8437">
                  <c:v>282.75</c:v>
                </c:pt>
                <c:pt idx="8438">
                  <c:v>282.78333333333336</c:v>
                </c:pt>
                <c:pt idx="8439">
                  <c:v>282.81666666666666</c:v>
                </c:pt>
                <c:pt idx="8440">
                  <c:v>282.85000000000002</c:v>
                </c:pt>
                <c:pt idx="8441">
                  <c:v>282.88333333333333</c:v>
                </c:pt>
                <c:pt idx="8442">
                  <c:v>282.91666666666669</c:v>
                </c:pt>
                <c:pt idx="8443">
                  <c:v>282.95</c:v>
                </c:pt>
                <c:pt idx="8444">
                  <c:v>282.98333333333335</c:v>
                </c:pt>
                <c:pt idx="8445">
                  <c:v>283.01666666666665</c:v>
                </c:pt>
                <c:pt idx="8446">
                  <c:v>283.05</c:v>
                </c:pt>
                <c:pt idx="8447">
                  <c:v>283.08333333333331</c:v>
                </c:pt>
                <c:pt idx="8448">
                  <c:v>283.11666666666667</c:v>
                </c:pt>
                <c:pt idx="8449">
                  <c:v>283.14999999999998</c:v>
                </c:pt>
                <c:pt idx="8450">
                  <c:v>283.18333333333334</c:v>
                </c:pt>
                <c:pt idx="8451">
                  <c:v>283.21666666666664</c:v>
                </c:pt>
                <c:pt idx="8452">
                  <c:v>283.25</c:v>
                </c:pt>
                <c:pt idx="8453">
                  <c:v>283.28333333333336</c:v>
                </c:pt>
                <c:pt idx="8454">
                  <c:v>283.31666666666666</c:v>
                </c:pt>
                <c:pt idx="8455">
                  <c:v>283.35000000000002</c:v>
                </c:pt>
                <c:pt idx="8456">
                  <c:v>283.38333333333333</c:v>
                </c:pt>
                <c:pt idx="8457">
                  <c:v>283.41666666666669</c:v>
                </c:pt>
                <c:pt idx="8458">
                  <c:v>283.45</c:v>
                </c:pt>
                <c:pt idx="8459">
                  <c:v>283.48333333333335</c:v>
                </c:pt>
                <c:pt idx="8460">
                  <c:v>283.51666666666665</c:v>
                </c:pt>
                <c:pt idx="8461">
                  <c:v>283.55</c:v>
                </c:pt>
                <c:pt idx="8462">
                  <c:v>283.58333333333331</c:v>
                </c:pt>
                <c:pt idx="8463">
                  <c:v>283.61666666666667</c:v>
                </c:pt>
                <c:pt idx="8464">
                  <c:v>283.64999999999998</c:v>
                </c:pt>
                <c:pt idx="8465">
                  <c:v>283.68333333333334</c:v>
                </c:pt>
                <c:pt idx="8466">
                  <c:v>283.71666666666664</c:v>
                </c:pt>
                <c:pt idx="8467">
                  <c:v>283.75</c:v>
                </c:pt>
                <c:pt idx="8468">
                  <c:v>283.78333333333336</c:v>
                </c:pt>
                <c:pt idx="8469">
                  <c:v>283.81666666666666</c:v>
                </c:pt>
                <c:pt idx="8470">
                  <c:v>283.85000000000002</c:v>
                </c:pt>
                <c:pt idx="8471">
                  <c:v>283.88333333333333</c:v>
                </c:pt>
                <c:pt idx="8472">
                  <c:v>283.91666666666669</c:v>
                </c:pt>
                <c:pt idx="8473">
                  <c:v>283.95</c:v>
                </c:pt>
                <c:pt idx="8474">
                  <c:v>283.98333333333335</c:v>
                </c:pt>
                <c:pt idx="8475">
                  <c:v>284.01666666666665</c:v>
                </c:pt>
                <c:pt idx="8476">
                  <c:v>284.05</c:v>
                </c:pt>
                <c:pt idx="8477">
                  <c:v>284.08333333333331</c:v>
                </c:pt>
                <c:pt idx="8478">
                  <c:v>284.11666666666667</c:v>
                </c:pt>
                <c:pt idx="8479">
                  <c:v>284.14999999999998</c:v>
                </c:pt>
                <c:pt idx="8480">
                  <c:v>284.18333333333334</c:v>
                </c:pt>
                <c:pt idx="8481">
                  <c:v>284.21666666666664</c:v>
                </c:pt>
                <c:pt idx="8482">
                  <c:v>284.25</c:v>
                </c:pt>
                <c:pt idx="8483">
                  <c:v>284.28333333333336</c:v>
                </c:pt>
                <c:pt idx="8484">
                  <c:v>284.31666666666666</c:v>
                </c:pt>
                <c:pt idx="8485">
                  <c:v>284.35000000000002</c:v>
                </c:pt>
                <c:pt idx="8486">
                  <c:v>284.38333333333333</c:v>
                </c:pt>
                <c:pt idx="8487">
                  <c:v>284.41666666666669</c:v>
                </c:pt>
                <c:pt idx="8488">
                  <c:v>284.45</c:v>
                </c:pt>
                <c:pt idx="8489">
                  <c:v>284.48333333333335</c:v>
                </c:pt>
                <c:pt idx="8490">
                  <c:v>284.51666666666665</c:v>
                </c:pt>
                <c:pt idx="8491">
                  <c:v>284.55</c:v>
                </c:pt>
                <c:pt idx="8492">
                  <c:v>284.60000000000002</c:v>
                </c:pt>
                <c:pt idx="8493">
                  <c:v>284.63333333333333</c:v>
                </c:pt>
                <c:pt idx="8494">
                  <c:v>284.64999999999998</c:v>
                </c:pt>
                <c:pt idx="8495">
                  <c:v>284.68333333333334</c:v>
                </c:pt>
                <c:pt idx="8496">
                  <c:v>284.71666666666664</c:v>
                </c:pt>
                <c:pt idx="8497">
                  <c:v>284.75</c:v>
                </c:pt>
                <c:pt idx="8498">
                  <c:v>284.8</c:v>
                </c:pt>
                <c:pt idx="8499">
                  <c:v>284.81666666666666</c:v>
                </c:pt>
                <c:pt idx="8500">
                  <c:v>284.85000000000002</c:v>
                </c:pt>
                <c:pt idx="8501">
                  <c:v>284.89999999999998</c:v>
                </c:pt>
                <c:pt idx="8502">
                  <c:v>284.93333333333334</c:v>
                </c:pt>
                <c:pt idx="8503">
                  <c:v>284.96666666666664</c:v>
                </c:pt>
                <c:pt idx="8504">
                  <c:v>285</c:v>
                </c:pt>
                <c:pt idx="8505">
                  <c:v>285.03333333333336</c:v>
                </c:pt>
                <c:pt idx="8506">
                  <c:v>285.06666666666666</c:v>
                </c:pt>
                <c:pt idx="8507">
                  <c:v>285.10000000000002</c:v>
                </c:pt>
                <c:pt idx="8508">
                  <c:v>285.13333333333333</c:v>
                </c:pt>
                <c:pt idx="8509">
                  <c:v>285.16666666666669</c:v>
                </c:pt>
                <c:pt idx="8510">
                  <c:v>285.2</c:v>
                </c:pt>
                <c:pt idx="8511">
                  <c:v>285.23333333333335</c:v>
                </c:pt>
                <c:pt idx="8512">
                  <c:v>285.26666666666665</c:v>
                </c:pt>
                <c:pt idx="8513">
                  <c:v>285.3</c:v>
                </c:pt>
                <c:pt idx="8514">
                  <c:v>285.33333333333331</c:v>
                </c:pt>
                <c:pt idx="8515">
                  <c:v>285.36666666666667</c:v>
                </c:pt>
                <c:pt idx="8516">
                  <c:v>285.39999999999998</c:v>
                </c:pt>
                <c:pt idx="8517">
                  <c:v>285.43333333333334</c:v>
                </c:pt>
                <c:pt idx="8518">
                  <c:v>285.46666666666664</c:v>
                </c:pt>
                <c:pt idx="8519">
                  <c:v>285.5</c:v>
                </c:pt>
                <c:pt idx="8520">
                  <c:v>285.53333333333336</c:v>
                </c:pt>
                <c:pt idx="8521">
                  <c:v>285.56666666666666</c:v>
                </c:pt>
                <c:pt idx="8522">
                  <c:v>285.60000000000002</c:v>
                </c:pt>
                <c:pt idx="8523">
                  <c:v>285.63333333333333</c:v>
                </c:pt>
                <c:pt idx="8524">
                  <c:v>285.66666666666669</c:v>
                </c:pt>
                <c:pt idx="8525">
                  <c:v>285.7</c:v>
                </c:pt>
                <c:pt idx="8526">
                  <c:v>285.73333333333335</c:v>
                </c:pt>
                <c:pt idx="8527">
                  <c:v>285.76666666666665</c:v>
                </c:pt>
                <c:pt idx="8528">
                  <c:v>285.8</c:v>
                </c:pt>
                <c:pt idx="8529">
                  <c:v>285.83333333333331</c:v>
                </c:pt>
                <c:pt idx="8530">
                  <c:v>285.86666666666667</c:v>
                </c:pt>
                <c:pt idx="8531">
                  <c:v>285.89999999999998</c:v>
                </c:pt>
                <c:pt idx="8532">
                  <c:v>285.93333333333334</c:v>
                </c:pt>
                <c:pt idx="8533">
                  <c:v>285.96666666666664</c:v>
                </c:pt>
                <c:pt idx="8534">
                  <c:v>286</c:v>
                </c:pt>
                <c:pt idx="8535">
                  <c:v>286.03333333333336</c:v>
                </c:pt>
                <c:pt idx="8536">
                  <c:v>286.06666666666666</c:v>
                </c:pt>
                <c:pt idx="8537">
                  <c:v>286.10000000000002</c:v>
                </c:pt>
                <c:pt idx="8538">
                  <c:v>286.13333333333333</c:v>
                </c:pt>
                <c:pt idx="8539">
                  <c:v>286.16666666666669</c:v>
                </c:pt>
                <c:pt idx="8540">
                  <c:v>286.2</c:v>
                </c:pt>
                <c:pt idx="8541">
                  <c:v>286.23333333333335</c:v>
                </c:pt>
                <c:pt idx="8542">
                  <c:v>286.26666666666665</c:v>
                </c:pt>
                <c:pt idx="8543">
                  <c:v>286.3</c:v>
                </c:pt>
                <c:pt idx="8544">
                  <c:v>286.33333333333331</c:v>
                </c:pt>
                <c:pt idx="8545">
                  <c:v>286.36666666666667</c:v>
                </c:pt>
                <c:pt idx="8546">
                  <c:v>286.39999999999998</c:v>
                </c:pt>
                <c:pt idx="8547">
                  <c:v>286.43333333333334</c:v>
                </c:pt>
                <c:pt idx="8548">
                  <c:v>286.46666666666664</c:v>
                </c:pt>
                <c:pt idx="8549">
                  <c:v>286.5</c:v>
                </c:pt>
                <c:pt idx="8550">
                  <c:v>286.53333333333336</c:v>
                </c:pt>
                <c:pt idx="8551">
                  <c:v>286.56666666666666</c:v>
                </c:pt>
                <c:pt idx="8552">
                  <c:v>286.60000000000002</c:v>
                </c:pt>
                <c:pt idx="8553">
                  <c:v>286.63333333333333</c:v>
                </c:pt>
                <c:pt idx="8554">
                  <c:v>286.66666666666669</c:v>
                </c:pt>
                <c:pt idx="8555">
                  <c:v>286.7</c:v>
                </c:pt>
                <c:pt idx="8556">
                  <c:v>286.73333333333335</c:v>
                </c:pt>
                <c:pt idx="8557">
                  <c:v>286.76666666666665</c:v>
                </c:pt>
                <c:pt idx="8558">
                  <c:v>286.8</c:v>
                </c:pt>
                <c:pt idx="8559">
                  <c:v>286.83333333333331</c:v>
                </c:pt>
                <c:pt idx="8560">
                  <c:v>286.86666666666667</c:v>
                </c:pt>
                <c:pt idx="8561">
                  <c:v>286.89999999999998</c:v>
                </c:pt>
                <c:pt idx="8562">
                  <c:v>286.93333333333334</c:v>
                </c:pt>
                <c:pt idx="8563">
                  <c:v>286.96666666666664</c:v>
                </c:pt>
                <c:pt idx="8564">
                  <c:v>287</c:v>
                </c:pt>
                <c:pt idx="8565">
                  <c:v>287.03333333333336</c:v>
                </c:pt>
                <c:pt idx="8566">
                  <c:v>287.06666666666666</c:v>
                </c:pt>
                <c:pt idx="8567">
                  <c:v>287.10000000000002</c:v>
                </c:pt>
                <c:pt idx="8568">
                  <c:v>287.13333333333333</c:v>
                </c:pt>
                <c:pt idx="8569">
                  <c:v>287.16666666666669</c:v>
                </c:pt>
                <c:pt idx="8570">
                  <c:v>287.2</c:v>
                </c:pt>
                <c:pt idx="8571">
                  <c:v>287.23333333333335</c:v>
                </c:pt>
                <c:pt idx="8572">
                  <c:v>287.26666666666665</c:v>
                </c:pt>
                <c:pt idx="8573">
                  <c:v>287.3</c:v>
                </c:pt>
                <c:pt idx="8574">
                  <c:v>287.33333333333331</c:v>
                </c:pt>
                <c:pt idx="8575">
                  <c:v>287.36666666666667</c:v>
                </c:pt>
                <c:pt idx="8576">
                  <c:v>287.39999999999998</c:v>
                </c:pt>
                <c:pt idx="8577">
                  <c:v>287.43333333333334</c:v>
                </c:pt>
                <c:pt idx="8578">
                  <c:v>287.46666666666664</c:v>
                </c:pt>
                <c:pt idx="8579">
                  <c:v>287.5</c:v>
                </c:pt>
                <c:pt idx="8580">
                  <c:v>287.53333333333336</c:v>
                </c:pt>
                <c:pt idx="8581">
                  <c:v>287.56666666666666</c:v>
                </c:pt>
                <c:pt idx="8582">
                  <c:v>287.60000000000002</c:v>
                </c:pt>
                <c:pt idx="8583">
                  <c:v>287.63333333333333</c:v>
                </c:pt>
                <c:pt idx="8584">
                  <c:v>287.66666666666669</c:v>
                </c:pt>
                <c:pt idx="8585">
                  <c:v>287.7</c:v>
                </c:pt>
                <c:pt idx="8586">
                  <c:v>287.73333333333335</c:v>
                </c:pt>
                <c:pt idx="8587">
                  <c:v>287.76666666666665</c:v>
                </c:pt>
                <c:pt idx="8588">
                  <c:v>287.8</c:v>
                </c:pt>
                <c:pt idx="8589">
                  <c:v>287.83333333333331</c:v>
                </c:pt>
                <c:pt idx="8590">
                  <c:v>287.86666666666667</c:v>
                </c:pt>
                <c:pt idx="8591">
                  <c:v>287.89999999999998</c:v>
                </c:pt>
                <c:pt idx="8592">
                  <c:v>287.93333333333334</c:v>
                </c:pt>
                <c:pt idx="8593">
                  <c:v>287.96666666666664</c:v>
                </c:pt>
                <c:pt idx="8594">
                  <c:v>288</c:v>
                </c:pt>
                <c:pt idx="8595">
                  <c:v>288.03333333333336</c:v>
                </c:pt>
                <c:pt idx="8596">
                  <c:v>288.06666666666666</c:v>
                </c:pt>
                <c:pt idx="8597">
                  <c:v>288.10000000000002</c:v>
                </c:pt>
                <c:pt idx="8598">
                  <c:v>288.13333333333333</c:v>
                </c:pt>
                <c:pt idx="8599">
                  <c:v>288.16666666666669</c:v>
                </c:pt>
                <c:pt idx="8600">
                  <c:v>288.2</c:v>
                </c:pt>
                <c:pt idx="8601">
                  <c:v>288.23333333333335</c:v>
                </c:pt>
                <c:pt idx="8602">
                  <c:v>288.26666666666665</c:v>
                </c:pt>
                <c:pt idx="8603">
                  <c:v>288.3</c:v>
                </c:pt>
                <c:pt idx="8604">
                  <c:v>288.33333333333331</c:v>
                </c:pt>
                <c:pt idx="8605">
                  <c:v>288.36666666666667</c:v>
                </c:pt>
                <c:pt idx="8606">
                  <c:v>288.39999999999998</c:v>
                </c:pt>
                <c:pt idx="8607">
                  <c:v>288.43333333333334</c:v>
                </c:pt>
                <c:pt idx="8608">
                  <c:v>288.46666666666664</c:v>
                </c:pt>
                <c:pt idx="8609">
                  <c:v>288.5</c:v>
                </c:pt>
                <c:pt idx="8610">
                  <c:v>288.53333333333336</c:v>
                </c:pt>
                <c:pt idx="8611">
                  <c:v>288.56666666666666</c:v>
                </c:pt>
                <c:pt idx="8612">
                  <c:v>288.60000000000002</c:v>
                </c:pt>
                <c:pt idx="8613">
                  <c:v>288.63333333333333</c:v>
                </c:pt>
                <c:pt idx="8614">
                  <c:v>288.68333333333334</c:v>
                </c:pt>
                <c:pt idx="8615">
                  <c:v>288.71666666666664</c:v>
                </c:pt>
                <c:pt idx="8616">
                  <c:v>288.75</c:v>
                </c:pt>
                <c:pt idx="8617">
                  <c:v>288.76666666666665</c:v>
                </c:pt>
                <c:pt idx="8618">
                  <c:v>288.81666666666666</c:v>
                </c:pt>
                <c:pt idx="8619">
                  <c:v>288.85000000000002</c:v>
                </c:pt>
                <c:pt idx="8620">
                  <c:v>288.88333333333333</c:v>
                </c:pt>
                <c:pt idx="8621">
                  <c:v>288.91666666666669</c:v>
                </c:pt>
                <c:pt idx="8622">
                  <c:v>288.95</c:v>
                </c:pt>
                <c:pt idx="8623">
                  <c:v>288.98333333333335</c:v>
                </c:pt>
                <c:pt idx="8624">
                  <c:v>289.01666666666665</c:v>
                </c:pt>
                <c:pt idx="8625">
                  <c:v>289.05</c:v>
                </c:pt>
                <c:pt idx="8626">
                  <c:v>289.08333333333331</c:v>
                </c:pt>
                <c:pt idx="8627">
                  <c:v>289.11666666666667</c:v>
                </c:pt>
                <c:pt idx="8628">
                  <c:v>289.14999999999998</c:v>
                </c:pt>
                <c:pt idx="8629">
                  <c:v>289.18333333333334</c:v>
                </c:pt>
                <c:pt idx="8630">
                  <c:v>289.21666666666664</c:v>
                </c:pt>
                <c:pt idx="8631">
                  <c:v>289.25</c:v>
                </c:pt>
                <c:pt idx="8632">
                  <c:v>289.28333333333336</c:v>
                </c:pt>
                <c:pt idx="8633">
                  <c:v>289.31666666666666</c:v>
                </c:pt>
                <c:pt idx="8634">
                  <c:v>289.35000000000002</c:v>
                </c:pt>
                <c:pt idx="8635">
                  <c:v>289.38333333333333</c:v>
                </c:pt>
                <c:pt idx="8636">
                  <c:v>289.41666666666669</c:v>
                </c:pt>
                <c:pt idx="8637">
                  <c:v>289.45</c:v>
                </c:pt>
                <c:pt idx="8638">
                  <c:v>289.48333333333335</c:v>
                </c:pt>
                <c:pt idx="8639">
                  <c:v>289.51666666666665</c:v>
                </c:pt>
                <c:pt idx="8640">
                  <c:v>289.55</c:v>
                </c:pt>
                <c:pt idx="8641">
                  <c:v>289.58333333333331</c:v>
                </c:pt>
                <c:pt idx="8642">
                  <c:v>289.61666666666667</c:v>
                </c:pt>
                <c:pt idx="8643">
                  <c:v>289.64999999999998</c:v>
                </c:pt>
                <c:pt idx="8644">
                  <c:v>289.68333333333334</c:v>
                </c:pt>
                <c:pt idx="8645">
                  <c:v>289.71666666666664</c:v>
                </c:pt>
                <c:pt idx="8646">
                  <c:v>289.75</c:v>
                </c:pt>
                <c:pt idx="8647">
                  <c:v>289.78333333333336</c:v>
                </c:pt>
                <c:pt idx="8648">
                  <c:v>289.81666666666666</c:v>
                </c:pt>
                <c:pt idx="8649">
                  <c:v>289.85000000000002</c:v>
                </c:pt>
                <c:pt idx="8650">
                  <c:v>289.88333333333333</c:v>
                </c:pt>
                <c:pt idx="8651">
                  <c:v>289.91666666666669</c:v>
                </c:pt>
                <c:pt idx="8652">
                  <c:v>289.95</c:v>
                </c:pt>
                <c:pt idx="8653">
                  <c:v>289.98333333333335</c:v>
                </c:pt>
                <c:pt idx="8654">
                  <c:v>290.01666666666665</c:v>
                </c:pt>
                <c:pt idx="8655">
                  <c:v>290.05</c:v>
                </c:pt>
                <c:pt idx="8656">
                  <c:v>290.08333333333331</c:v>
                </c:pt>
                <c:pt idx="8657">
                  <c:v>290.11666666666667</c:v>
                </c:pt>
                <c:pt idx="8658">
                  <c:v>290.14999999999998</c:v>
                </c:pt>
                <c:pt idx="8659">
                  <c:v>290.18333333333334</c:v>
                </c:pt>
                <c:pt idx="8660">
                  <c:v>290.21666666666664</c:v>
                </c:pt>
                <c:pt idx="8661">
                  <c:v>290.25</c:v>
                </c:pt>
                <c:pt idx="8662">
                  <c:v>290.28333333333336</c:v>
                </c:pt>
                <c:pt idx="8663">
                  <c:v>290.31666666666666</c:v>
                </c:pt>
                <c:pt idx="8664">
                  <c:v>290.35000000000002</c:v>
                </c:pt>
                <c:pt idx="8665">
                  <c:v>290.38333333333333</c:v>
                </c:pt>
                <c:pt idx="8666">
                  <c:v>290.41666666666669</c:v>
                </c:pt>
                <c:pt idx="8667">
                  <c:v>290.45</c:v>
                </c:pt>
                <c:pt idx="8668">
                  <c:v>290.48333333333335</c:v>
                </c:pt>
                <c:pt idx="8669">
                  <c:v>290.51666666666665</c:v>
                </c:pt>
                <c:pt idx="8670">
                  <c:v>290.55</c:v>
                </c:pt>
                <c:pt idx="8671">
                  <c:v>290.58333333333331</c:v>
                </c:pt>
                <c:pt idx="8672">
                  <c:v>290.61666666666667</c:v>
                </c:pt>
                <c:pt idx="8673">
                  <c:v>290.64999999999998</c:v>
                </c:pt>
                <c:pt idx="8674">
                  <c:v>290.68333333333334</c:v>
                </c:pt>
                <c:pt idx="8675">
                  <c:v>290.71666666666664</c:v>
                </c:pt>
                <c:pt idx="8676">
                  <c:v>290.75</c:v>
                </c:pt>
                <c:pt idx="8677">
                  <c:v>290.78333333333336</c:v>
                </c:pt>
                <c:pt idx="8678">
                  <c:v>290.81666666666666</c:v>
                </c:pt>
                <c:pt idx="8679">
                  <c:v>290.85000000000002</c:v>
                </c:pt>
                <c:pt idx="8680">
                  <c:v>290.88333333333333</c:v>
                </c:pt>
                <c:pt idx="8681">
                  <c:v>290.91666666666669</c:v>
                </c:pt>
                <c:pt idx="8682">
                  <c:v>290.95</c:v>
                </c:pt>
                <c:pt idx="8683">
                  <c:v>290.98333333333335</c:v>
                </c:pt>
                <c:pt idx="8684">
                  <c:v>291.01666666666665</c:v>
                </c:pt>
                <c:pt idx="8685">
                  <c:v>291.05</c:v>
                </c:pt>
                <c:pt idx="8686">
                  <c:v>291.08333333333331</c:v>
                </c:pt>
                <c:pt idx="8687">
                  <c:v>291.11666666666667</c:v>
                </c:pt>
                <c:pt idx="8688">
                  <c:v>291.14999999999998</c:v>
                </c:pt>
                <c:pt idx="8689">
                  <c:v>291.18333333333334</c:v>
                </c:pt>
                <c:pt idx="8690">
                  <c:v>291.21666666666664</c:v>
                </c:pt>
                <c:pt idx="8691">
                  <c:v>291.25</c:v>
                </c:pt>
                <c:pt idx="8692">
                  <c:v>291.28333333333336</c:v>
                </c:pt>
                <c:pt idx="8693">
                  <c:v>291.31666666666666</c:v>
                </c:pt>
                <c:pt idx="8694">
                  <c:v>291.35000000000002</c:v>
                </c:pt>
                <c:pt idx="8695">
                  <c:v>291.38333333333333</c:v>
                </c:pt>
                <c:pt idx="8696">
                  <c:v>291.41666666666669</c:v>
                </c:pt>
                <c:pt idx="8697">
                  <c:v>291.45</c:v>
                </c:pt>
                <c:pt idx="8698">
                  <c:v>291.48333333333335</c:v>
                </c:pt>
                <c:pt idx="8699">
                  <c:v>291.51666666666665</c:v>
                </c:pt>
                <c:pt idx="8700">
                  <c:v>291.55</c:v>
                </c:pt>
                <c:pt idx="8701">
                  <c:v>291.58333333333331</c:v>
                </c:pt>
                <c:pt idx="8702">
                  <c:v>291.61666666666667</c:v>
                </c:pt>
                <c:pt idx="8703">
                  <c:v>291.64999999999998</c:v>
                </c:pt>
                <c:pt idx="8704">
                  <c:v>291.68333333333334</c:v>
                </c:pt>
                <c:pt idx="8705">
                  <c:v>291.71666666666664</c:v>
                </c:pt>
                <c:pt idx="8706">
                  <c:v>291.75</c:v>
                </c:pt>
                <c:pt idx="8707">
                  <c:v>291.78333333333336</c:v>
                </c:pt>
                <c:pt idx="8708">
                  <c:v>291.81666666666666</c:v>
                </c:pt>
                <c:pt idx="8709">
                  <c:v>291.85000000000002</c:v>
                </c:pt>
                <c:pt idx="8710">
                  <c:v>291.88333333333333</c:v>
                </c:pt>
                <c:pt idx="8711">
                  <c:v>291.91666666666669</c:v>
                </c:pt>
                <c:pt idx="8712">
                  <c:v>291.95</c:v>
                </c:pt>
                <c:pt idx="8713">
                  <c:v>291.98333333333335</c:v>
                </c:pt>
                <c:pt idx="8714">
                  <c:v>292.01666666666665</c:v>
                </c:pt>
                <c:pt idx="8715">
                  <c:v>292.05</c:v>
                </c:pt>
                <c:pt idx="8716">
                  <c:v>292.08333333333331</c:v>
                </c:pt>
                <c:pt idx="8717">
                  <c:v>292.11666666666667</c:v>
                </c:pt>
                <c:pt idx="8718">
                  <c:v>292.14999999999998</c:v>
                </c:pt>
                <c:pt idx="8719">
                  <c:v>292.18333333333334</c:v>
                </c:pt>
                <c:pt idx="8720">
                  <c:v>292.21666666666664</c:v>
                </c:pt>
                <c:pt idx="8721">
                  <c:v>292.25</c:v>
                </c:pt>
                <c:pt idx="8722">
                  <c:v>292.28333333333336</c:v>
                </c:pt>
                <c:pt idx="8723">
                  <c:v>292.31666666666666</c:v>
                </c:pt>
                <c:pt idx="8724">
                  <c:v>292.35000000000002</c:v>
                </c:pt>
                <c:pt idx="8725">
                  <c:v>292.38333333333333</c:v>
                </c:pt>
                <c:pt idx="8726">
                  <c:v>292.41666666666669</c:v>
                </c:pt>
                <c:pt idx="8727">
                  <c:v>292.45</c:v>
                </c:pt>
                <c:pt idx="8728">
                  <c:v>292.48333333333335</c:v>
                </c:pt>
                <c:pt idx="8729">
                  <c:v>292.51666666666665</c:v>
                </c:pt>
                <c:pt idx="8730">
                  <c:v>292.55</c:v>
                </c:pt>
                <c:pt idx="8731">
                  <c:v>292.58333333333331</c:v>
                </c:pt>
                <c:pt idx="8732">
                  <c:v>292.61666666666667</c:v>
                </c:pt>
                <c:pt idx="8733">
                  <c:v>292.64999999999998</c:v>
                </c:pt>
                <c:pt idx="8734">
                  <c:v>292.68333333333334</c:v>
                </c:pt>
                <c:pt idx="8735">
                  <c:v>292.71666666666664</c:v>
                </c:pt>
                <c:pt idx="8736">
                  <c:v>292.75</c:v>
                </c:pt>
                <c:pt idx="8737">
                  <c:v>292.78333333333336</c:v>
                </c:pt>
                <c:pt idx="8738">
                  <c:v>292.81666666666666</c:v>
                </c:pt>
                <c:pt idx="8739">
                  <c:v>292.85000000000002</c:v>
                </c:pt>
                <c:pt idx="8740">
                  <c:v>292.88333333333333</c:v>
                </c:pt>
                <c:pt idx="8741">
                  <c:v>292.91666666666669</c:v>
                </c:pt>
                <c:pt idx="8742">
                  <c:v>292.95</c:v>
                </c:pt>
                <c:pt idx="8743">
                  <c:v>292.98333333333335</c:v>
                </c:pt>
                <c:pt idx="8744">
                  <c:v>293.01666666666665</c:v>
                </c:pt>
                <c:pt idx="8745">
                  <c:v>293.05</c:v>
                </c:pt>
                <c:pt idx="8746">
                  <c:v>293.08333333333331</c:v>
                </c:pt>
                <c:pt idx="8747">
                  <c:v>293.11666666666667</c:v>
                </c:pt>
                <c:pt idx="8748">
                  <c:v>293.16666666666669</c:v>
                </c:pt>
                <c:pt idx="8749">
                  <c:v>293.18333333333334</c:v>
                </c:pt>
                <c:pt idx="8750">
                  <c:v>293.23333333333335</c:v>
                </c:pt>
                <c:pt idx="8751">
                  <c:v>293.26666666666665</c:v>
                </c:pt>
                <c:pt idx="8752">
                  <c:v>293.3</c:v>
                </c:pt>
                <c:pt idx="8753">
                  <c:v>293.33333333333331</c:v>
                </c:pt>
                <c:pt idx="8754">
                  <c:v>293.36666666666667</c:v>
                </c:pt>
                <c:pt idx="8755">
                  <c:v>293.39999999999998</c:v>
                </c:pt>
                <c:pt idx="8756">
                  <c:v>293.43333333333334</c:v>
                </c:pt>
                <c:pt idx="8757">
                  <c:v>293.46666666666664</c:v>
                </c:pt>
                <c:pt idx="8758">
                  <c:v>293.5</c:v>
                </c:pt>
                <c:pt idx="8759">
                  <c:v>293.53333333333336</c:v>
                </c:pt>
                <c:pt idx="8760">
                  <c:v>293.56666666666666</c:v>
                </c:pt>
                <c:pt idx="8761">
                  <c:v>293.60000000000002</c:v>
                </c:pt>
                <c:pt idx="8762">
                  <c:v>293.63333333333333</c:v>
                </c:pt>
                <c:pt idx="8763">
                  <c:v>293.66666666666669</c:v>
                </c:pt>
                <c:pt idx="8764">
                  <c:v>293.7</c:v>
                </c:pt>
                <c:pt idx="8765">
                  <c:v>293.73333333333335</c:v>
                </c:pt>
                <c:pt idx="8766">
                  <c:v>293.76666666666665</c:v>
                </c:pt>
                <c:pt idx="8767">
                  <c:v>293.8</c:v>
                </c:pt>
                <c:pt idx="8768">
                  <c:v>293.83333333333331</c:v>
                </c:pt>
                <c:pt idx="8769">
                  <c:v>293.86666666666667</c:v>
                </c:pt>
                <c:pt idx="8770">
                  <c:v>293.89999999999998</c:v>
                </c:pt>
                <c:pt idx="8771">
                  <c:v>293.93333333333334</c:v>
                </c:pt>
                <c:pt idx="8772">
                  <c:v>293.96666666666664</c:v>
                </c:pt>
                <c:pt idx="8773">
                  <c:v>294</c:v>
                </c:pt>
                <c:pt idx="8774">
                  <c:v>294.03333333333336</c:v>
                </c:pt>
                <c:pt idx="8775">
                  <c:v>294.06666666666666</c:v>
                </c:pt>
                <c:pt idx="8776">
                  <c:v>294.10000000000002</c:v>
                </c:pt>
                <c:pt idx="8777">
                  <c:v>294.13333333333333</c:v>
                </c:pt>
                <c:pt idx="8778">
                  <c:v>294.16666666666669</c:v>
                </c:pt>
                <c:pt idx="8779">
                  <c:v>294.2</c:v>
                </c:pt>
                <c:pt idx="8780">
                  <c:v>294.23333333333335</c:v>
                </c:pt>
                <c:pt idx="8781">
                  <c:v>294.26666666666665</c:v>
                </c:pt>
                <c:pt idx="8782">
                  <c:v>294.3</c:v>
                </c:pt>
                <c:pt idx="8783">
                  <c:v>294.33333333333331</c:v>
                </c:pt>
                <c:pt idx="8784">
                  <c:v>294.36666666666667</c:v>
                </c:pt>
                <c:pt idx="8785">
                  <c:v>294.39999999999998</c:v>
                </c:pt>
                <c:pt idx="8786">
                  <c:v>294.43333333333334</c:v>
                </c:pt>
                <c:pt idx="8787">
                  <c:v>294.46666666666664</c:v>
                </c:pt>
                <c:pt idx="8788">
                  <c:v>294.5</c:v>
                </c:pt>
                <c:pt idx="8789">
                  <c:v>294.53333333333336</c:v>
                </c:pt>
                <c:pt idx="8790">
                  <c:v>294.56666666666666</c:v>
                </c:pt>
                <c:pt idx="8791">
                  <c:v>294.60000000000002</c:v>
                </c:pt>
                <c:pt idx="8792">
                  <c:v>294.63333333333333</c:v>
                </c:pt>
                <c:pt idx="8793">
                  <c:v>294.66666666666669</c:v>
                </c:pt>
                <c:pt idx="8794">
                  <c:v>294.7</c:v>
                </c:pt>
                <c:pt idx="8795">
                  <c:v>294.73333333333335</c:v>
                </c:pt>
                <c:pt idx="8796">
                  <c:v>294.76666666666665</c:v>
                </c:pt>
                <c:pt idx="8797">
                  <c:v>294.8</c:v>
                </c:pt>
                <c:pt idx="8798">
                  <c:v>294.83333333333331</c:v>
                </c:pt>
                <c:pt idx="8799">
                  <c:v>294.86666666666667</c:v>
                </c:pt>
                <c:pt idx="8800">
                  <c:v>294.89999999999998</c:v>
                </c:pt>
                <c:pt idx="8801">
                  <c:v>294.93333333333334</c:v>
                </c:pt>
                <c:pt idx="8802">
                  <c:v>294.96666666666664</c:v>
                </c:pt>
                <c:pt idx="8803">
                  <c:v>295</c:v>
                </c:pt>
                <c:pt idx="8804">
                  <c:v>295.03333333333336</c:v>
                </c:pt>
                <c:pt idx="8805">
                  <c:v>295.06666666666666</c:v>
                </c:pt>
                <c:pt idx="8806">
                  <c:v>295.10000000000002</c:v>
                </c:pt>
                <c:pt idx="8807">
                  <c:v>295.13333333333333</c:v>
                </c:pt>
                <c:pt idx="8808">
                  <c:v>295.16666666666669</c:v>
                </c:pt>
                <c:pt idx="8809">
                  <c:v>295.2</c:v>
                </c:pt>
                <c:pt idx="8810">
                  <c:v>295.23333333333335</c:v>
                </c:pt>
                <c:pt idx="8811">
                  <c:v>295.26666666666665</c:v>
                </c:pt>
                <c:pt idx="8812">
                  <c:v>295.3</c:v>
                </c:pt>
                <c:pt idx="8813">
                  <c:v>295.33333333333331</c:v>
                </c:pt>
                <c:pt idx="8814">
                  <c:v>295.36666666666667</c:v>
                </c:pt>
                <c:pt idx="8815">
                  <c:v>295.39999999999998</c:v>
                </c:pt>
                <c:pt idx="8816">
                  <c:v>295.43333333333334</c:v>
                </c:pt>
                <c:pt idx="8817">
                  <c:v>295.46666666666664</c:v>
                </c:pt>
                <c:pt idx="8818">
                  <c:v>295.5</c:v>
                </c:pt>
                <c:pt idx="8819">
                  <c:v>295.53333333333336</c:v>
                </c:pt>
                <c:pt idx="8820">
                  <c:v>295.56666666666666</c:v>
                </c:pt>
                <c:pt idx="8821">
                  <c:v>295.60000000000002</c:v>
                </c:pt>
                <c:pt idx="8822">
                  <c:v>295.63333333333333</c:v>
                </c:pt>
                <c:pt idx="8823">
                  <c:v>295.66666666666669</c:v>
                </c:pt>
                <c:pt idx="8824">
                  <c:v>295.7</c:v>
                </c:pt>
                <c:pt idx="8825">
                  <c:v>295.73333333333335</c:v>
                </c:pt>
                <c:pt idx="8826">
                  <c:v>295.76666666666665</c:v>
                </c:pt>
                <c:pt idx="8827">
                  <c:v>295.8</c:v>
                </c:pt>
                <c:pt idx="8828">
                  <c:v>295.83333333333331</c:v>
                </c:pt>
                <c:pt idx="8829">
                  <c:v>295.86666666666667</c:v>
                </c:pt>
                <c:pt idx="8830">
                  <c:v>295.89999999999998</c:v>
                </c:pt>
                <c:pt idx="8831">
                  <c:v>295.93333333333334</c:v>
                </c:pt>
                <c:pt idx="8832">
                  <c:v>295.96666666666664</c:v>
                </c:pt>
                <c:pt idx="8833">
                  <c:v>296</c:v>
                </c:pt>
                <c:pt idx="8834">
                  <c:v>296.03333333333336</c:v>
                </c:pt>
                <c:pt idx="8835">
                  <c:v>296.06666666666666</c:v>
                </c:pt>
                <c:pt idx="8836">
                  <c:v>296.10000000000002</c:v>
                </c:pt>
                <c:pt idx="8837">
                  <c:v>296.13333333333333</c:v>
                </c:pt>
                <c:pt idx="8838">
                  <c:v>296.16666666666669</c:v>
                </c:pt>
                <c:pt idx="8839">
                  <c:v>296.2</c:v>
                </c:pt>
                <c:pt idx="8840">
                  <c:v>296.23333333333335</c:v>
                </c:pt>
                <c:pt idx="8841">
                  <c:v>296.26666666666665</c:v>
                </c:pt>
                <c:pt idx="8842">
                  <c:v>296.3</c:v>
                </c:pt>
                <c:pt idx="8843">
                  <c:v>296.33333333333331</c:v>
                </c:pt>
                <c:pt idx="8844">
                  <c:v>296.36666666666667</c:v>
                </c:pt>
                <c:pt idx="8845">
                  <c:v>296.39999999999998</c:v>
                </c:pt>
                <c:pt idx="8846">
                  <c:v>296.43333333333334</c:v>
                </c:pt>
                <c:pt idx="8847">
                  <c:v>296.46666666666664</c:v>
                </c:pt>
                <c:pt idx="8848">
                  <c:v>296.5</c:v>
                </c:pt>
                <c:pt idx="8849">
                  <c:v>296.53333333333336</c:v>
                </c:pt>
                <c:pt idx="8850">
                  <c:v>296.56666666666666</c:v>
                </c:pt>
                <c:pt idx="8851">
                  <c:v>296.60000000000002</c:v>
                </c:pt>
                <c:pt idx="8852">
                  <c:v>296.63333333333333</c:v>
                </c:pt>
                <c:pt idx="8853">
                  <c:v>296.66666666666669</c:v>
                </c:pt>
                <c:pt idx="8854">
                  <c:v>296.7</c:v>
                </c:pt>
                <c:pt idx="8855">
                  <c:v>296.73333333333335</c:v>
                </c:pt>
                <c:pt idx="8856">
                  <c:v>296.76666666666665</c:v>
                </c:pt>
                <c:pt idx="8857">
                  <c:v>296.8</c:v>
                </c:pt>
                <c:pt idx="8858">
                  <c:v>296.83333333333331</c:v>
                </c:pt>
                <c:pt idx="8859">
                  <c:v>296.86666666666667</c:v>
                </c:pt>
                <c:pt idx="8860">
                  <c:v>296.91666666666669</c:v>
                </c:pt>
                <c:pt idx="8861">
                  <c:v>296.93333333333334</c:v>
                </c:pt>
                <c:pt idx="8862">
                  <c:v>296.98333333333335</c:v>
                </c:pt>
                <c:pt idx="8863">
                  <c:v>297</c:v>
                </c:pt>
                <c:pt idx="8864">
                  <c:v>297.03333333333336</c:v>
                </c:pt>
                <c:pt idx="8865">
                  <c:v>297.06666666666666</c:v>
                </c:pt>
                <c:pt idx="8866">
                  <c:v>297.11666666666667</c:v>
                </c:pt>
                <c:pt idx="8867">
                  <c:v>297.14999999999998</c:v>
                </c:pt>
                <c:pt idx="8868">
                  <c:v>297.18333333333334</c:v>
                </c:pt>
                <c:pt idx="8869">
                  <c:v>297.21666666666664</c:v>
                </c:pt>
                <c:pt idx="8870">
                  <c:v>297.23333333333335</c:v>
                </c:pt>
                <c:pt idx="8871">
                  <c:v>297.28333333333336</c:v>
                </c:pt>
                <c:pt idx="8872">
                  <c:v>297.31666666666666</c:v>
                </c:pt>
                <c:pt idx="8873">
                  <c:v>297.35000000000002</c:v>
                </c:pt>
                <c:pt idx="8874">
                  <c:v>297.38333333333333</c:v>
                </c:pt>
                <c:pt idx="8875">
                  <c:v>297.41666666666669</c:v>
                </c:pt>
                <c:pt idx="8876">
                  <c:v>297.45</c:v>
                </c:pt>
                <c:pt idx="8877">
                  <c:v>297.48333333333335</c:v>
                </c:pt>
                <c:pt idx="8878">
                  <c:v>297.51666666666665</c:v>
                </c:pt>
                <c:pt idx="8879">
                  <c:v>297.55</c:v>
                </c:pt>
                <c:pt idx="8880">
                  <c:v>297.58333333333331</c:v>
                </c:pt>
                <c:pt idx="8881">
                  <c:v>297.61666666666667</c:v>
                </c:pt>
                <c:pt idx="8882">
                  <c:v>297.64999999999998</c:v>
                </c:pt>
                <c:pt idx="8883">
                  <c:v>297.68333333333334</c:v>
                </c:pt>
                <c:pt idx="8884">
                  <c:v>297.71666666666664</c:v>
                </c:pt>
                <c:pt idx="8885">
                  <c:v>297.75</c:v>
                </c:pt>
                <c:pt idx="8886">
                  <c:v>297.78333333333336</c:v>
                </c:pt>
                <c:pt idx="8887">
                  <c:v>297.81666666666666</c:v>
                </c:pt>
                <c:pt idx="8888">
                  <c:v>297.85000000000002</c:v>
                </c:pt>
                <c:pt idx="8889">
                  <c:v>297.88333333333333</c:v>
                </c:pt>
                <c:pt idx="8890">
                  <c:v>297.91666666666669</c:v>
                </c:pt>
                <c:pt idx="8891">
                  <c:v>297.95</c:v>
                </c:pt>
                <c:pt idx="8892">
                  <c:v>297.98333333333335</c:v>
                </c:pt>
                <c:pt idx="8893">
                  <c:v>298.01666666666665</c:v>
                </c:pt>
                <c:pt idx="8894">
                  <c:v>298.05</c:v>
                </c:pt>
                <c:pt idx="8895">
                  <c:v>298.08333333333331</c:v>
                </c:pt>
                <c:pt idx="8896">
                  <c:v>298.11666666666667</c:v>
                </c:pt>
                <c:pt idx="8897">
                  <c:v>298.14999999999998</c:v>
                </c:pt>
                <c:pt idx="8898">
                  <c:v>298.18333333333334</c:v>
                </c:pt>
                <c:pt idx="8899">
                  <c:v>298.21666666666664</c:v>
                </c:pt>
                <c:pt idx="8900">
                  <c:v>298.25</c:v>
                </c:pt>
                <c:pt idx="8901">
                  <c:v>298.28333333333336</c:v>
                </c:pt>
                <c:pt idx="8902">
                  <c:v>298.31666666666666</c:v>
                </c:pt>
                <c:pt idx="8903">
                  <c:v>298.35000000000002</c:v>
                </c:pt>
                <c:pt idx="8904">
                  <c:v>298.38333333333333</c:v>
                </c:pt>
                <c:pt idx="8905">
                  <c:v>298.41666666666669</c:v>
                </c:pt>
                <c:pt idx="8906">
                  <c:v>298.45</c:v>
                </c:pt>
                <c:pt idx="8907">
                  <c:v>298.48333333333335</c:v>
                </c:pt>
                <c:pt idx="8908">
                  <c:v>298.51666666666665</c:v>
                </c:pt>
                <c:pt idx="8909">
                  <c:v>298.55</c:v>
                </c:pt>
                <c:pt idx="8910">
                  <c:v>298.58333333333331</c:v>
                </c:pt>
                <c:pt idx="8911">
                  <c:v>298.61666666666667</c:v>
                </c:pt>
                <c:pt idx="8912">
                  <c:v>298.64999999999998</c:v>
                </c:pt>
                <c:pt idx="8913">
                  <c:v>298.68333333333334</c:v>
                </c:pt>
                <c:pt idx="8914">
                  <c:v>298.71666666666664</c:v>
                </c:pt>
                <c:pt idx="8915">
                  <c:v>298.75</c:v>
                </c:pt>
                <c:pt idx="8916">
                  <c:v>298.78333333333336</c:v>
                </c:pt>
                <c:pt idx="8917">
                  <c:v>298.81666666666666</c:v>
                </c:pt>
                <c:pt idx="8918">
                  <c:v>298.85000000000002</c:v>
                </c:pt>
                <c:pt idx="8919">
                  <c:v>298.88333333333333</c:v>
                </c:pt>
                <c:pt idx="8920">
                  <c:v>298.91666666666669</c:v>
                </c:pt>
                <c:pt idx="8921">
                  <c:v>298.95</c:v>
                </c:pt>
                <c:pt idx="8922">
                  <c:v>298.98333333333335</c:v>
                </c:pt>
                <c:pt idx="8923">
                  <c:v>299.01666666666665</c:v>
                </c:pt>
                <c:pt idx="8924">
                  <c:v>299.05</c:v>
                </c:pt>
                <c:pt idx="8925">
                  <c:v>299.08333333333331</c:v>
                </c:pt>
                <c:pt idx="8926">
                  <c:v>299.11666666666667</c:v>
                </c:pt>
                <c:pt idx="8927">
                  <c:v>299.14999999999998</c:v>
                </c:pt>
                <c:pt idx="8928">
                  <c:v>299.18333333333334</c:v>
                </c:pt>
                <c:pt idx="8929">
                  <c:v>299.21666666666664</c:v>
                </c:pt>
                <c:pt idx="8930">
                  <c:v>299.25</c:v>
                </c:pt>
                <c:pt idx="8931">
                  <c:v>299.28333333333336</c:v>
                </c:pt>
                <c:pt idx="8932">
                  <c:v>299.31666666666666</c:v>
                </c:pt>
                <c:pt idx="8933">
                  <c:v>299.35000000000002</c:v>
                </c:pt>
                <c:pt idx="8934">
                  <c:v>299.38333333333333</c:v>
                </c:pt>
                <c:pt idx="8935">
                  <c:v>299.41666666666669</c:v>
                </c:pt>
                <c:pt idx="8936">
                  <c:v>299.45</c:v>
                </c:pt>
                <c:pt idx="8937">
                  <c:v>299.48333333333335</c:v>
                </c:pt>
                <c:pt idx="8938">
                  <c:v>299.51666666666665</c:v>
                </c:pt>
                <c:pt idx="8939">
                  <c:v>299.55</c:v>
                </c:pt>
                <c:pt idx="8940">
                  <c:v>299.58333333333331</c:v>
                </c:pt>
                <c:pt idx="8941">
                  <c:v>299.61666666666667</c:v>
                </c:pt>
                <c:pt idx="8942">
                  <c:v>299.64999999999998</c:v>
                </c:pt>
                <c:pt idx="8943">
                  <c:v>299.68333333333334</c:v>
                </c:pt>
                <c:pt idx="8944">
                  <c:v>299.71666666666664</c:v>
                </c:pt>
                <c:pt idx="8945">
                  <c:v>299.75</c:v>
                </c:pt>
                <c:pt idx="8946">
                  <c:v>299.78333333333336</c:v>
                </c:pt>
                <c:pt idx="8947">
                  <c:v>299.81666666666666</c:v>
                </c:pt>
                <c:pt idx="8948">
                  <c:v>299.85000000000002</c:v>
                </c:pt>
                <c:pt idx="8949">
                  <c:v>299.88333333333333</c:v>
                </c:pt>
                <c:pt idx="8950">
                  <c:v>299.91666666666669</c:v>
                </c:pt>
                <c:pt idx="8951">
                  <c:v>299.95</c:v>
                </c:pt>
                <c:pt idx="8952">
                  <c:v>299.98333333333335</c:v>
                </c:pt>
                <c:pt idx="8953">
                  <c:v>300.01666666666665</c:v>
                </c:pt>
                <c:pt idx="8954">
                  <c:v>300.05</c:v>
                </c:pt>
                <c:pt idx="8955">
                  <c:v>300.08333333333331</c:v>
                </c:pt>
                <c:pt idx="8956">
                  <c:v>300.11666666666667</c:v>
                </c:pt>
                <c:pt idx="8957">
                  <c:v>300.14999999999998</c:v>
                </c:pt>
                <c:pt idx="8958">
                  <c:v>300.18333333333334</c:v>
                </c:pt>
                <c:pt idx="8959">
                  <c:v>300.21666666666664</c:v>
                </c:pt>
                <c:pt idx="8960">
                  <c:v>300.25</c:v>
                </c:pt>
                <c:pt idx="8961">
                  <c:v>300.28333333333336</c:v>
                </c:pt>
                <c:pt idx="8962">
                  <c:v>300.31666666666666</c:v>
                </c:pt>
                <c:pt idx="8963">
                  <c:v>300.35000000000002</c:v>
                </c:pt>
                <c:pt idx="8964">
                  <c:v>300.38333333333333</c:v>
                </c:pt>
                <c:pt idx="8965">
                  <c:v>300.41666666666669</c:v>
                </c:pt>
                <c:pt idx="8966">
                  <c:v>300.45</c:v>
                </c:pt>
                <c:pt idx="8967">
                  <c:v>300.48333333333335</c:v>
                </c:pt>
                <c:pt idx="8968">
                  <c:v>300.51666666666665</c:v>
                </c:pt>
                <c:pt idx="8969">
                  <c:v>300.55</c:v>
                </c:pt>
                <c:pt idx="8970">
                  <c:v>300.58333333333331</c:v>
                </c:pt>
                <c:pt idx="8971">
                  <c:v>300.61666666666667</c:v>
                </c:pt>
                <c:pt idx="8972">
                  <c:v>300.64999999999998</c:v>
                </c:pt>
                <c:pt idx="8973">
                  <c:v>300.68333333333334</c:v>
                </c:pt>
                <c:pt idx="8974">
                  <c:v>300.71666666666664</c:v>
                </c:pt>
                <c:pt idx="8975">
                  <c:v>300.75</c:v>
                </c:pt>
                <c:pt idx="8976">
                  <c:v>300.78333333333336</c:v>
                </c:pt>
                <c:pt idx="8977">
                  <c:v>300.81666666666666</c:v>
                </c:pt>
                <c:pt idx="8978">
                  <c:v>300.85000000000002</c:v>
                </c:pt>
                <c:pt idx="8979">
                  <c:v>300.88333333333333</c:v>
                </c:pt>
                <c:pt idx="8980">
                  <c:v>300.91666666666669</c:v>
                </c:pt>
                <c:pt idx="8981">
                  <c:v>300.95</c:v>
                </c:pt>
                <c:pt idx="8982">
                  <c:v>300.98333333333335</c:v>
                </c:pt>
                <c:pt idx="8983">
                  <c:v>301.01666666666665</c:v>
                </c:pt>
                <c:pt idx="8984">
                  <c:v>301.05</c:v>
                </c:pt>
                <c:pt idx="8985">
                  <c:v>301.08333333333331</c:v>
                </c:pt>
                <c:pt idx="8986">
                  <c:v>301.11666666666667</c:v>
                </c:pt>
                <c:pt idx="8987">
                  <c:v>301.14999999999998</c:v>
                </c:pt>
                <c:pt idx="8988">
                  <c:v>301.18333333333334</c:v>
                </c:pt>
                <c:pt idx="8989">
                  <c:v>301.21666666666664</c:v>
                </c:pt>
                <c:pt idx="8990">
                  <c:v>301.25</c:v>
                </c:pt>
                <c:pt idx="8991">
                  <c:v>301.28333333333336</c:v>
                </c:pt>
                <c:pt idx="8992">
                  <c:v>301.31666666666666</c:v>
                </c:pt>
                <c:pt idx="8993">
                  <c:v>301.35000000000002</c:v>
                </c:pt>
                <c:pt idx="8994">
                  <c:v>301.38333333333333</c:v>
                </c:pt>
                <c:pt idx="8995">
                  <c:v>301.41666666666669</c:v>
                </c:pt>
                <c:pt idx="8996">
                  <c:v>301.45</c:v>
                </c:pt>
                <c:pt idx="8997">
                  <c:v>301.48333333333335</c:v>
                </c:pt>
                <c:pt idx="8998">
                  <c:v>301.51666666666665</c:v>
                </c:pt>
                <c:pt idx="8999">
                  <c:v>301.55</c:v>
                </c:pt>
                <c:pt idx="9000">
                  <c:v>301.58333333333331</c:v>
                </c:pt>
                <c:pt idx="9001">
                  <c:v>301.61666666666667</c:v>
                </c:pt>
                <c:pt idx="9002">
                  <c:v>301.64999999999998</c:v>
                </c:pt>
                <c:pt idx="9003">
                  <c:v>301.68333333333334</c:v>
                </c:pt>
                <c:pt idx="9004">
                  <c:v>301.71666666666664</c:v>
                </c:pt>
                <c:pt idx="9005">
                  <c:v>301.75</c:v>
                </c:pt>
                <c:pt idx="9006">
                  <c:v>301.8</c:v>
                </c:pt>
                <c:pt idx="9007">
                  <c:v>301.83333333333331</c:v>
                </c:pt>
                <c:pt idx="9008">
                  <c:v>301.86666666666667</c:v>
                </c:pt>
                <c:pt idx="9009">
                  <c:v>301.88333333333333</c:v>
                </c:pt>
                <c:pt idx="9010">
                  <c:v>301.91666666666669</c:v>
                </c:pt>
                <c:pt idx="9011">
                  <c:v>301.96666666666664</c:v>
                </c:pt>
                <c:pt idx="9012">
                  <c:v>302</c:v>
                </c:pt>
                <c:pt idx="9013">
                  <c:v>302.03333333333336</c:v>
                </c:pt>
                <c:pt idx="9014">
                  <c:v>302.06666666666666</c:v>
                </c:pt>
                <c:pt idx="9015">
                  <c:v>302.10000000000002</c:v>
                </c:pt>
                <c:pt idx="9016">
                  <c:v>302.13333333333333</c:v>
                </c:pt>
                <c:pt idx="9017">
                  <c:v>302.14999999999998</c:v>
                </c:pt>
                <c:pt idx="9018">
                  <c:v>302.2</c:v>
                </c:pt>
                <c:pt idx="9019">
                  <c:v>302.23333333333335</c:v>
                </c:pt>
                <c:pt idx="9020">
                  <c:v>302.26666666666665</c:v>
                </c:pt>
                <c:pt idx="9021">
                  <c:v>302.3</c:v>
                </c:pt>
                <c:pt idx="9022">
                  <c:v>302.33333333333331</c:v>
                </c:pt>
                <c:pt idx="9023">
                  <c:v>302.36666666666667</c:v>
                </c:pt>
                <c:pt idx="9024">
                  <c:v>302.39999999999998</c:v>
                </c:pt>
                <c:pt idx="9025">
                  <c:v>302.43333333333334</c:v>
                </c:pt>
                <c:pt idx="9026">
                  <c:v>302.46666666666664</c:v>
                </c:pt>
                <c:pt idx="9027">
                  <c:v>302.5</c:v>
                </c:pt>
                <c:pt idx="9028">
                  <c:v>302.53333333333336</c:v>
                </c:pt>
                <c:pt idx="9029">
                  <c:v>302.56666666666666</c:v>
                </c:pt>
                <c:pt idx="9030">
                  <c:v>302.60000000000002</c:v>
                </c:pt>
                <c:pt idx="9031">
                  <c:v>302.63333333333333</c:v>
                </c:pt>
                <c:pt idx="9032">
                  <c:v>302.66666666666669</c:v>
                </c:pt>
                <c:pt idx="9033">
                  <c:v>302.7</c:v>
                </c:pt>
                <c:pt idx="9034">
                  <c:v>302.73333333333335</c:v>
                </c:pt>
                <c:pt idx="9035">
                  <c:v>302.76666666666665</c:v>
                </c:pt>
                <c:pt idx="9036">
                  <c:v>302.8</c:v>
                </c:pt>
                <c:pt idx="9037">
                  <c:v>302.83333333333331</c:v>
                </c:pt>
                <c:pt idx="9038">
                  <c:v>302.86666666666667</c:v>
                </c:pt>
                <c:pt idx="9039">
                  <c:v>302.89999999999998</c:v>
                </c:pt>
                <c:pt idx="9040">
                  <c:v>302.93333333333334</c:v>
                </c:pt>
                <c:pt idx="9041">
                  <c:v>302.96666666666664</c:v>
                </c:pt>
                <c:pt idx="9042">
                  <c:v>303</c:v>
                </c:pt>
                <c:pt idx="9043">
                  <c:v>303.03333333333336</c:v>
                </c:pt>
                <c:pt idx="9044">
                  <c:v>303.06666666666666</c:v>
                </c:pt>
                <c:pt idx="9045">
                  <c:v>303.10000000000002</c:v>
                </c:pt>
                <c:pt idx="9046">
                  <c:v>303.13333333333333</c:v>
                </c:pt>
                <c:pt idx="9047">
                  <c:v>303.16666666666669</c:v>
                </c:pt>
                <c:pt idx="9048">
                  <c:v>303.2</c:v>
                </c:pt>
                <c:pt idx="9049">
                  <c:v>303.23333333333335</c:v>
                </c:pt>
                <c:pt idx="9050">
                  <c:v>303.26666666666665</c:v>
                </c:pt>
                <c:pt idx="9051">
                  <c:v>303.3</c:v>
                </c:pt>
                <c:pt idx="9052">
                  <c:v>303.33333333333331</c:v>
                </c:pt>
                <c:pt idx="9053">
                  <c:v>303.36666666666667</c:v>
                </c:pt>
                <c:pt idx="9054">
                  <c:v>303.39999999999998</c:v>
                </c:pt>
                <c:pt idx="9055">
                  <c:v>303.43333333333334</c:v>
                </c:pt>
                <c:pt idx="9056">
                  <c:v>303.46666666666664</c:v>
                </c:pt>
                <c:pt idx="9057">
                  <c:v>303.5</c:v>
                </c:pt>
                <c:pt idx="9058">
                  <c:v>303.53333333333336</c:v>
                </c:pt>
                <c:pt idx="9059">
                  <c:v>303.56666666666666</c:v>
                </c:pt>
                <c:pt idx="9060">
                  <c:v>303.60000000000002</c:v>
                </c:pt>
                <c:pt idx="9061">
                  <c:v>303.63333333333333</c:v>
                </c:pt>
                <c:pt idx="9062">
                  <c:v>303.66666666666669</c:v>
                </c:pt>
                <c:pt idx="9063">
                  <c:v>303.7</c:v>
                </c:pt>
                <c:pt idx="9064">
                  <c:v>303.73333333333335</c:v>
                </c:pt>
                <c:pt idx="9065">
                  <c:v>303.76666666666665</c:v>
                </c:pt>
                <c:pt idx="9066">
                  <c:v>303.8</c:v>
                </c:pt>
                <c:pt idx="9067">
                  <c:v>303.83333333333331</c:v>
                </c:pt>
                <c:pt idx="9068">
                  <c:v>303.86666666666667</c:v>
                </c:pt>
                <c:pt idx="9069">
                  <c:v>303.89999999999998</c:v>
                </c:pt>
                <c:pt idx="9070">
                  <c:v>303.93333333333334</c:v>
                </c:pt>
                <c:pt idx="9071">
                  <c:v>303.96666666666664</c:v>
                </c:pt>
                <c:pt idx="9072">
                  <c:v>304</c:v>
                </c:pt>
                <c:pt idx="9073">
                  <c:v>304.03333333333336</c:v>
                </c:pt>
                <c:pt idx="9074">
                  <c:v>304.06666666666666</c:v>
                </c:pt>
                <c:pt idx="9075">
                  <c:v>304.10000000000002</c:v>
                </c:pt>
                <c:pt idx="9076">
                  <c:v>304.13333333333333</c:v>
                </c:pt>
                <c:pt idx="9077">
                  <c:v>304.16666666666669</c:v>
                </c:pt>
                <c:pt idx="9078">
                  <c:v>304.2</c:v>
                </c:pt>
                <c:pt idx="9079">
                  <c:v>304.23333333333335</c:v>
                </c:pt>
                <c:pt idx="9080">
                  <c:v>304.26666666666665</c:v>
                </c:pt>
                <c:pt idx="9081">
                  <c:v>304.3</c:v>
                </c:pt>
                <c:pt idx="9082">
                  <c:v>304.33333333333331</c:v>
                </c:pt>
                <c:pt idx="9083">
                  <c:v>304.36666666666667</c:v>
                </c:pt>
                <c:pt idx="9084">
                  <c:v>304.39999999999998</c:v>
                </c:pt>
                <c:pt idx="9085">
                  <c:v>304.43333333333334</c:v>
                </c:pt>
                <c:pt idx="9086">
                  <c:v>304.46666666666664</c:v>
                </c:pt>
                <c:pt idx="9087">
                  <c:v>304.5</c:v>
                </c:pt>
                <c:pt idx="9088">
                  <c:v>304.53333333333336</c:v>
                </c:pt>
                <c:pt idx="9089">
                  <c:v>304.56666666666666</c:v>
                </c:pt>
                <c:pt idx="9090">
                  <c:v>304.60000000000002</c:v>
                </c:pt>
                <c:pt idx="9091">
                  <c:v>304.63333333333333</c:v>
                </c:pt>
                <c:pt idx="9092">
                  <c:v>304.66666666666669</c:v>
                </c:pt>
                <c:pt idx="9093">
                  <c:v>304.7</c:v>
                </c:pt>
                <c:pt idx="9094">
                  <c:v>304.73333333333335</c:v>
                </c:pt>
                <c:pt idx="9095">
                  <c:v>304.76666666666665</c:v>
                </c:pt>
                <c:pt idx="9096">
                  <c:v>304.8</c:v>
                </c:pt>
                <c:pt idx="9097">
                  <c:v>304.83333333333331</c:v>
                </c:pt>
                <c:pt idx="9098">
                  <c:v>304.86666666666667</c:v>
                </c:pt>
                <c:pt idx="9099">
                  <c:v>304.89999999999998</c:v>
                </c:pt>
                <c:pt idx="9100">
                  <c:v>304.93333333333334</c:v>
                </c:pt>
                <c:pt idx="9101">
                  <c:v>304.96666666666664</c:v>
                </c:pt>
                <c:pt idx="9102">
                  <c:v>305</c:v>
                </c:pt>
                <c:pt idx="9103">
                  <c:v>305.03333333333336</c:v>
                </c:pt>
                <c:pt idx="9104">
                  <c:v>305.06666666666666</c:v>
                </c:pt>
                <c:pt idx="9105">
                  <c:v>305.10000000000002</c:v>
                </c:pt>
                <c:pt idx="9106">
                  <c:v>305.13333333333333</c:v>
                </c:pt>
                <c:pt idx="9107">
                  <c:v>305.16666666666669</c:v>
                </c:pt>
                <c:pt idx="9108">
                  <c:v>305.2</c:v>
                </c:pt>
                <c:pt idx="9109">
                  <c:v>305.23333333333335</c:v>
                </c:pt>
                <c:pt idx="9110">
                  <c:v>305.26666666666665</c:v>
                </c:pt>
                <c:pt idx="9111">
                  <c:v>305.3</c:v>
                </c:pt>
                <c:pt idx="9112">
                  <c:v>305.33333333333331</c:v>
                </c:pt>
                <c:pt idx="9113">
                  <c:v>305.36666666666667</c:v>
                </c:pt>
                <c:pt idx="9114">
                  <c:v>305.39999999999998</c:v>
                </c:pt>
                <c:pt idx="9115">
                  <c:v>305.43333333333334</c:v>
                </c:pt>
                <c:pt idx="9116">
                  <c:v>305.46666666666664</c:v>
                </c:pt>
                <c:pt idx="9117">
                  <c:v>305.5</c:v>
                </c:pt>
                <c:pt idx="9118">
                  <c:v>305.53333333333336</c:v>
                </c:pt>
                <c:pt idx="9119">
                  <c:v>305.56666666666666</c:v>
                </c:pt>
                <c:pt idx="9120">
                  <c:v>305.60000000000002</c:v>
                </c:pt>
                <c:pt idx="9121">
                  <c:v>305.63333333333333</c:v>
                </c:pt>
                <c:pt idx="9122">
                  <c:v>305.66666666666669</c:v>
                </c:pt>
                <c:pt idx="9123">
                  <c:v>305.7</c:v>
                </c:pt>
                <c:pt idx="9124">
                  <c:v>305.73333333333335</c:v>
                </c:pt>
                <c:pt idx="9125">
                  <c:v>305.76666666666665</c:v>
                </c:pt>
                <c:pt idx="9126">
                  <c:v>305.8</c:v>
                </c:pt>
                <c:pt idx="9127">
                  <c:v>305.83333333333331</c:v>
                </c:pt>
                <c:pt idx="9128">
                  <c:v>305.86666666666667</c:v>
                </c:pt>
                <c:pt idx="9129">
                  <c:v>305.89999999999998</c:v>
                </c:pt>
                <c:pt idx="9130">
                  <c:v>305.95</c:v>
                </c:pt>
                <c:pt idx="9131">
                  <c:v>305.98333333333335</c:v>
                </c:pt>
                <c:pt idx="9132">
                  <c:v>306.01666666666665</c:v>
                </c:pt>
                <c:pt idx="9133">
                  <c:v>306.05</c:v>
                </c:pt>
                <c:pt idx="9134">
                  <c:v>306.06666666666666</c:v>
                </c:pt>
                <c:pt idx="9135">
                  <c:v>306.10000000000002</c:v>
                </c:pt>
                <c:pt idx="9136">
                  <c:v>306.13333333333333</c:v>
                </c:pt>
                <c:pt idx="9137">
                  <c:v>306.18333333333334</c:v>
                </c:pt>
                <c:pt idx="9138">
                  <c:v>306.21666666666664</c:v>
                </c:pt>
                <c:pt idx="9139">
                  <c:v>306.25</c:v>
                </c:pt>
                <c:pt idx="9140">
                  <c:v>306.28333333333336</c:v>
                </c:pt>
                <c:pt idx="9141">
                  <c:v>306.31666666666666</c:v>
                </c:pt>
                <c:pt idx="9142">
                  <c:v>306.33333333333331</c:v>
                </c:pt>
                <c:pt idx="9143">
                  <c:v>306.36666666666667</c:v>
                </c:pt>
                <c:pt idx="9144">
                  <c:v>306.41666666666669</c:v>
                </c:pt>
                <c:pt idx="9145">
                  <c:v>306.43333333333334</c:v>
                </c:pt>
                <c:pt idx="9146">
                  <c:v>306.48333333333335</c:v>
                </c:pt>
                <c:pt idx="9147">
                  <c:v>306.51666666666665</c:v>
                </c:pt>
                <c:pt idx="9148">
                  <c:v>306.55</c:v>
                </c:pt>
                <c:pt idx="9149">
                  <c:v>306.58333333333331</c:v>
                </c:pt>
                <c:pt idx="9150">
                  <c:v>306.61666666666667</c:v>
                </c:pt>
                <c:pt idx="9151">
                  <c:v>306.64999999999998</c:v>
                </c:pt>
                <c:pt idx="9152">
                  <c:v>306.68333333333334</c:v>
                </c:pt>
                <c:pt idx="9153">
                  <c:v>306.71666666666664</c:v>
                </c:pt>
                <c:pt idx="9154">
                  <c:v>306.75</c:v>
                </c:pt>
                <c:pt idx="9155">
                  <c:v>306.78333333333336</c:v>
                </c:pt>
                <c:pt idx="9156">
                  <c:v>306.81666666666666</c:v>
                </c:pt>
                <c:pt idx="9157">
                  <c:v>306.85000000000002</c:v>
                </c:pt>
                <c:pt idx="9158">
                  <c:v>306.88333333333333</c:v>
                </c:pt>
                <c:pt idx="9159">
                  <c:v>306.91666666666669</c:v>
                </c:pt>
                <c:pt idx="9160">
                  <c:v>306.95</c:v>
                </c:pt>
                <c:pt idx="9161">
                  <c:v>306.98333333333335</c:v>
                </c:pt>
                <c:pt idx="9162">
                  <c:v>307.01666666666665</c:v>
                </c:pt>
                <c:pt idx="9163">
                  <c:v>307.05</c:v>
                </c:pt>
                <c:pt idx="9164">
                  <c:v>307.08333333333331</c:v>
                </c:pt>
                <c:pt idx="9165">
                  <c:v>307.11666666666667</c:v>
                </c:pt>
                <c:pt idx="9166">
                  <c:v>307.14999999999998</c:v>
                </c:pt>
                <c:pt idx="9167">
                  <c:v>307.18333333333334</c:v>
                </c:pt>
                <c:pt idx="9168">
                  <c:v>307.21666666666664</c:v>
                </c:pt>
                <c:pt idx="9169">
                  <c:v>307.25</c:v>
                </c:pt>
                <c:pt idx="9170">
                  <c:v>307.28333333333336</c:v>
                </c:pt>
                <c:pt idx="9171">
                  <c:v>307.31666666666666</c:v>
                </c:pt>
                <c:pt idx="9172">
                  <c:v>307.35000000000002</c:v>
                </c:pt>
                <c:pt idx="9173">
                  <c:v>307.38333333333333</c:v>
                </c:pt>
                <c:pt idx="9174">
                  <c:v>307.41666666666669</c:v>
                </c:pt>
                <c:pt idx="9175">
                  <c:v>307.45</c:v>
                </c:pt>
                <c:pt idx="9176">
                  <c:v>307.48333333333335</c:v>
                </c:pt>
                <c:pt idx="9177">
                  <c:v>307.51666666666665</c:v>
                </c:pt>
                <c:pt idx="9178">
                  <c:v>307.55</c:v>
                </c:pt>
                <c:pt idx="9179">
                  <c:v>307.58333333333331</c:v>
                </c:pt>
                <c:pt idx="9180">
                  <c:v>307.61666666666667</c:v>
                </c:pt>
                <c:pt idx="9181">
                  <c:v>307.64999999999998</c:v>
                </c:pt>
                <c:pt idx="9182">
                  <c:v>307.68333333333334</c:v>
                </c:pt>
                <c:pt idx="9183">
                  <c:v>307.71666666666664</c:v>
                </c:pt>
                <c:pt idx="9184">
                  <c:v>307.75</c:v>
                </c:pt>
                <c:pt idx="9185">
                  <c:v>307.78333333333336</c:v>
                </c:pt>
                <c:pt idx="9186">
                  <c:v>307.81666666666666</c:v>
                </c:pt>
                <c:pt idx="9187">
                  <c:v>307.85000000000002</c:v>
                </c:pt>
                <c:pt idx="9188">
                  <c:v>307.88333333333333</c:v>
                </c:pt>
                <c:pt idx="9189">
                  <c:v>307.91666666666669</c:v>
                </c:pt>
                <c:pt idx="9190">
                  <c:v>307.95</c:v>
                </c:pt>
                <c:pt idx="9191">
                  <c:v>307.98333333333335</c:v>
                </c:pt>
                <c:pt idx="9192">
                  <c:v>308.01666666666665</c:v>
                </c:pt>
                <c:pt idx="9193">
                  <c:v>308.05</c:v>
                </c:pt>
                <c:pt idx="9194">
                  <c:v>308.08333333333331</c:v>
                </c:pt>
                <c:pt idx="9195">
                  <c:v>308.11666666666667</c:v>
                </c:pt>
                <c:pt idx="9196">
                  <c:v>308.14999999999998</c:v>
                </c:pt>
                <c:pt idx="9197">
                  <c:v>308.18333333333334</c:v>
                </c:pt>
                <c:pt idx="9198">
                  <c:v>308.21666666666664</c:v>
                </c:pt>
                <c:pt idx="9199">
                  <c:v>308.25</c:v>
                </c:pt>
                <c:pt idx="9200">
                  <c:v>308.28333333333336</c:v>
                </c:pt>
                <c:pt idx="9201">
                  <c:v>308.31666666666666</c:v>
                </c:pt>
                <c:pt idx="9202">
                  <c:v>308.35000000000002</c:v>
                </c:pt>
                <c:pt idx="9203">
                  <c:v>308.38333333333333</c:v>
                </c:pt>
                <c:pt idx="9204">
                  <c:v>308.41666666666669</c:v>
                </c:pt>
                <c:pt idx="9205">
                  <c:v>308.45</c:v>
                </c:pt>
                <c:pt idx="9206">
                  <c:v>308.48333333333335</c:v>
                </c:pt>
                <c:pt idx="9207">
                  <c:v>308.51666666666665</c:v>
                </c:pt>
                <c:pt idx="9208">
                  <c:v>308.55</c:v>
                </c:pt>
                <c:pt idx="9209">
                  <c:v>308.58333333333331</c:v>
                </c:pt>
                <c:pt idx="9210">
                  <c:v>308.61666666666667</c:v>
                </c:pt>
                <c:pt idx="9211">
                  <c:v>308.64999999999998</c:v>
                </c:pt>
                <c:pt idx="9212">
                  <c:v>308.68333333333334</c:v>
                </c:pt>
                <c:pt idx="9213">
                  <c:v>308.71666666666664</c:v>
                </c:pt>
                <c:pt idx="9214">
                  <c:v>308.75</c:v>
                </c:pt>
                <c:pt idx="9215">
                  <c:v>308.78333333333336</c:v>
                </c:pt>
                <c:pt idx="9216">
                  <c:v>308.81666666666666</c:v>
                </c:pt>
                <c:pt idx="9217">
                  <c:v>308.85000000000002</c:v>
                </c:pt>
                <c:pt idx="9218">
                  <c:v>308.88333333333333</c:v>
                </c:pt>
                <c:pt idx="9219">
                  <c:v>308.91666666666669</c:v>
                </c:pt>
                <c:pt idx="9220">
                  <c:v>308.95</c:v>
                </c:pt>
                <c:pt idx="9221">
                  <c:v>308.98333333333335</c:v>
                </c:pt>
                <c:pt idx="9222">
                  <c:v>309.01666666666665</c:v>
                </c:pt>
                <c:pt idx="9223">
                  <c:v>309.05</c:v>
                </c:pt>
                <c:pt idx="9224">
                  <c:v>309.08333333333331</c:v>
                </c:pt>
                <c:pt idx="9225">
                  <c:v>309.11666666666667</c:v>
                </c:pt>
                <c:pt idx="9226">
                  <c:v>309.14999999999998</c:v>
                </c:pt>
                <c:pt idx="9227">
                  <c:v>309.18333333333334</c:v>
                </c:pt>
                <c:pt idx="9228">
                  <c:v>309.21666666666664</c:v>
                </c:pt>
                <c:pt idx="9229">
                  <c:v>309.25</c:v>
                </c:pt>
                <c:pt idx="9230">
                  <c:v>309.28333333333336</c:v>
                </c:pt>
                <c:pt idx="9231">
                  <c:v>309.31666666666666</c:v>
                </c:pt>
                <c:pt idx="9232">
                  <c:v>309.35000000000002</c:v>
                </c:pt>
                <c:pt idx="9233">
                  <c:v>309.38333333333333</c:v>
                </c:pt>
                <c:pt idx="9234">
                  <c:v>309.41666666666669</c:v>
                </c:pt>
                <c:pt idx="9235">
                  <c:v>309.45</c:v>
                </c:pt>
                <c:pt idx="9236">
                  <c:v>309.48333333333335</c:v>
                </c:pt>
                <c:pt idx="9237">
                  <c:v>309.51666666666665</c:v>
                </c:pt>
                <c:pt idx="9238">
                  <c:v>309.55</c:v>
                </c:pt>
                <c:pt idx="9239">
                  <c:v>309.58333333333331</c:v>
                </c:pt>
                <c:pt idx="9240">
                  <c:v>309.61666666666667</c:v>
                </c:pt>
                <c:pt idx="9241">
                  <c:v>309.64999999999998</c:v>
                </c:pt>
                <c:pt idx="9242">
                  <c:v>309.68333333333334</c:v>
                </c:pt>
                <c:pt idx="9243">
                  <c:v>309.71666666666664</c:v>
                </c:pt>
                <c:pt idx="9244">
                  <c:v>309.75</c:v>
                </c:pt>
                <c:pt idx="9245">
                  <c:v>309.78333333333336</c:v>
                </c:pt>
                <c:pt idx="9246">
                  <c:v>309.81666666666666</c:v>
                </c:pt>
                <c:pt idx="9247">
                  <c:v>309.85000000000002</c:v>
                </c:pt>
                <c:pt idx="9248">
                  <c:v>309.88333333333333</c:v>
                </c:pt>
                <c:pt idx="9249">
                  <c:v>309.91666666666669</c:v>
                </c:pt>
                <c:pt idx="9250">
                  <c:v>309.95</c:v>
                </c:pt>
                <c:pt idx="9251">
                  <c:v>309.98333333333335</c:v>
                </c:pt>
                <c:pt idx="9252">
                  <c:v>310.01666666666665</c:v>
                </c:pt>
                <c:pt idx="9253">
                  <c:v>310.05</c:v>
                </c:pt>
                <c:pt idx="9254">
                  <c:v>310.08333333333331</c:v>
                </c:pt>
                <c:pt idx="9255">
                  <c:v>310.11666666666667</c:v>
                </c:pt>
                <c:pt idx="9256">
                  <c:v>310.14999999999998</c:v>
                </c:pt>
                <c:pt idx="9257">
                  <c:v>310.18333333333334</c:v>
                </c:pt>
                <c:pt idx="9258">
                  <c:v>310.21666666666664</c:v>
                </c:pt>
                <c:pt idx="9259">
                  <c:v>310.25</c:v>
                </c:pt>
                <c:pt idx="9260">
                  <c:v>310.28333333333336</c:v>
                </c:pt>
                <c:pt idx="9261">
                  <c:v>310.31666666666666</c:v>
                </c:pt>
                <c:pt idx="9262">
                  <c:v>310.35000000000002</c:v>
                </c:pt>
                <c:pt idx="9263">
                  <c:v>310.38333333333333</c:v>
                </c:pt>
                <c:pt idx="9264">
                  <c:v>310.43333333333334</c:v>
                </c:pt>
                <c:pt idx="9265">
                  <c:v>310.45</c:v>
                </c:pt>
                <c:pt idx="9266">
                  <c:v>310.48333333333335</c:v>
                </c:pt>
                <c:pt idx="9267">
                  <c:v>310.51666666666665</c:v>
                </c:pt>
                <c:pt idx="9268">
                  <c:v>310.56666666666666</c:v>
                </c:pt>
                <c:pt idx="9269">
                  <c:v>310.60000000000002</c:v>
                </c:pt>
                <c:pt idx="9270">
                  <c:v>310.63333333333333</c:v>
                </c:pt>
                <c:pt idx="9271">
                  <c:v>310.64999999999998</c:v>
                </c:pt>
                <c:pt idx="9272">
                  <c:v>310.68333333333334</c:v>
                </c:pt>
                <c:pt idx="9273">
                  <c:v>310.71666666666664</c:v>
                </c:pt>
                <c:pt idx="9274">
                  <c:v>310.76666666666665</c:v>
                </c:pt>
                <c:pt idx="9275">
                  <c:v>310.78333333333336</c:v>
                </c:pt>
                <c:pt idx="9276">
                  <c:v>310.81666666666666</c:v>
                </c:pt>
                <c:pt idx="9277">
                  <c:v>310.85000000000002</c:v>
                </c:pt>
                <c:pt idx="9278">
                  <c:v>310.89999999999998</c:v>
                </c:pt>
                <c:pt idx="9279">
                  <c:v>310.93333333333334</c:v>
                </c:pt>
                <c:pt idx="9280">
                  <c:v>310.95</c:v>
                </c:pt>
                <c:pt idx="9281">
                  <c:v>310.98333333333335</c:v>
                </c:pt>
                <c:pt idx="9282">
                  <c:v>311.03333333333336</c:v>
                </c:pt>
                <c:pt idx="9283">
                  <c:v>311.05</c:v>
                </c:pt>
                <c:pt idx="9284">
                  <c:v>311.08333333333331</c:v>
                </c:pt>
                <c:pt idx="9285">
                  <c:v>311.13333333333333</c:v>
                </c:pt>
                <c:pt idx="9286">
                  <c:v>311.16666666666669</c:v>
                </c:pt>
                <c:pt idx="9287">
                  <c:v>311.2</c:v>
                </c:pt>
                <c:pt idx="9288">
                  <c:v>311.23333333333335</c:v>
                </c:pt>
                <c:pt idx="9289">
                  <c:v>311.26666666666665</c:v>
                </c:pt>
                <c:pt idx="9290">
                  <c:v>311.3</c:v>
                </c:pt>
                <c:pt idx="9291">
                  <c:v>311.33333333333331</c:v>
                </c:pt>
                <c:pt idx="9292">
                  <c:v>311.36666666666667</c:v>
                </c:pt>
                <c:pt idx="9293">
                  <c:v>311.39999999999998</c:v>
                </c:pt>
                <c:pt idx="9294">
                  <c:v>311.43333333333334</c:v>
                </c:pt>
                <c:pt idx="9295">
                  <c:v>311.46666666666664</c:v>
                </c:pt>
                <c:pt idx="9296">
                  <c:v>311.5</c:v>
                </c:pt>
                <c:pt idx="9297">
                  <c:v>311.53333333333336</c:v>
                </c:pt>
                <c:pt idx="9298">
                  <c:v>311.56666666666666</c:v>
                </c:pt>
                <c:pt idx="9299">
                  <c:v>311.60000000000002</c:v>
                </c:pt>
                <c:pt idx="9300">
                  <c:v>311.63333333333333</c:v>
                </c:pt>
                <c:pt idx="9301">
                  <c:v>311.66666666666669</c:v>
                </c:pt>
                <c:pt idx="9302">
                  <c:v>311.7</c:v>
                </c:pt>
                <c:pt idx="9303">
                  <c:v>311.73333333333335</c:v>
                </c:pt>
                <c:pt idx="9304">
                  <c:v>311.76666666666665</c:v>
                </c:pt>
                <c:pt idx="9305">
                  <c:v>311.8</c:v>
                </c:pt>
                <c:pt idx="9306">
                  <c:v>311.83333333333331</c:v>
                </c:pt>
                <c:pt idx="9307">
                  <c:v>311.86666666666667</c:v>
                </c:pt>
                <c:pt idx="9308">
                  <c:v>311.89999999999998</c:v>
                </c:pt>
                <c:pt idx="9309">
                  <c:v>311.93333333333334</c:v>
                </c:pt>
                <c:pt idx="9310">
                  <c:v>311.96666666666664</c:v>
                </c:pt>
                <c:pt idx="9311">
                  <c:v>312</c:v>
                </c:pt>
                <c:pt idx="9312">
                  <c:v>312.03333333333336</c:v>
                </c:pt>
                <c:pt idx="9313">
                  <c:v>312.06666666666666</c:v>
                </c:pt>
                <c:pt idx="9314">
                  <c:v>312.10000000000002</c:v>
                </c:pt>
                <c:pt idx="9315">
                  <c:v>312.13333333333333</c:v>
                </c:pt>
                <c:pt idx="9316">
                  <c:v>312.16666666666669</c:v>
                </c:pt>
                <c:pt idx="9317">
                  <c:v>312.2</c:v>
                </c:pt>
                <c:pt idx="9318">
                  <c:v>312.23333333333335</c:v>
                </c:pt>
                <c:pt idx="9319">
                  <c:v>312.26666666666665</c:v>
                </c:pt>
                <c:pt idx="9320">
                  <c:v>312.3</c:v>
                </c:pt>
                <c:pt idx="9321">
                  <c:v>312.33333333333331</c:v>
                </c:pt>
                <c:pt idx="9322">
                  <c:v>312.36666666666667</c:v>
                </c:pt>
                <c:pt idx="9323">
                  <c:v>312.39999999999998</c:v>
                </c:pt>
                <c:pt idx="9324">
                  <c:v>312.43333333333334</c:v>
                </c:pt>
                <c:pt idx="9325">
                  <c:v>312.46666666666664</c:v>
                </c:pt>
                <c:pt idx="9326">
                  <c:v>312.5</c:v>
                </c:pt>
                <c:pt idx="9327">
                  <c:v>312.53333333333336</c:v>
                </c:pt>
                <c:pt idx="9328">
                  <c:v>312.56666666666666</c:v>
                </c:pt>
                <c:pt idx="9329">
                  <c:v>312.60000000000002</c:v>
                </c:pt>
                <c:pt idx="9330">
                  <c:v>312.63333333333333</c:v>
                </c:pt>
                <c:pt idx="9331">
                  <c:v>312.66666666666669</c:v>
                </c:pt>
                <c:pt idx="9332">
                  <c:v>312.7</c:v>
                </c:pt>
                <c:pt idx="9333">
                  <c:v>312.73333333333335</c:v>
                </c:pt>
                <c:pt idx="9334">
                  <c:v>312.76666666666665</c:v>
                </c:pt>
                <c:pt idx="9335">
                  <c:v>312.8</c:v>
                </c:pt>
                <c:pt idx="9336">
                  <c:v>312.83333333333331</c:v>
                </c:pt>
                <c:pt idx="9337">
                  <c:v>312.86666666666667</c:v>
                </c:pt>
                <c:pt idx="9338">
                  <c:v>312.89999999999998</c:v>
                </c:pt>
                <c:pt idx="9339">
                  <c:v>312.93333333333334</c:v>
                </c:pt>
                <c:pt idx="9340">
                  <c:v>312.96666666666664</c:v>
                </c:pt>
                <c:pt idx="9341">
                  <c:v>313</c:v>
                </c:pt>
                <c:pt idx="9342">
                  <c:v>313.03333333333336</c:v>
                </c:pt>
                <c:pt idx="9343">
                  <c:v>313.06666666666666</c:v>
                </c:pt>
                <c:pt idx="9344">
                  <c:v>313.10000000000002</c:v>
                </c:pt>
                <c:pt idx="9345">
                  <c:v>313.13333333333333</c:v>
                </c:pt>
                <c:pt idx="9346">
                  <c:v>313.16666666666669</c:v>
                </c:pt>
                <c:pt idx="9347">
                  <c:v>313.2</c:v>
                </c:pt>
                <c:pt idx="9348">
                  <c:v>313.23333333333335</c:v>
                </c:pt>
                <c:pt idx="9349">
                  <c:v>313.26666666666665</c:v>
                </c:pt>
                <c:pt idx="9350">
                  <c:v>313.3</c:v>
                </c:pt>
                <c:pt idx="9351">
                  <c:v>313.33333333333331</c:v>
                </c:pt>
                <c:pt idx="9352">
                  <c:v>313.36666666666667</c:v>
                </c:pt>
                <c:pt idx="9353">
                  <c:v>313.39999999999998</c:v>
                </c:pt>
                <c:pt idx="9354">
                  <c:v>313.43333333333334</c:v>
                </c:pt>
                <c:pt idx="9355">
                  <c:v>313.46666666666664</c:v>
                </c:pt>
                <c:pt idx="9356">
                  <c:v>313.5</c:v>
                </c:pt>
                <c:pt idx="9357">
                  <c:v>313.53333333333336</c:v>
                </c:pt>
                <c:pt idx="9358">
                  <c:v>313.56666666666666</c:v>
                </c:pt>
                <c:pt idx="9359">
                  <c:v>313.60000000000002</c:v>
                </c:pt>
                <c:pt idx="9360">
                  <c:v>313.63333333333333</c:v>
                </c:pt>
                <c:pt idx="9361">
                  <c:v>313.66666666666669</c:v>
                </c:pt>
                <c:pt idx="9362">
                  <c:v>313.7</c:v>
                </c:pt>
                <c:pt idx="9363">
                  <c:v>313.73333333333335</c:v>
                </c:pt>
                <c:pt idx="9364">
                  <c:v>313.76666666666665</c:v>
                </c:pt>
                <c:pt idx="9365">
                  <c:v>313.8</c:v>
                </c:pt>
                <c:pt idx="9366">
                  <c:v>313.83333333333331</c:v>
                </c:pt>
                <c:pt idx="9367">
                  <c:v>313.86666666666667</c:v>
                </c:pt>
                <c:pt idx="9368">
                  <c:v>313.89999999999998</c:v>
                </c:pt>
                <c:pt idx="9369">
                  <c:v>313.93333333333334</c:v>
                </c:pt>
                <c:pt idx="9370">
                  <c:v>313.96666666666664</c:v>
                </c:pt>
                <c:pt idx="9371">
                  <c:v>314</c:v>
                </c:pt>
                <c:pt idx="9372">
                  <c:v>314.03333333333336</c:v>
                </c:pt>
                <c:pt idx="9373">
                  <c:v>314.06666666666666</c:v>
                </c:pt>
                <c:pt idx="9374">
                  <c:v>314.10000000000002</c:v>
                </c:pt>
                <c:pt idx="9375">
                  <c:v>314.13333333333333</c:v>
                </c:pt>
                <c:pt idx="9376">
                  <c:v>314.16666666666669</c:v>
                </c:pt>
                <c:pt idx="9377">
                  <c:v>314.2</c:v>
                </c:pt>
                <c:pt idx="9378">
                  <c:v>314.23333333333335</c:v>
                </c:pt>
                <c:pt idx="9379">
                  <c:v>314.26666666666665</c:v>
                </c:pt>
                <c:pt idx="9380">
                  <c:v>314.3</c:v>
                </c:pt>
                <c:pt idx="9381">
                  <c:v>314.33333333333331</c:v>
                </c:pt>
                <c:pt idx="9382">
                  <c:v>314.36666666666667</c:v>
                </c:pt>
                <c:pt idx="9383">
                  <c:v>314.39999999999998</c:v>
                </c:pt>
                <c:pt idx="9384">
                  <c:v>314.43333333333334</c:v>
                </c:pt>
                <c:pt idx="9385">
                  <c:v>314.46666666666664</c:v>
                </c:pt>
                <c:pt idx="9386">
                  <c:v>314.5</c:v>
                </c:pt>
                <c:pt idx="9387">
                  <c:v>314.53333333333336</c:v>
                </c:pt>
                <c:pt idx="9388">
                  <c:v>314.56666666666666</c:v>
                </c:pt>
                <c:pt idx="9389">
                  <c:v>314.60000000000002</c:v>
                </c:pt>
                <c:pt idx="9390">
                  <c:v>314.63333333333333</c:v>
                </c:pt>
                <c:pt idx="9391">
                  <c:v>314.66666666666669</c:v>
                </c:pt>
                <c:pt idx="9392">
                  <c:v>314.7</c:v>
                </c:pt>
                <c:pt idx="9393">
                  <c:v>314.73333333333335</c:v>
                </c:pt>
                <c:pt idx="9394">
                  <c:v>314.76666666666665</c:v>
                </c:pt>
                <c:pt idx="9395">
                  <c:v>314.8</c:v>
                </c:pt>
                <c:pt idx="9396">
                  <c:v>314.83333333333331</c:v>
                </c:pt>
                <c:pt idx="9397">
                  <c:v>314.86666666666667</c:v>
                </c:pt>
                <c:pt idx="9398">
                  <c:v>314.89999999999998</c:v>
                </c:pt>
                <c:pt idx="9399">
                  <c:v>314.93333333333334</c:v>
                </c:pt>
                <c:pt idx="9400">
                  <c:v>314.96666666666664</c:v>
                </c:pt>
                <c:pt idx="9401">
                  <c:v>315</c:v>
                </c:pt>
                <c:pt idx="9402">
                  <c:v>315.03333333333336</c:v>
                </c:pt>
                <c:pt idx="9403">
                  <c:v>315.06666666666666</c:v>
                </c:pt>
                <c:pt idx="9404">
                  <c:v>315.10000000000002</c:v>
                </c:pt>
                <c:pt idx="9405">
                  <c:v>315.13333333333333</c:v>
                </c:pt>
                <c:pt idx="9406">
                  <c:v>315.16666666666669</c:v>
                </c:pt>
                <c:pt idx="9407">
                  <c:v>315.2</c:v>
                </c:pt>
                <c:pt idx="9408">
                  <c:v>315.23333333333335</c:v>
                </c:pt>
                <c:pt idx="9409">
                  <c:v>315.28333333333336</c:v>
                </c:pt>
                <c:pt idx="9410">
                  <c:v>315.3</c:v>
                </c:pt>
                <c:pt idx="9411">
                  <c:v>315.33333333333331</c:v>
                </c:pt>
                <c:pt idx="9412">
                  <c:v>315.38333333333333</c:v>
                </c:pt>
                <c:pt idx="9413">
                  <c:v>315.41666666666669</c:v>
                </c:pt>
                <c:pt idx="9414">
                  <c:v>315.45</c:v>
                </c:pt>
                <c:pt idx="9415">
                  <c:v>315.46666666666664</c:v>
                </c:pt>
                <c:pt idx="9416">
                  <c:v>315.51666666666665</c:v>
                </c:pt>
                <c:pt idx="9417">
                  <c:v>315.55</c:v>
                </c:pt>
                <c:pt idx="9418">
                  <c:v>315.58333333333331</c:v>
                </c:pt>
                <c:pt idx="9419">
                  <c:v>315.60000000000002</c:v>
                </c:pt>
                <c:pt idx="9420">
                  <c:v>315.64999999999998</c:v>
                </c:pt>
                <c:pt idx="9421">
                  <c:v>315.68333333333334</c:v>
                </c:pt>
                <c:pt idx="9422">
                  <c:v>315.71666666666664</c:v>
                </c:pt>
                <c:pt idx="9423">
                  <c:v>315.75</c:v>
                </c:pt>
                <c:pt idx="9424">
                  <c:v>315.78333333333336</c:v>
                </c:pt>
                <c:pt idx="9425">
                  <c:v>315.81666666666666</c:v>
                </c:pt>
                <c:pt idx="9426">
                  <c:v>315.85000000000002</c:v>
                </c:pt>
                <c:pt idx="9427">
                  <c:v>315.88333333333333</c:v>
                </c:pt>
                <c:pt idx="9428">
                  <c:v>315.91666666666669</c:v>
                </c:pt>
                <c:pt idx="9429">
                  <c:v>315.95</c:v>
                </c:pt>
                <c:pt idx="9430">
                  <c:v>315.98333333333335</c:v>
                </c:pt>
                <c:pt idx="9431">
                  <c:v>316.01666666666665</c:v>
                </c:pt>
                <c:pt idx="9432">
                  <c:v>316.05</c:v>
                </c:pt>
                <c:pt idx="9433">
                  <c:v>316.08333333333331</c:v>
                </c:pt>
                <c:pt idx="9434">
                  <c:v>316.11666666666667</c:v>
                </c:pt>
                <c:pt idx="9435">
                  <c:v>316.14999999999998</c:v>
                </c:pt>
                <c:pt idx="9436">
                  <c:v>316.18333333333334</c:v>
                </c:pt>
                <c:pt idx="9437">
                  <c:v>316.21666666666664</c:v>
                </c:pt>
                <c:pt idx="9438">
                  <c:v>316.25</c:v>
                </c:pt>
                <c:pt idx="9439">
                  <c:v>316.28333333333336</c:v>
                </c:pt>
                <c:pt idx="9440">
                  <c:v>316.31666666666666</c:v>
                </c:pt>
                <c:pt idx="9441">
                  <c:v>316.35000000000002</c:v>
                </c:pt>
                <c:pt idx="9442">
                  <c:v>316.38333333333333</c:v>
                </c:pt>
                <c:pt idx="9443">
                  <c:v>316.41666666666669</c:v>
                </c:pt>
                <c:pt idx="9444">
                  <c:v>316.45</c:v>
                </c:pt>
                <c:pt idx="9445">
                  <c:v>316.48333333333335</c:v>
                </c:pt>
                <c:pt idx="9446">
                  <c:v>316.51666666666665</c:v>
                </c:pt>
                <c:pt idx="9447">
                  <c:v>316.55</c:v>
                </c:pt>
                <c:pt idx="9448">
                  <c:v>316.58333333333331</c:v>
                </c:pt>
                <c:pt idx="9449">
                  <c:v>316.61666666666667</c:v>
                </c:pt>
                <c:pt idx="9450">
                  <c:v>316.64999999999998</c:v>
                </c:pt>
                <c:pt idx="9451">
                  <c:v>316.68333333333334</c:v>
                </c:pt>
                <c:pt idx="9452">
                  <c:v>316.71666666666664</c:v>
                </c:pt>
                <c:pt idx="9453">
                  <c:v>316.75</c:v>
                </c:pt>
                <c:pt idx="9454">
                  <c:v>316.78333333333336</c:v>
                </c:pt>
                <c:pt idx="9455">
                  <c:v>316.81666666666666</c:v>
                </c:pt>
                <c:pt idx="9456">
                  <c:v>316.85000000000002</c:v>
                </c:pt>
                <c:pt idx="9457">
                  <c:v>316.88333333333333</c:v>
                </c:pt>
                <c:pt idx="9458">
                  <c:v>316.91666666666669</c:v>
                </c:pt>
                <c:pt idx="9459">
                  <c:v>316.95</c:v>
                </c:pt>
                <c:pt idx="9460">
                  <c:v>316.98333333333335</c:v>
                </c:pt>
                <c:pt idx="9461">
                  <c:v>317.01666666666665</c:v>
                </c:pt>
                <c:pt idx="9462">
                  <c:v>317.05</c:v>
                </c:pt>
                <c:pt idx="9463">
                  <c:v>317.08333333333331</c:v>
                </c:pt>
                <c:pt idx="9464">
                  <c:v>317.11666666666667</c:v>
                </c:pt>
                <c:pt idx="9465">
                  <c:v>317.14999999999998</c:v>
                </c:pt>
                <c:pt idx="9466">
                  <c:v>317.18333333333334</c:v>
                </c:pt>
                <c:pt idx="9467">
                  <c:v>317.21666666666664</c:v>
                </c:pt>
                <c:pt idx="9468">
                  <c:v>317.25</c:v>
                </c:pt>
                <c:pt idx="9469">
                  <c:v>317.28333333333336</c:v>
                </c:pt>
                <c:pt idx="9470">
                  <c:v>317.31666666666666</c:v>
                </c:pt>
                <c:pt idx="9471">
                  <c:v>317.35000000000002</c:v>
                </c:pt>
                <c:pt idx="9472">
                  <c:v>317.38333333333333</c:v>
                </c:pt>
                <c:pt idx="9473">
                  <c:v>317.41666666666669</c:v>
                </c:pt>
                <c:pt idx="9474">
                  <c:v>317.45</c:v>
                </c:pt>
                <c:pt idx="9475">
                  <c:v>317.48333333333335</c:v>
                </c:pt>
                <c:pt idx="9476">
                  <c:v>317.51666666666665</c:v>
                </c:pt>
                <c:pt idx="9477">
                  <c:v>317.55</c:v>
                </c:pt>
                <c:pt idx="9478">
                  <c:v>317.58333333333331</c:v>
                </c:pt>
                <c:pt idx="9479">
                  <c:v>317.61666666666667</c:v>
                </c:pt>
                <c:pt idx="9480">
                  <c:v>317.64999999999998</c:v>
                </c:pt>
                <c:pt idx="9481">
                  <c:v>317.68333333333334</c:v>
                </c:pt>
                <c:pt idx="9482">
                  <c:v>317.71666666666664</c:v>
                </c:pt>
                <c:pt idx="9483">
                  <c:v>317.75</c:v>
                </c:pt>
                <c:pt idx="9484">
                  <c:v>317.78333333333336</c:v>
                </c:pt>
                <c:pt idx="9485">
                  <c:v>317.81666666666666</c:v>
                </c:pt>
                <c:pt idx="9486">
                  <c:v>317.85000000000002</c:v>
                </c:pt>
                <c:pt idx="9487">
                  <c:v>317.88333333333333</c:v>
                </c:pt>
                <c:pt idx="9488">
                  <c:v>317.91666666666669</c:v>
                </c:pt>
                <c:pt idx="9489">
                  <c:v>317.95</c:v>
                </c:pt>
                <c:pt idx="9490">
                  <c:v>317.98333333333335</c:v>
                </c:pt>
                <c:pt idx="9491">
                  <c:v>318.01666666666665</c:v>
                </c:pt>
                <c:pt idx="9492">
                  <c:v>318.05</c:v>
                </c:pt>
                <c:pt idx="9493">
                  <c:v>318.08333333333331</c:v>
                </c:pt>
                <c:pt idx="9494">
                  <c:v>318.11666666666667</c:v>
                </c:pt>
                <c:pt idx="9495">
                  <c:v>318.14999999999998</c:v>
                </c:pt>
                <c:pt idx="9496">
                  <c:v>318.18333333333334</c:v>
                </c:pt>
                <c:pt idx="9497">
                  <c:v>318.21666666666664</c:v>
                </c:pt>
                <c:pt idx="9498">
                  <c:v>318.25</c:v>
                </c:pt>
                <c:pt idx="9499">
                  <c:v>318.28333333333336</c:v>
                </c:pt>
                <c:pt idx="9500">
                  <c:v>318.31666666666666</c:v>
                </c:pt>
                <c:pt idx="9501">
                  <c:v>318.35000000000002</c:v>
                </c:pt>
                <c:pt idx="9502">
                  <c:v>318.38333333333333</c:v>
                </c:pt>
                <c:pt idx="9503">
                  <c:v>318.41666666666669</c:v>
                </c:pt>
                <c:pt idx="9504">
                  <c:v>318.45</c:v>
                </c:pt>
                <c:pt idx="9505">
                  <c:v>318.48333333333335</c:v>
                </c:pt>
                <c:pt idx="9506">
                  <c:v>318.51666666666665</c:v>
                </c:pt>
                <c:pt idx="9507">
                  <c:v>318.55</c:v>
                </c:pt>
                <c:pt idx="9508">
                  <c:v>318.58333333333331</c:v>
                </c:pt>
                <c:pt idx="9509">
                  <c:v>318.61666666666667</c:v>
                </c:pt>
                <c:pt idx="9510">
                  <c:v>318.64999999999998</c:v>
                </c:pt>
                <c:pt idx="9511">
                  <c:v>318.68333333333334</c:v>
                </c:pt>
                <c:pt idx="9512">
                  <c:v>318.71666666666664</c:v>
                </c:pt>
                <c:pt idx="9513">
                  <c:v>318.75</c:v>
                </c:pt>
                <c:pt idx="9514">
                  <c:v>318.78333333333336</c:v>
                </c:pt>
                <c:pt idx="9515">
                  <c:v>318.81666666666666</c:v>
                </c:pt>
                <c:pt idx="9516">
                  <c:v>318.85000000000002</c:v>
                </c:pt>
                <c:pt idx="9517">
                  <c:v>318.88333333333333</c:v>
                </c:pt>
                <c:pt idx="9518">
                  <c:v>318.91666666666669</c:v>
                </c:pt>
                <c:pt idx="9519">
                  <c:v>318.95</c:v>
                </c:pt>
                <c:pt idx="9520">
                  <c:v>318.98333333333335</c:v>
                </c:pt>
                <c:pt idx="9521">
                  <c:v>319.01666666666665</c:v>
                </c:pt>
                <c:pt idx="9522">
                  <c:v>319.05</c:v>
                </c:pt>
                <c:pt idx="9523">
                  <c:v>319.08333333333331</c:v>
                </c:pt>
                <c:pt idx="9524">
                  <c:v>319.11666666666667</c:v>
                </c:pt>
                <c:pt idx="9525">
                  <c:v>319.16666666666669</c:v>
                </c:pt>
                <c:pt idx="9526">
                  <c:v>319.18333333333334</c:v>
                </c:pt>
                <c:pt idx="9527">
                  <c:v>319.21666666666664</c:v>
                </c:pt>
                <c:pt idx="9528">
                  <c:v>319.26666666666665</c:v>
                </c:pt>
                <c:pt idx="9529">
                  <c:v>319.28333333333336</c:v>
                </c:pt>
                <c:pt idx="9530">
                  <c:v>319.31666666666666</c:v>
                </c:pt>
                <c:pt idx="9531">
                  <c:v>319.35000000000002</c:v>
                </c:pt>
                <c:pt idx="9532">
                  <c:v>319.38333333333333</c:v>
                </c:pt>
                <c:pt idx="9533">
                  <c:v>319.43333333333334</c:v>
                </c:pt>
                <c:pt idx="9534">
                  <c:v>319.45</c:v>
                </c:pt>
                <c:pt idx="9535">
                  <c:v>319.5</c:v>
                </c:pt>
                <c:pt idx="9536">
                  <c:v>319.51666666666665</c:v>
                </c:pt>
                <c:pt idx="9537">
                  <c:v>319.56666666666666</c:v>
                </c:pt>
                <c:pt idx="9538">
                  <c:v>319.58333333333331</c:v>
                </c:pt>
                <c:pt idx="9539">
                  <c:v>319.63333333333333</c:v>
                </c:pt>
                <c:pt idx="9540">
                  <c:v>319.66666666666669</c:v>
                </c:pt>
                <c:pt idx="9541">
                  <c:v>319.7</c:v>
                </c:pt>
                <c:pt idx="9542">
                  <c:v>319.73333333333335</c:v>
                </c:pt>
                <c:pt idx="9543">
                  <c:v>319.76666666666665</c:v>
                </c:pt>
                <c:pt idx="9544">
                  <c:v>319.8</c:v>
                </c:pt>
                <c:pt idx="9545">
                  <c:v>319.83333333333331</c:v>
                </c:pt>
                <c:pt idx="9546">
                  <c:v>319.86666666666667</c:v>
                </c:pt>
                <c:pt idx="9547">
                  <c:v>319.89999999999998</c:v>
                </c:pt>
                <c:pt idx="9548">
                  <c:v>319.93333333333334</c:v>
                </c:pt>
                <c:pt idx="9549">
                  <c:v>319.96666666666664</c:v>
                </c:pt>
                <c:pt idx="9550">
                  <c:v>320</c:v>
                </c:pt>
                <c:pt idx="9551">
                  <c:v>320.03333333333336</c:v>
                </c:pt>
                <c:pt idx="9552">
                  <c:v>320.06666666666666</c:v>
                </c:pt>
                <c:pt idx="9553">
                  <c:v>320.10000000000002</c:v>
                </c:pt>
                <c:pt idx="9554">
                  <c:v>320.13333333333333</c:v>
                </c:pt>
                <c:pt idx="9555">
                  <c:v>320.16666666666669</c:v>
                </c:pt>
                <c:pt idx="9556">
                  <c:v>320.2</c:v>
                </c:pt>
                <c:pt idx="9557">
                  <c:v>320.23333333333335</c:v>
                </c:pt>
                <c:pt idx="9558">
                  <c:v>320.26666666666665</c:v>
                </c:pt>
                <c:pt idx="9559">
                  <c:v>320.3</c:v>
                </c:pt>
                <c:pt idx="9560">
                  <c:v>320.33333333333331</c:v>
                </c:pt>
                <c:pt idx="9561">
                  <c:v>320.36666666666667</c:v>
                </c:pt>
                <c:pt idx="9562">
                  <c:v>320.39999999999998</c:v>
                </c:pt>
                <c:pt idx="9563">
                  <c:v>320.43333333333334</c:v>
                </c:pt>
                <c:pt idx="9564">
                  <c:v>320.46666666666664</c:v>
                </c:pt>
                <c:pt idx="9565">
                  <c:v>320.5</c:v>
                </c:pt>
                <c:pt idx="9566">
                  <c:v>320.53333333333336</c:v>
                </c:pt>
                <c:pt idx="9567">
                  <c:v>320.56666666666666</c:v>
                </c:pt>
                <c:pt idx="9568">
                  <c:v>320.60000000000002</c:v>
                </c:pt>
                <c:pt idx="9569">
                  <c:v>320.63333333333333</c:v>
                </c:pt>
                <c:pt idx="9570">
                  <c:v>320.66666666666669</c:v>
                </c:pt>
                <c:pt idx="9571">
                  <c:v>320.7</c:v>
                </c:pt>
                <c:pt idx="9572">
                  <c:v>320.73333333333335</c:v>
                </c:pt>
                <c:pt idx="9573">
                  <c:v>320.76666666666665</c:v>
                </c:pt>
                <c:pt idx="9574">
                  <c:v>320.8</c:v>
                </c:pt>
                <c:pt idx="9575">
                  <c:v>320.83333333333331</c:v>
                </c:pt>
                <c:pt idx="9576">
                  <c:v>320.86666666666667</c:v>
                </c:pt>
                <c:pt idx="9577">
                  <c:v>320.89999999999998</c:v>
                </c:pt>
                <c:pt idx="9578">
                  <c:v>320.93333333333334</c:v>
                </c:pt>
                <c:pt idx="9579">
                  <c:v>320.96666666666664</c:v>
                </c:pt>
                <c:pt idx="9580">
                  <c:v>321</c:v>
                </c:pt>
                <c:pt idx="9581">
                  <c:v>321.03333333333336</c:v>
                </c:pt>
                <c:pt idx="9582">
                  <c:v>321.06666666666666</c:v>
                </c:pt>
                <c:pt idx="9583">
                  <c:v>321.10000000000002</c:v>
                </c:pt>
                <c:pt idx="9584">
                  <c:v>321.13333333333333</c:v>
                </c:pt>
                <c:pt idx="9585">
                  <c:v>321.16666666666669</c:v>
                </c:pt>
                <c:pt idx="9586">
                  <c:v>321.2</c:v>
                </c:pt>
                <c:pt idx="9587">
                  <c:v>321.23333333333335</c:v>
                </c:pt>
                <c:pt idx="9588">
                  <c:v>321.26666666666665</c:v>
                </c:pt>
                <c:pt idx="9589">
                  <c:v>321.3</c:v>
                </c:pt>
                <c:pt idx="9590">
                  <c:v>321.33333333333331</c:v>
                </c:pt>
                <c:pt idx="9591">
                  <c:v>321.36666666666667</c:v>
                </c:pt>
                <c:pt idx="9592">
                  <c:v>321.39999999999998</c:v>
                </c:pt>
                <c:pt idx="9593">
                  <c:v>321.43333333333334</c:v>
                </c:pt>
                <c:pt idx="9594">
                  <c:v>321.46666666666664</c:v>
                </c:pt>
                <c:pt idx="9595">
                  <c:v>321.5</c:v>
                </c:pt>
                <c:pt idx="9596">
                  <c:v>321.53333333333336</c:v>
                </c:pt>
                <c:pt idx="9597">
                  <c:v>321.56666666666666</c:v>
                </c:pt>
                <c:pt idx="9598">
                  <c:v>321.60000000000002</c:v>
                </c:pt>
                <c:pt idx="9599">
                  <c:v>321.63333333333333</c:v>
                </c:pt>
                <c:pt idx="9600">
                  <c:v>321.66666666666669</c:v>
                </c:pt>
                <c:pt idx="9601">
                  <c:v>321.7</c:v>
                </c:pt>
                <c:pt idx="9602">
                  <c:v>321.73333333333335</c:v>
                </c:pt>
                <c:pt idx="9603">
                  <c:v>321.76666666666665</c:v>
                </c:pt>
                <c:pt idx="9604">
                  <c:v>321.8</c:v>
                </c:pt>
                <c:pt idx="9605">
                  <c:v>321.83333333333331</c:v>
                </c:pt>
                <c:pt idx="9606">
                  <c:v>321.86666666666667</c:v>
                </c:pt>
                <c:pt idx="9607">
                  <c:v>321.89999999999998</c:v>
                </c:pt>
                <c:pt idx="9608">
                  <c:v>321.93333333333334</c:v>
                </c:pt>
                <c:pt idx="9609">
                  <c:v>321.96666666666664</c:v>
                </c:pt>
                <c:pt idx="9610">
                  <c:v>322</c:v>
                </c:pt>
                <c:pt idx="9611">
                  <c:v>322.03333333333336</c:v>
                </c:pt>
                <c:pt idx="9612">
                  <c:v>322.06666666666666</c:v>
                </c:pt>
                <c:pt idx="9613">
                  <c:v>322.10000000000002</c:v>
                </c:pt>
                <c:pt idx="9614">
                  <c:v>322.13333333333333</c:v>
                </c:pt>
                <c:pt idx="9615">
                  <c:v>322.16666666666669</c:v>
                </c:pt>
                <c:pt idx="9616">
                  <c:v>322.2</c:v>
                </c:pt>
                <c:pt idx="9617">
                  <c:v>322.23333333333335</c:v>
                </c:pt>
                <c:pt idx="9618">
                  <c:v>322.26666666666665</c:v>
                </c:pt>
                <c:pt idx="9619">
                  <c:v>322.3</c:v>
                </c:pt>
                <c:pt idx="9620">
                  <c:v>322.33333333333331</c:v>
                </c:pt>
                <c:pt idx="9621">
                  <c:v>322.36666666666667</c:v>
                </c:pt>
                <c:pt idx="9622">
                  <c:v>322.39999999999998</c:v>
                </c:pt>
                <c:pt idx="9623">
                  <c:v>322.43333333333334</c:v>
                </c:pt>
                <c:pt idx="9624">
                  <c:v>322.46666666666664</c:v>
                </c:pt>
                <c:pt idx="9625">
                  <c:v>322.5</c:v>
                </c:pt>
                <c:pt idx="9626">
                  <c:v>322.53333333333336</c:v>
                </c:pt>
                <c:pt idx="9627">
                  <c:v>322.56666666666666</c:v>
                </c:pt>
                <c:pt idx="9628">
                  <c:v>322.60000000000002</c:v>
                </c:pt>
                <c:pt idx="9629">
                  <c:v>322.63333333333333</c:v>
                </c:pt>
                <c:pt idx="9630">
                  <c:v>322.66666666666669</c:v>
                </c:pt>
                <c:pt idx="9631">
                  <c:v>322.7</c:v>
                </c:pt>
                <c:pt idx="9632">
                  <c:v>322.73333333333335</c:v>
                </c:pt>
                <c:pt idx="9633">
                  <c:v>322.76666666666665</c:v>
                </c:pt>
                <c:pt idx="9634">
                  <c:v>322.8</c:v>
                </c:pt>
                <c:pt idx="9635">
                  <c:v>322.83333333333331</c:v>
                </c:pt>
                <c:pt idx="9636">
                  <c:v>322.86666666666667</c:v>
                </c:pt>
                <c:pt idx="9637">
                  <c:v>322.89999999999998</c:v>
                </c:pt>
                <c:pt idx="9638">
                  <c:v>322.93333333333334</c:v>
                </c:pt>
                <c:pt idx="9639">
                  <c:v>322.96666666666664</c:v>
                </c:pt>
                <c:pt idx="9640">
                  <c:v>323</c:v>
                </c:pt>
                <c:pt idx="9641">
                  <c:v>323.03333333333336</c:v>
                </c:pt>
                <c:pt idx="9642">
                  <c:v>323.06666666666666</c:v>
                </c:pt>
                <c:pt idx="9643">
                  <c:v>323.10000000000002</c:v>
                </c:pt>
                <c:pt idx="9644">
                  <c:v>323.13333333333333</c:v>
                </c:pt>
                <c:pt idx="9645">
                  <c:v>323.16666666666669</c:v>
                </c:pt>
                <c:pt idx="9646">
                  <c:v>323.2</c:v>
                </c:pt>
                <c:pt idx="9647">
                  <c:v>323.23333333333335</c:v>
                </c:pt>
                <c:pt idx="9648">
                  <c:v>323.26666666666665</c:v>
                </c:pt>
                <c:pt idx="9649">
                  <c:v>323.3</c:v>
                </c:pt>
                <c:pt idx="9650">
                  <c:v>323.33333333333331</c:v>
                </c:pt>
                <c:pt idx="9651">
                  <c:v>323.36666666666667</c:v>
                </c:pt>
                <c:pt idx="9652">
                  <c:v>323.39999999999998</c:v>
                </c:pt>
                <c:pt idx="9653">
                  <c:v>323.43333333333334</c:v>
                </c:pt>
                <c:pt idx="9654">
                  <c:v>323.46666666666664</c:v>
                </c:pt>
                <c:pt idx="9655">
                  <c:v>323.5</c:v>
                </c:pt>
                <c:pt idx="9656">
                  <c:v>323.53333333333336</c:v>
                </c:pt>
                <c:pt idx="9657">
                  <c:v>323.56666666666666</c:v>
                </c:pt>
                <c:pt idx="9658">
                  <c:v>323.60000000000002</c:v>
                </c:pt>
                <c:pt idx="9659">
                  <c:v>323.63333333333333</c:v>
                </c:pt>
                <c:pt idx="9660">
                  <c:v>323.66666666666669</c:v>
                </c:pt>
                <c:pt idx="9661">
                  <c:v>323.7</c:v>
                </c:pt>
                <c:pt idx="9662">
                  <c:v>323.73333333333335</c:v>
                </c:pt>
                <c:pt idx="9663">
                  <c:v>323.76666666666665</c:v>
                </c:pt>
                <c:pt idx="9664">
                  <c:v>323.8</c:v>
                </c:pt>
                <c:pt idx="9665">
                  <c:v>323.83333333333331</c:v>
                </c:pt>
                <c:pt idx="9666">
                  <c:v>323.86666666666667</c:v>
                </c:pt>
                <c:pt idx="9667">
                  <c:v>323.89999999999998</c:v>
                </c:pt>
                <c:pt idx="9668">
                  <c:v>323.95</c:v>
                </c:pt>
                <c:pt idx="9669">
                  <c:v>323.96666666666664</c:v>
                </c:pt>
                <c:pt idx="9670">
                  <c:v>324</c:v>
                </c:pt>
                <c:pt idx="9671">
                  <c:v>324.03333333333336</c:v>
                </c:pt>
                <c:pt idx="9672">
                  <c:v>324.08333333333331</c:v>
                </c:pt>
                <c:pt idx="9673">
                  <c:v>324.10000000000002</c:v>
                </c:pt>
                <c:pt idx="9674">
                  <c:v>324.13333333333333</c:v>
                </c:pt>
                <c:pt idx="9675">
                  <c:v>324.16666666666669</c:v>
                </c:pt>
                <c:pt idx="9676">
                  <c:v>324.2</c:v>
                </c:pt>
                <c:pt idx="9677">
                  <c:v>324.25</c:v>
                </c:pt>
                <c:pt idx="9678">
                  <c:v>324.28333333333336</c:v>
                </c:pt>
                <c:pt idx="9679">
                  <c:v>324.31666666666666</c:v>
                </c:pt>
                <c:pt idx="9680">
                  <c:v>324.33333333333331</c:v>
                </c:pt>
                <c:pt idx="9681">
                  <c:v>324.36666666666667</c:v>
                </c:pt>
                <c:pt idx="9682">
                  <c:v>324.41666666666669</c:v>
                </c:pt>
                <c:pt idx="9683">
                  <c:v>324.45</c:v>
                </c:pt>
                <c:pt idx="9684">
                  <c:v>324.48333333333335</c:v>
                </c:pt>
                <c:pt idx="9685">
                  <c:v>324.51666666666665</c:v>
                </c:pt>
                <c:pt idx="9686">
                  <c:v>324.55</c:v>
                </c:pt>
                <c:pt idx="9687">
                  <c:v>324.58333333333331</c:v>
                </c:pt>
                <c:pt idx="9688">
                  <c:v>324.61666666666667</c:v>
                </c:pt>
                <c:pt idx="9689">
                  <c:v>324.64999999999998</c:v>
                </c:pt>
                <c:pt idx="9690">
                  <c:v>324.68333333333334</c:v>
                </c:pt>
                <c:pt idx="9691">
                  <c:v>324.71666666666664</c:v>
                </c:pt>
                <c:pt idx="9692">
                  <c:v>324.75</c:v>
                </c:pt>
                <c:pt idx="9693">
                  <c:v>324.78333333333336</c:v>
                </c:pt>
                <c:pt idx="9694">
                  <c:v>324.81666666666666</c:v>
                </c:pt>
                <c:pt idx="9695">
                  <c:v>324.85000000000002</c:v>
                </c:pt>
                <c:pt idx="9696">
                  <c:v>324.88333333333333</c:v>
                </c:pt>
                <c:pt idx="9697">
                  <c:v>324.91666666666669</c:v>
                </c:pt>
                <c:pt idx="9698">
                  <c:v>324.95</c:v>
                </c:pt>
                <c:pt idx="9699">
                  <c:v>324.98333333333335</c:v>
                </c:pt>
                <c:pt idx="9700">
                  <c:v>325.01666666666665</c:v>
                </c:pt>
                <c:pt idx="9701">
                  <c:v>325.05</c:v>
                </c:pt>
                <c:pt idx="9702">
                  <c:v>325.08333333333331</c:v>
                </c:pt>
                <c:pt idx="9703">
                  <c:v>325.11666666666667</c:v>
                </c:pt>
                <c:pt idx="9704">
                  <c:v>325.14999999999998</c:v>
                </c:pt>
                <c:pt idx="9705">
                  <c:v>325.18333333333334</c:v>
                </c:pt>
                <c:pt idx="9706">
                  <c:v>325.21666666666664</c:v>
                </c:pt>
                <c:pt idx="9707">
                  <c:v>325.25</c:v>
                </c:pt>
                <c:pt idx="9708">
                  <c:v>325.28333333333336</c:v>
                </c:pt>
                <c:pt idx="9709">
                  <c:v>325.31666666666666</c:v>
                </c:pt>
                <c:pt idx="9710">
                  <c:v>325.35000000000002</c:v>
                </c:pt>
                <c:pt idx="9711">
                  <c:v>325.38333333333333</c:v>
                </c:pt>
                <c:pt idx="9712">
                  <c:v>325.41666666666669</c:v>
                </c:pt>
                <c:pt idx="9713">
                  <c:v>325.45</c:v>
                </c:pt>
                <c:pt idx="9714">
                  <c:v>325.48333333333335</c:v>
                </c:pt>
                <c:pt idx="9715">
                  <c:v>325.51666666666665</c:v>
                </c:pt>
                <c:pt idx="9716">
                  <c:v>325.55</c:v>
                </c:pt>
                <c:pt idx="9717">
                  <c:v>325.58333333333331</c:v>
                </c:pt>
                <c:pt idx="9718">
                  <c:v>325.61666666666667</c:v>
                </c:pt>
                <c:pt idx="9719">
                  <c:v>325.64999999999998</c:v>
                </c:pt>
                <c:pt idx="9720">
                  <c:v>325.68333333333334</c:v>
                </c:pt>
                <c:pt idx="9721">
                  <c:v>325.71666666666664</c:v>
                </c:pt>
                <c:pt idx="9722">
                  <c:v>325.75</c:v>
                </c:pt>
                <c:pt idx="9723">
                  <c:v>325.78333333333336</c:v>
                </c:pt>
                <c:pt idx="9724">
                  <c:v>325.81666666666666</c:v>
                </c:pt>
                <c:pt idx="9725">
                  <c:v>325.85000000000002</c:v>
                </c:pt>
                <c:pt idx="9726">
                  <c:v>325.88333333333333</c:v>
                </c:pt>
                <c:pt idx="9727">
                  <c:v>325.91666666666669</c:v>
                </c:pt>
                <c:pt idx="9728">
                  <c:v>325.95</c:v>
                </c:pt>
                <c:pt idx="9729">
                  <c:v>325.98333333333335</c:v>
                </c:pt>
                <c:pt idx="9730">
                  <c:v>326.01666666666665</c:v>
                </c:pt>
                <c:pt idx="9731">
                  <c:v>326.05</c:v>
                </c:pt>
                <c:pt idx="9732">
                  <c:v>326.08333333333331</c:v>
                </c:pt>
                <c:pt idx="9733">
                  <c:v>326.11666666666667</c:v>
                </c:pt>
                <c:pt idx="9734">
                  <c:v>326.14999999999998</c:v>
                </c:pt>
                <c:pt idx="9735">
                  <c:v>326.18333333333334</c:v>
                </c:pt>
                <c:pt idx="9736">
                  <c:v>326.21666666666664</c:v>
                </c:pt>
                <c:pt idx="9737">
                  <c:v>326.25</c:v>
                </c:pt>
                <c:pt idx="9738">
                  <c:v>326.28333333333336</c:v>
                </c:pt>
                <c:pt idx="9739">
                  <c:v>326.31666666666666</c:v>
                </c:pt>
                <c:pt idx="9740">
                  <c:v>326.35000000000002</c:v>
                </c:pt>
                <c:pt idx="9741">
                  <c:v>326.38333333333333</c:v>
                </c:pt>
                <c:pt idx="9742">
                  <c:v>326.41666666666669</c:v>
                </c:pt>
                <c:pt idx="9743">
                  <c:v>326.45</c:v>
                </c:pt>
                <c:pt idx="9744">
                  <c:v>326.48333333333335</c:v>
                </c:pt>
                <c:pt idx="9745">
                  <c:v>326.51666666666665</c:v>
                </c:pt>
                <c:pt idx="9746">
                  <c:v>326.55</c:v>
                </c:pt>
                <c:pt idx="9747">
                  <c:v>326.58333333333331</c:v>
                </c:pt>
                <c:pt idx="9748">
                  <c:v>326.61666666666667</c:v>
                </c:pt>
                <c:pt idx="9749">
                  <c:v>326.64999999999998</c:v>
                </c:pt>
                <c:pt idx="9750">
                  <c:v>326.68333333333334</c:v>
                </c:pt>
                <c:pt idx="9751">
                  <c:v>326.71666666666664</c:v>
                </c:pt>
                <c:pt idx="9752">
                  <c:v>326.75</c:v>
                </c:pt>
                <c:pt idx="9753">
                  <c:v>326.78333333333336</c:v>
                </c:pt>
                <c:pt idx="9754">
                  <c:v>326.81666666666666</c:v>
                </c:pt>
                <c:pt idx="9755">
                  <c:v>326.85000000000002</c:v>
                </c:pt>
                <c:pt idx="9756">
                  <c:v>326.88333333333333</c:v>
                </c:pt>
                <c:pt idx="9757">
                  <c:v>326.91666666666669</c:v>
                </c:pt>
                <c:pt idx="9758">
                  <c:v>326.95</c:v>
                </c:pt>
                <c:pt idx="9759">
                  <c:v>326.98333333333335</c:v>
                </c:pt>
                <c:pt idx="9760">
                  <c:v>327.01666666666665</c:v>
                </c:pt>
                <c:pt idx="9761">
                  <c:v>327.05</c:v>
                </c:pt>
                <c:pt idx="9762">
                  <c:v>327.08333333333331</c:v>
                </c:pt>
                <c:pt idx="9763">
                  <c:v>327.11666666666667</c:v>
                </c:pt>
                <c:pt idx="9764">
                  <c:v>327.14999999999998</c:v>
                </c:pt>
                <c:pt idx="9765">
                  <c:v>327.18333333333334</c:v>
                </c:pt>
                <c:pt idx="9766">
                  <c:v>327.21666666666664</c:v>
                </c:pt>
                <c:pt idx="9767">
                  <c:v>327.25</c:v>
                </c:pt>
                <c:pt idx="9768">
                  <c:v>327.28333333333336</c:v>
                </c:pt>
                <c:pt idx="9769">
                  <c:v>327.31666666666666</c:v>
                </c:pt>
                <c:pt idx="9770">
                  <c:v>327.35000000000002</c:v>
                </c:pt>
                <c:pt idx="9771">
                  <c:v>327.38333333333333</c:v>
                </c:pt>
                <c:pt idx="9772">
                  <c:v>327.41666666666669</c:v>
                </c:pt>
                <c:pt idx="9773">
                  <c:v>327.45</c:v>
                </c:pt>
                <c:pt idx="9774">
                  <c:v>327.5</c:v>
                </c:pt>
                <c:pt idx="9775">
                  <c:v>327.51666666666665</c:v>
                </c:pt>
                <c:pt idx="9776">
                  <c:v>327.55</c:v>
                </c:pt>
                <c:pt idx="9777">
                  <c:v>327.58333333333331</c:v>
                </c:pt>
                <c:pt idx="9778">
                  <c:v>327.61666666666667</c:v>
                </c:pt>
                <c:pt idx="9779">
                  <c:v>327.64999999999998</c:v>
                </c:pt>
                <c:pt idx="9780">
                  <c:v>327.68333333333334</c:v>
                </c:pt>
                <c:pt idx="9781">
                  <c:v>327.71666666666664</c:v>
                </c:pt>
                <c:pt idx="9782">
                  <c:v>327.75</c:v>
                </c:pt>
                <c:pt idx="9783">
                  <c:v>327.78333333333336</c:v>
                </c:pt>
                <c:pt idx="9784">
                  <c:v>327.81666666666666</c:v>
                </c:pt>
                <c:pt idx="9785">
                  <c:v>327.85</c:v>
                </c:pt>
                <c:pt idx="9786">
                  <c:v>327.88333333333333</c:v>
                </c:pt>
                <c:pt idx="9787">
                  <c:v>327.93333333333334</c:v>
                </c:pt>
                <c:pt idx="9788">
                  <c:v>327.96666666666664</c:v>
                </c:pt>
                <c:pt idx="9789">
                  <c:v>328</c:v>
                </c:pt>
                <c:pt idx="9790">
                  <c:v>328.03333333333336</c:v>
                </c:pt>
                <c:pt idx="9791">
                  <c:v>328.06666666666666</c:v>
                </c:pt>
                <c:pt idx="9792">
                  <c:v>328.1</c:v>
                </c:pt>
                <c:pt idx="9793">
                  <c:v>328.13333333333333</c:v>
                </c:pt>
                <c:pt idx="9794">
                  <c:v>328.16666666666669</c:v>
                </c:pt>
                <c:pt idx="9795">
                  <c:v>328.2</c:v>
                </c:pt>
                <c:pt idx="9796">
                  <c:v>328.23333333333335</c:v>
                </c:pt>
                <c:pt idx="9797">
                  <c:v>328.26666666666665</c:v>
                </c:pt>
                <c:pt idx="9798">
                  <c:v>328.3</c:v>
                </c:pt>
                <c:pt idx="9799">
                  <c:v>328.33333333333331</c:v>
                </c:pt>
                <c:pt idx="9800">
                  <c:v>328.36666666666667</c:v>
                </c:pt>
                <c:pt idx="9801">
                  <c:v>328.4</c:v>
                </c:pt>
                <c:pt idx="9802">
                  <c:v>328.43333333333334</c:v>
                </c:pt>
                <c:pt idx="9803">
                  <c:v>328.46666666666664</c:v>
                </c:pt>
                <c:pt idx="9804">
                  <c:v>328.5</c:v>
                </c:pt>
                <c:pt idx="9805">
                  <c:v>328.53333333333336</c:v>
                </c:pt>
                <c:pt idx="9806">
                  <c:v>328.56666666666666</c:v>
                </c:pt>
                <c:pt idx="9807">
                  <c:v>328.6</c:v>
                </c:pt>
                <c:pt idx="9808">
                  <c:v>328.63333333333333</c:v>
                </c:pt>
                <c:pt idx="9809">
                  <c:v>328.66666666666669</c:v>
                </c:pt>
                <c:pt idx="9810">
                  <c:v>328.7</c:v>
                </c:pt>
                <c:pt idx="9811">
                  <c:v>328.73333333333335</c:v>
                </c:pt>
                <c:pt idx="9812">
                  <c:v>328.76666666666665</c:v>
                </c:pt>
                <c:pt idx="9813">
                  <c:v>328.8</c:v>
                </c:pt>
                <c:pt idx="9814">
                  <c:v>328.83333333333331</c:v>
                </c:pt>
                <c:pt idx="9815">
                  <c:v>328.86666666666667</c:v>
                </c:pt>
                <c:pt idx="9816">
                  <c:v>328.9</c:v>
                </c:pt>
                <c:pt idx="9817">
                  <c:v>328.93333333333334</c:v>
                </c:pt>
                <c:pt idx="9818">
                  <c:v>328.96666666666664</c:v>
                </c:pt>
                <c:pt idx="9819">
                  <c:v>329</c:v>
                </c:pt>
                <c:pt idx="9820">
                  <c:v>329.03333333333336</c:v>
                </c:pt>
                <c:pt idx="9821">
                  <c:v>329.06666666666666</c:v>
                </c:pt>
                <c:pt idx="9822">
                  <c:v>329.1</c:v>
                </c:pt>
                <c:pt idx="9823">
                  <c:v>329.13333333333333</c:v>
                </c:pt>
                <c:pt idx="9824">
                  <c:v>329.16666666666669</c:v>
                </c:pt>
                <c:pt idx="9825">
                  <c:v>329.2</c:v>
                </c:pt>
                <c:pt idx="9826">
                  <c:v>329.23333333333335</c:v>
                </c:pt>
                <c:pt idx="9827">
                  <c:v>329.26666666666665</c:v>
                </c:pt>
                <c:pt idx="9828">
                  <c:v>329.3</c:v>
                </c:pt>
                <c:pt idx="9829">
                  <c:v>329.33333333333331</c:v>
                </c:pt>
                <c:pt idx="9830">
                  <c:v>329.36666666666667</c:v>
                </c:pt>
                <c:pt idx="9831">
                  <c:v>329.4</c:v>
                </c:pt>
                <c:pt idx="9832">
                  <c:v>329.43333333333334</c:v>
                </c:pt>
                <c:pt idx="9833">
                  <c:v>329.46666666666664</c:v>
                </c:pt>
                <c:pt idx="9834">
                  <c:v>329.5</c:v>
                </c:pt>
                <c:pt idx="9835">
                  <c:v>329.53333333333336</c:v>
                </c:pt>
                <c:pt idx="9836">
                  <c:v>329.56666666666666</c:v>
                </c:pt>
                <c:pt idx="9837">
                  <c:v>329.6</c:v>
                </c:pt>
                <c:pt idx="9838">
                  <c:v>329.63333333333333</c:v>
                </c:pt>
                <c:pt idx="9839">
                  <c:v>329.66666666666669</c:v>
                </c:pt>
                <c:pt idx="9840">
                  <c:v>329.7</c:v>
                </c:pt>
                <c:pt idx="9841">
                  <c:v>329.73333333333335</c:v>
                </c:pt>
                <c:pt idx="9842">
                  <c:v>329.76666666666665</c:v>
                </c:pt>
                <c:pt idx="9843">
                  <c:v>329.8</c:v>
                </c:pt>
                <c:pt idx="9844">
                  <c:v>329.83333333333331</c:v>
                </c:pt>
                <c:pt idx="9845">
                  <c:v>329.86666666666667</c:v>
                </c:pt>
                <c:pt idx="9846">
                  <c:v>329.9</c:v>
                </c:pt>
                <c:pt idx="9847">
                  <c:v>329.93333333333334</c:v>
                </c:pt>
                <c:pt idx="9848">
                  <c:v>329.96666666666664</c:v>
                </c:pt>
                <c:pt idx="9849">
                  <c:v>330</c:v>
                </c:pt>
                <c:pt idx="9850">
                  <c:v>330.03333333333336</c:v>
                </c:pt>
                <c:pt idx="9851">
                  <c:v>330.06666666666666</c:v>
                </c:pt>
                <c:pt idx="9852">
                  <c:v>330.1</c:v>
                </c:pt>
                <c:pt idx="9853">
                  <c:v>330.13333333333333</c:v>
                </c:pt>
                <c:pt idx="9854">
                  <c:v>330.16666666666669</c:v>
                </c:pt>
                <c:pt idx="9855">
                  <c:v>330.2</c:v>
                </c:pt>
                <c:pt idx="9856">
                  <c:v>330.23333333333335</c:v>
                </c:pt>
                <c:pt idx="9857">
                  <c:v>330.26666666666665</c:v>
                </c:pt>
                <c:pt idx="9858">
                  <c:v>330.3</c:v>
                </c:pt>
                <c:pt idx="9859">
                  <c:v>330.33333333333331</c:v>
                </c:pt>
                <c:pt idx="9860">
                  <c:v>330.36666666666667</c:v>
                </c:pt>
                <c:pt idx="9861">
                  <c:v>330.4</c:v>
                </c:pt>
                <c:pt idx="9862">
                  <c:v>330.43333333333334</c:v>
                </c:pt>
                <c:pt idx="9863">
                  <c:v>330.46666666666664</c:v>
                </c:pt>
                <c:pt idx="9864">
                  <c:v>330.5</c:v>
                </c:pt>
                <c:pt idx="9865">
                  <c:v>330.53333333333336</c:v>
                </c:pt>
                <c:pt idx="9866">
                  <c:v>330.56666666666666</c:v>
                </c:pt>
                <c:pt idx="9867">
                  <c:v>330.6</c:v>
                </c:pt>
                <c:pt idx="9868">
                  <c:v>330.63333333333333</c:v>
                </c:pt>
                <c:pt idx="9869">
                  <c:v>330.66666666666669</c:v>
                </c:pt>
                <c:pt idx="9870">
                  <c:v>330.7</c:v>
                </c:pt>
                <c:pt idx="9871">
                  <c:v>330.73333333333335</c:v>
                </c:pt>
                <c:pt idx="9872">
                  <c:v>330.76666666666665</c:v>
                </c:pt>
                <c:pt idx="9873">
                  <c:v>330.8</c:v>
                </c:pt>
                <c:pt idx="9874">
                  <c:v>330.83333333333331</c:v>
                </c:pt>
                <c:pt idx="9875">
                  <c:v>330.86666666666667</c:v>
                </c:pt>
                <c:pt idx="9876">
                  <c:v>330.9</c:v>
                </c:pt>
                <c:pt idx="9877">
                  <c:v>330.93333333333334</c:v>
                </c:pt>
                <c:pt idx="9878">
                  <c:v>330.96666666666664</c:v>
                </c:pt>
                <c:pt idx="9879">
                  <c:v>331</c:v>
                </c:pt>
                <c:pt idx="9880">
                  <c:v>331.03333333333336</c:v>
                </c:pt>
                <c:pt idx="9881">
                  <c:v>331.06666666666666</c:v>
                </c:pt>
                <c:pt idx="9882">
                  <c:v>331.1</c:v>
                </c:pt>
                <c:pt idx="9883">
                  <c:v>331.15</c:v>
                </c:pt>
                <c:pt idx="9884">
                  <c:v>331.16666666666669</c:v>
                </c:pt>
                <c:pt idx="9885">
                  <c:v>331.2</c:v>
                </c:pt>
                <c:pt idx="9886">
                  <c:v>331.25</c:v>
                </c:pt>
                <c:pt idx="9887">
                  <c:v>331.26666666666665</c:v>
                </c:pt>
                <c:pt idx="9888">
                  <c:v>331.3</c:v>
                </c:pt>
                <c:pt idx="9889">
                  <c:v>331.33333333333331</c:v>
                </c:pt>
                <c:pt idx="9890">
                  <c:v>331.38333333333333</c:v>
                </c:pt>
                <c:pt idx="9891">
                  <c:v>331.41666666666669</c:v>
                </c:pt>
                <c:pt idx="9892">
                  <c:v>331.45</c:v>
                </c:pt>
                <c:pt idx="9893">
                  <c:v>331.46666666666664</c:v>
                </c:pt>
                <c:pt idx="9894">
                  <c:v>331.5</c:v>
                </c:pt>
                <c:pt idx="9895">
                  <c:v>331.55</c:v>
                </c:pt>
                <c:pt idx="9896">
                  <c:v>331.58333333333331</c:v>
                </c:pt>
                <c:pt idx="9897">
                  <c:v>331.61666666666667</c:v>
                </c:pt>
                <c:pt idx="9898">
                  <c:v>331.65</c:v>
                </c:pt>
                <c:pt idx="9899">
                  <c:v>331.68333333333334</c:v>
                </c:pt>
                <c:pt idx="9900">
                  <c:v>331.71666666666664</c:v>
                </c:pt>
                <c:pt idx="9901">
                  <c:v>331.75</c:v>
                </c:pt>
                <c:pt idx="9902">
                  <c:v>331.78333333333336</c:v>
                </c:pt>
                <c:pt idx="9903">
                  <c:v>331.81666666666666</c:v>
                </c:pt>
                <c:pt idx="9904">
                  <c:v>331.85</c:v>
                </c:pt>
                <c:pt idx="9905">
                  <c:v>331.88333333333333</c:v>
                </c:pt>
                <c:pt idx="9906">
                  <c:v>331.91666666666669</c:v>
                </c:pt>
                <c:pt idx="9907">
                  <c:v>331.95</c:v>
                </c:pt>
                <c:pt idx="9908">
                  <c:v>331.98333333333335</c:v>
                </c:pt>
                <c:pt idx="9909">
                  <c:v>332.01666666666665</c:v>
                </c:pt>
                <c:pt idx="9910">
                  <c:v>332.05</c:v>
                </c:pt>
                <c:pt idx="9911">
                  <c:v>332.08333333333331</c:v>
                </c:pt>
                <c:pt idx="9912">
                  <c:v>332.11666666666667</c:v>
                </c:pt>
                <c:pt idx="9913">
                  <c:v>332.15</c:v>
                </c:pt>
                <c:pt idx="9914">
                  <c:v>332.18333333333334</c:v>
                </c:pt>
                <c:pt idx="9915">
                  <c:v>332.21666666666664</c:v>
                </c:pt>
                <c:pt idx="9916">
                  <c:v>332.25</c:v>
                </c:pt>
                <c:pt idx="9917">
                  <c:v>332.28333333333336</c:v>
                </c:pt>
                <c:pt idx="9918">
                  <c:v>332.31666666666666</c:v>
                </c:pt>
                <c:pt idx="9919">
                  <c:v>332.35</c:v>
                </c:pt>
                <c:pt idx="9920">
                  <c:v>332.38333333333333</c:v>
                </c:pt>
                <c:pt idx="9921">
                  <c:v>332.41666666666669</c:v>
                </c:pt>
                <c:pt idx="9922">
                  <c:v>332.45</c:v>
                </c:pt>
                <c:pt idx="9923">
                  <c:v>332.48333333333335</c:v>
                </c:pt>
                <c:pt idx="9924">
                  <c:v>332.51666666666665</c:v>
                </c:pt>
                <c:pt idx="9925">
                  <c:v>332.55</c:v>
                </c:pt>
                <c:pt idx="9926">
                  <c:v>332.58333333333331</c:v>
                </c:pt>
                <c:pt idx="9927">
                  <c:v>332.61666666666667</c:v>
                </c:pt>
                <c:pt idx="9928">
                  <c:v>332.65</c:v>
                </c:pt>
                <c:pt idx="9929">
                  <c:v>332.68333333333334</c:v>
                </c:pt>
                <c:pt idx="9930">
                  <c:v>332.71666666666664</c:v>
                </c:pt>
                <c:pt idx="9931">
                  <c:v>332.75</c:v>
                </c:pt>
                <c:pt idx="9932">
                  <c:v>332.78333333333336</c:v>
                </c:pt>
                <c:pt idx="9933">
                  <c:v>332.81666666666666</c:v>
                </c:pt>
                <c:pt idx="9934">
                  <c:v>332.85</c:v>
                </c:pt>
                <c:pt idx="9935">
                  <c:v>332.88333333333333</c:v>
                </c:pt>
                <c:pt idx="9936">
                  <c:v>332.91666666666669</c:v>
                </c:pt>
                <c:pt idx="9937">
                  <c:v>332.95</c:v>
                </c:pt>
                <c:pt idx="9938">
                  <c:v>332.98333333333335</c:v>
                </c:pt>
                <c:pt idx="9939">
                  <c:v>333.01666666666665</c:v>
                </c:pt>
                <c:pt idx="9940">
                  <c:v>333.05</c:v>
                </c:pt>
                <c:pt idx="9941">
                  <c:v>333.08333333333331</c:v>
                </c:pt>
                <c:pt idx="9942">
                  <c:v>333.11666666666667</c:v>
                </c:pt>
                <c:pt idx="9943">
                  <c:v>333.15</c:v>
                </c:pt>
                <c:pt idx="9944">
                  <c:v>333.18333333333334</c:v>
                </c:pt>
                <c:pt idx="9945">
                  <c:v>333.21666666666664</c:v>
                </c:pt>
                <c:pt idx="9946">
                  <c:v>333.25</c:v>
                </c:pt>
                <c:pt idx="9947">
                  <c:v>333.28333333333336</c:v>
                </c:pt>
                <c:pt idx="9948">
                  <c:v>333.31666666666666</c:v>
                </c:pt>
                <c:pt idx="9949">
                  <c:v>333.35</c:v>
                </c:pt>
                <c:pt idx="9950">
                  <c:v>333.38333333333333</c:v>
                </c:pt>
                <c:pt idx="9951">
                  <c:v>333.41666666666669</c:v>
                </c:pt>
                <c:pt idx="9952">
                  <c:v>333.45</c:v>
                </c:pt>
                <c:pt idx="9953">
                  <c:v>333.48333333333335</c:v>
                </c:pt>
                <c:pt idx="9954">
                  <c:v>333.51666666666665</c:v>
                </c:pt>
                <c:pt idx="9955">
                  <c:v>333.55</c:v>
                </c:pt>
                <c:pt idx="9956">
                  <c:v>333.58333333333331</c:v>
                </c:pt>
                <c:pt idx="9957">
                  <c:v>333.61666666666667</c:v>
                </c:pt>
                <c:pt idx="9958">
                  <c:v>333.65</c:v>
                </c:pt>
                <c:pt idx="9959">
                  <c:v>333.68333333333334</c:v>
                </c:pt>
                <c:pt idx="9960">
                  <c:v>333.71666666666664</c:v>
                </c:pt>
                <c:pt idx="9961">
                  <c:v>333.75</c:v>
                </c:pt>
                <c:pt idx="9962">
                  <c:v>333.78333333333336</c:v>
                </c:pt>
                <c:pt idx="9963">
                  <c:v>333.81666666666666</c:v>
                </c:pt>
                <c:pt idx="9964">
                  <c:v>333.85</c:v>
                </c:pt>
                <c:pt idx="9965">
                  <c:v>333.88333333333333</c:v>
                </c:pt>
                <c:pt idx="9966">
                  <c:v>333.91666666666669</c:v>
                </c:pt>
                <c:pt idx="9967">
                  <c:v>333.95</c:v>
                </c:pt>
                <c:pt idx="9968">
                  <c:v>333.98333333333335</c:v>
                </c:pt>
                <c:pt idx="9969">
                  <c:v>334.01666666666665</c:v>
                </c:pt>
                <c:pt idx="9970">
                  <c:v>334.05</c:v>
                </c:pt>
                <c:pt idx="9971">
                  <c:v>334.08333333333331</c:v>
                </c:pt>
                <c:pt idx="9972">
                  <c:v>334.11666666666667</c:v>
                </c:pt>
                <c:pt idx="9973">
                  <c:v>334.15</c:v>
                </c:pt>
                <c:pt idx="9974">
                  <c:v>334.18333333333334</c:v>
                </c:pt>
                <c:pt idx="9975">
                  <c:v>334.21666666666664</c:v>
                </c:pt>
                <c:pt idx="9976">
                  <c:v>334.25</c:v>
                </c:pt>
                <c:pt idx="9977">
                  <c:v>334.28333333333336</c:v>
                </c:pt>
                <c:pt idx="9978">
                  <c:v>334.31666666666666</c:v>
                </c:pt>
                <c:pt idx="9979">
                  <c:v>334.35</c:v>
                </c:pt>
                <c:pt idx="9980">
                  <c:v>334.38333333333333</c:v>
                </c:pt>
                <c:pt idx="9981">
                  <c:v>334.41666666666669</c:v>
                </c:pt>
                <c:pt idx="9982">
                  <c:v>334.45</c:v>
                </c:pt>
                <c:pt idx="9983">
                  <c:v>334.48333333333335</c:v>
                </c:pt>
                <c:pt idx="9984">
                  <c:v>334.51666666666665</c:v>
                </c:pt>
                <c:pt idx="9985">
                  <c:v>334.55</c:v>
                </c:pt>
                <c:pt idx="9986">
                  <c:v>334.58333333333331</c:v>
                </c:pt>
                <c:pt idx="9987">
                  <c:v>334.61666666666667</c:v>
                </c:pt>
                <c:pt idx="9988">
                  <c:v>334.65</c:v>
                </c:pt>
                <c:pt idx="9989">
                  <c:v>334.68333333333334</c:v>
                </c:pt>
                <c:pt idx="9990">
                  <c:v>334.71666666666664</c:v>
                </c:pt>
                <c:pt idx="9991">
                  <c:v>334.75</c:v>
                </c:pt>
                <c:pt idx="9992">
                  <c:v>334.78333333333336</c:v>
                </c:pt>
                <c:pt idx="9993">
                  <c:v>334.81666666666666</c:v>
                </c:pt>
                <c:pt idx="9994">
                  <c:v>334.85</c:v>
                </c:pt>
                <c:pt idx="9995">
                  <c:v>334.88333333333333</c:v>
                </c:pt>
                <c:pt idx="9996">
                  <c:v>334.91666666666669</c:v>
                </c:pt>
                <c:pt idx="9997">
                  <c:v>334.95</c:v>
                </c:pt>
                <c:pt idx="9998">
                  <c:v>334.98333333333335</c:v>
                </c:pt>
                <c:pt idx="9999">
                  <c:v>335.01666666666665</c:v>
                </c:pt>
                <c:pt idx="10000">
                  <c:v>335.05</c:v>
                </c:pt>
                <c:pt idx="10001">
                  <c:v>335.08333333333331</c:v>
                </c:pt>
                <c:pt idx="10002">
                  <c:v>335.11666666666667</c:v>
                </c:pt>
                <c:pt idx="10003">
                  <c:v>335.15</c:v>
                </c:pt>
                <c:pt idx="10004">
                  <c:v>335.18333333333334</c:v>
                </c:pt>
                <c:pt idx="10005">
                  <c:v>335.21666666666664</c:v>
                </c:pt>
                <c:pt idx="10006">
                  <c:v>335.25</c:v>
                </c:pt>
                <c:pt idx="10007">
                  <c:v>335.3</c:v>
                </c:pt>
                <c:pt idx="10008">
                  <c:v>335.31666666666666</c:v>
                </c:pt>
                <c:pt idx="10009">
                  <c:v>335.35</c:v>
                </c:pt>
                <c:pt idx="10010">
                  <c:v>345.35</c:v>
                </c:pt>
                <c:pt idx="10011">
                  <c:v>355.36666666666667</c:v>
                </c:pt>
                <c:pt idx="10012">
                  <c:v>365.35</c:v>
                </c:pt>
                <c:pt idx="10013">
                  <c:v>375.35</c:v>
                </c:pt>
                <c:pt idx="10014">
                  <c:v>385.35</c:v>
                </c:pt>
                <c:pt idx="10015">
                  <c:v>395.35</c:v>
                </c:pt>
                <c:pt idx="10016">
                  <c:v>405.36666666666667</c:v>
                </c:pt>
                <c:pt idx="10017">
                  <c:v>415.35</c:v>
                </c:pt>
                <c:pt idx="10018">
                  <c:v>425.35</c:v>
                </c:pt>
                <c:pt idx="10019">
                  <c:v>435.35</c:v>
                </c:pt>
                <c:pt idx="10020">
                  <c:v>445.35</c:v>
                </c:pt>
                <c:pt idx="10021">
                  <c:v>455.36666666666667</c:v>
                </c:pt>
                <c:pt idx="10022">
                  <c:v>465.35</c:v>
                </c:pt>
                <c:pt idx="10023">
                  <c:v>475.35</c:v>
                </c:pt>
                <c:pt idx="10024">
                  <c:v>485.36666666666667</c:v>
                </c:pt>
                <c:pt idx="10025">
                  <c:v>495.36666666666667</c:v>
                </c:pt>
                <c:pt idx="10026">
                  <c:v>505.36666666666667</c:v>
                </c:pt>
                <c:pt idx="10027">
                  <c:v>515.36666666666667</c:v>
                </c:pt>
                <c:pt idx="10028">
                  <c:v>525.36666666666667</c:v>
                </c:pt>
                <c:pt idx="10029">
                  <c:v>535.36666666666667</c:v>
                </c:pt>
                <c:pt idx="10030">
                  <c:v>545.36666666666667</c:v>
                </c:pt>
                <c:pt idx="10031">
                  <c:v>555.36666666666667</c:v>
                </c:pt>
                <c:pt idx="10032">
                  <c:v>565.36666666666667</c:v>
                </c:pt>
                <c:pt idx="10033">
                  <c:v>575.36666666666667</c:v>
                </c:pt>
                <c:pt idx="10034">
                  <c:v>585.36666666666667</c:v>
                </c:pt>
                <c:pt idx="10035">
                  <c:v>595.36666666666667</c:v>
                </c:pt>
                <c:pt idx="10036">
                  <c:v>605.36666666666667</c:v>
                </c:pt>
                <c:pt idx="10037">
                  <c:v>615.36666666666667</c:v>
                </c:pt>
                <c:pt idx="10038">
                  <c:v>625.36666666666667</c:v>
                </c:pt>
                <c:pt idx="10039">
                  <c:v>635.36666666666667</c:v>
                </c:pt>
                <c:pt idx="10040">
                  <c:v>645.36666666666667</c:v>
                </c:pt>
                <c:pt idx="10041">
                  <c:v>655.36666666666667</c:v>
                </c:pt>
                <c:pt idx="10042">
                  <c:v>665.36666666666667</c:v>
                </c:pt>
                <c:pt idx="10043">
                  <c:v>675.36666666666667</c:v>
                </c:pt>
                <c:pt idx="10044">
                  <c:v>685.36666666666667</c:v>
                </c:pt>
                <c:pt idx="10045">
                  <c:v>695.36666666666667</c:v>
                </c:pt>
                <c:pt idx="10046">
                  <c:v>705.36666666666667</c:v>
                </c:pt>
                <c:pt idx="10047">
                  <c:v>715.36666666666667</c:v>
                </c:pt>
                <c:pt idx="10048">
                  <c:v>725.36666666666667</c:v>
                </c:pt>
                <c:pt idx="10049">
                  <c:v>735.36666666666667</c:v>
                </c:pt>
                <c:pt idx="10050">
                  <c:v>745.36666666666667</c:v>
                </c:pt>
                <c:pt idx="10051">
                  <c:v>755.36666666666667</c:v>
                </c:pt>
                <c:pt idx="10052">
                  <c:v>765.36666666666667</c:v>
                </c:pt>
                <c:pt idx="10053">
                  <c:v>775.36666666666667</c:v>
                </c:pt>
                <c:pt idx="10054">
                  <c:v>785.36666666666667</c:v>
                </c:pt>
                <c:pt idx="10055">
                  <c:v>795.36666666666667</c:v>
                </c:pt>
                <c:pt idx="10056">
                  <c:v>805.36666666666667</c:v>
                </c:pt>
                <c:pt idx="10057">
                  <c:v>815.36666666666667</c:v>
                </c:pt>
                <c:pt idx="10058">
                  <c:v>825.36666666666667</c:v>
                </c:pt>
                <c:pt idx="10059">
                  <c:v>835.36666666666667</c:v>
                </c:pt>
                <c:pt idx="10060">
                  <c:v>845.36666666666667</c:v>
                </c:pt>
                <c:pt idx="10061">
                  <c:v>855.36666666666667</c:v>
                </c:pt>
                <c:pt idx="10062">
                  <c:v>865.36666666666667</c:v>
                </c:pt>
                <c:pt idx="10063">
                  <c:v>875.36666666666667</c:v>
                </c:pt>
                <c:pt idx="10064">
                  <c:v>885.36666666666667</c:v>
                </c:pt>
                <c:pt idx="10065">
                  <c:v>895.36666666666667</c:v>
                </c:pt>
                <c:pt idx="10066">
                  <c:v>905.36666666666667</c:v>
                </c:pt>
                <c:pt idx="10067">
                  <c:v>915.36666666666667</c:v>
                </c:pt>
                <c:pt idx="10068">
                  <c:v>925.36666666666667</c:v>
                </c:pt>
                <c:pt idx="10069">
                  <c:v>935.36666666666667</c:v>
                </c:pt>
                <c:pt idx="10070">
                  <c:v>945.36666666666667</c:v>
                </c:pt>
                <c:pt idx="10071">
                  <c:v>955.36666666666667</c:v>
                </c:pt>
                <c:pt idx="10072">
                  <c:v>965.36666666666667</c:v>
                </c:pt>
                <c:pt idx="10073">
                  <c:v>975.36666666666667</c:v>
                </c:pt>
                <c:pt idx="10074">
                  <c:v>985.36666666666667</c:v>
                </c:pt>
                <c:pt idx="10075">
                  <c:v>995.36666666666667</c:v>
                </c:pt>
                <c:pt idx="10076">
                  <c:v>1005.3666666666667</c:v>
                </c:pt>
                <c:pt idx="10077">
                  <c:v>1015.3666666666667</c:v>
                </c:pt>
                <c:pt idx="10078">
                  <c:v>1025.3666666666666</c:v>
                </c:pt>
                <c:pt idx="10079">
                  <c:v>1035.3666666666666</c:v>
                </c:pt>
                <c:pt idx="10080">
                  <c:v>1045.3666666666666</c:v>
                </c:pt>
                <c:pt idx="10081">
                  <c:v>1055.3666666666666</c:v>
                </c:pt>
                <c:pt idx="10082">
                  <c:v>1065.3666666666666</c:v>
                </c:pt>
                <c:pt idx="10083">
                  <c:v>1075.3666666666666</c:v>
                </c:pt>
                <c:pt idx="10084">
                  <c:v>1085.3666666666666</c:v>
                </c:pt>
                <c:pt idx="10085">
                  <c:v>1095.3666666666666</c:v>
                </c:pt>
                <c:pt idx="10086">
                  <c:v>1105.3666666666666</c:v>
                </c:pt>
                <c:pt idx="10087">
                  <c:v>1115.3666666666666</c:v>
                </c:pt>
                <c:pt idx="10088">
                  <c:v>1125.3666666666666</c:v>
                </c:pt>
                <c:pt idx="10089">
                  <c:v>1135.3666666666666</c:v>
                </c:pt>
                <c:pt idx="10090">
                  <c:v>1145.3666666666666</c:v>
                </c:pt>
                <c:pt idx="10091">
                  <c:v>1155.3666666666666</c:v>
                </c:pt>
                <c:pt idx="10092">
                  <c:v>1165.3666666666666</c:v>
                </c:pt>
                <c:pt idx="10093">
                  <c:v>1175.3666666666666</c:v>
                </c:pt>
                <c:pt idx="10094">
                  <c:v>1185.3666666666666</c:v>
                </c:pt>
                <c:pt idx="10095">
                  <c:v>1195.3666666666666</c:v>
                </c:pt>
                <c:pt idx="10096">
                  <c:v>1205.3666666666666</c:v>
                </c:pt>
                <c:pt idx="10097">
                  <c:v>1215.3666666666666</c:v>
                </c:pt>
                <c:pt idx="10098">
                  <c:v>1225.3666666666666</c:v>
                </c:pt>
                <c:pt idx="10099">
                  <c:v>1235.3666666666666</c:v>
                </c:pt>
                <c:pt idx="10100">
                  <c:v>1245.3666666666666</c:v>
                </c:pt>
                <c:pt idx="10101">
                  <c:v>1255.3666666666666</c:v>
                </c:pt>
                <c:pt idx="10102">
                  <c:v>1265.3666666666666</c:v>
                </c:pt>
                <c:pt idx="10103">
                  <c:v>1275.3666666666666</c:v>
                </c:pt>
                <c:pt idx="10104">
                  <c:v>1285.3666666666666</c:v>
                </c:pt>
                <c:pt idx="10105">
                  <c:v>1295.3666666666666</c:v>
                </c:pt>
                <c:pt idx="10106">
                  <c:v>1305.3666666666666</c:v>
                </c:pt>
                <c:pt idx="10107">
                  <c:v>1315.3666666666666</c:v>
                </c:pt>
                <c:pt idx="10108">
                  <c:v>1325.3666666666666</c:v>
                </c:pt>
                <c:pt idx="10109">
                  <c:v>1335.3666666666666</c:v>
                </c:pt>
                <c:pt idx="10110">
                  <c:v>1345.3666666666666</c:v>
                </c:pt>
                <c:pt idx="10111">
                  <c:v>1355.3666666666666</c:v>
                </c:pt>
                <c:pt idx="10112">
                  <c:v>1365.3666666666666</c:v>
                </c:pt>
                <c:pt idx="10113">
                  <c:v>1375.3666666666666</c:v>
                </c:pt>
                <c:pt idx="10114">
                  <c:v>1385.3666666666666</c:v>
                </c:pt>
                <c:pt idx="10115">
                  <c:v>1395.3666666666666</c:v>
                </c:pt>
                <c:pt idx="10116">
                  <c:v>1405.3666666666666</c:v>
                </c:pt>
                <c:pt idx="10117">
                  <c:v>1415.3666666666666</c:v>
                </c:pt>
                <c:pt idx="10118">
                  <c:v>1425.3666666666666</c:v>
                </c:pt>
                <c:pt idx="10119">
                  <c:v>1435.3666666666666</c:v>
                </c:pt>
                <c:pt idx="10120">
                  <c:v>1445.3666666666666</c:v>
                </c:pt>
                <c:pt idx="10121">
                  <c:v>1455.3666666666666</c:v>
                </c:pt>
                <c:pt idx="10122">
                  <c:v>1465.3666666666666</c:v>
                </c:pt>
                <c:pt idx="10123">
                  <c:v>1475.3666666666666</c:v>
                </c:pt>
                <c:pt idx="10124">
                  <c:v>1485.3666666666666</c:v>
                </c:pt>
                <c:pt idx="10125">
                  <c:v>1495.3666666666666</c:v>
                </c:pt>
                <c:pt idx="10126">
                  <c:v>1505.3666666666666</c:v>
                </c:pt>
                <c:pt idx="10127">
                  <c:v>1515.3666666666666</c:v>
                </c:pt>
                <c:pt idx="10128">
                  <c:v>1525.3666666666666</c:v>
                </c:pt>
                <c:pt idx="10129">
                  <c:v>1535.3833333333334</c:v>
                </c:pt>
                <c:pt idx="10130">
                  <c:v>1545.3666666666666</c:v>
                </c:pt>
                <c:pt idx="10131">
                  <c:v>1555.3666666666666</c:v>
                </c:pt>
                <c:pt idx="10132">
                  <c:v>1565.3833333333334</c:v>
                </c:pt>
                <c:pt idx="10133">
                  <c:v>1575.3666666666666</c:v>
                </c:pt>
                <c:pt idx="10134">
                  <c:v>1585.3833333333334</c:v>
                </c:pt>
                <c:pt idx="10135">
                  <c:v>1595.3833333333334</c:v>
                </c:pt>
                <c:pt idx="10136">
                  <c:v>1605.3833333333334</c:v>
                </c:pt>
                <c:pt idx="10137">
                  <c:v>1615.3666666666666</c:v>
                </c:pt>
                <c:pt idx="10138">
                  <c:v>1625.3833333333334</c:v>
                </c:pt>
                <c:pt idx="10139">
                  <c:v>1635.3666666666666</c:v>
                </c:pt>
                <c:pt idx="10140">
                  <c:v>1645.3833333333334</c:v>
                </c:pt>
                <c:pt idx="10141">
                  <c:v>1655.3833333333334</c:v>
                </c:pt>
                <c:pt idx="10142">
                  <c:v>1665.3833333333334</c:v>
                </c:pt>
                <c:pt idx="10143">
                  <c:v>1675.3833333333334</c:v>
                </c:pt>
                <c:pt idx="10144">
                  <c:v>1685.3833333333334</c:v>
                </c:pt>
                <c:pt idx="10145">
                  <c:v>1695.3833333333334</c:v>
                </c:pt>
                <c:pt idx="10146">
                  <c:v>1705.3833333333334</c:v>
                </c:pt>
                <c:pt idx="10147">
                  <c:v>1715.3833333333334</c:v>
                </c:pt>
                <c:pt idx="10148">
                  <c:v>1725.3833333333334</c:v>
                </c:pt>
                <c:pt idx="10149">
                  <c:v>1735.3833333333334</c:v>
                </c:pt>
                <c:pt idx="10150">
                  <c:v>1745.3833333333334</c:v>
                </c:pt>
                <c:pt idx="10151">
                  <c:v>1755.3833333333334</c:v>
                </c:pt>
                <c:pt idx="10152">
                  <c:v>1765.3833333333334</c:v>
                </c:pt>
                <c:pt idx="10153">
                  <c:v>1775.3833333333334</c:v>
                </c:pt>
                <c:pt idx="10154">
                  <c:v>1785.3833333333334</c:v>
                </c:pt>
                <c:pt idx="10155">
                  <c:v>1795.3833333333334</c:v>
                </c:pt>
                <c:pt idx="10156">
                  <c:v>1805.3833333333334</c:v>
                </c:pt>
                <c:pt idx="10157">
                  <c:v>1815.3833333333334</c:v>
                </c:pt>
                <c:pt idx="10158">
                  <c:v>1825.3833333333334</c:v>
                </c:pt>
                <c:pt idx="10159">
                  <c:v>1835.3833333333334</c:v>
                </c:pt>
                <c:pt idx="10160">
                  <c:v>1845.3833333333334</c:v>
                </c:pt>
                <c:pt idx="10161">
                  <c:v>1855.3833333333334</c:v>
                </c:pt>
                <c:pt idx="10162">
                  <c:v>1865.3833333333334</c:v>
                </c:pt>
                <c:pt idx="10163">
                  <c:v>1875.3833333333334</c:v>
                </c:pt>
                <c:pt idx="10164">
                  <c:v>1885.3833333333334</c:v>
                </c:pt>
                <c:pt idx="10165">
                  <c:v>1895.3833333333334</c:v>
                </c:pt>
                <c:pt idx="10166">
                  <c:v>1905.3833333333334</c:v>
                </c:pt>
                <c:pt idx="10167">
                  <c:v>1915.3833333333334</c:v>
                </c:pt>
                <c:pt idx="10168">
                  <c:v>1925.3833333333334</c:v>
                </c:pt>
                <c:pt idx="10169">
                  <c:v>1935.3833333333334</c:v>
                </c:pt>
                <c:pt idx="10170">
                  <c:v>1945.3833333333334</c:v>
                </c:pt>
                <c:pt idx="10171">
                  <c:v>1955.3833333333334</c:v>
                </c:pt>
                <c:pt idx="10172">
                  <c:v>1965.3833333333334</c:v>
                </c:pt>
                <c:pt idx="10173">
                  <c:v>1975.3833333333334</c:v>
                </c:pt>
                <c:pt idx="10174">
                  <c:v>1985.3833333333334</c:v>
                </c:pt>
                <c:pt idx="10175">
                  <c:v>1995.3833333333334</c:v>
                </c:pt>
                <c:pt idx="10176">
                  <c:v>2005.3833333333334</c:v>
                </c:pt>
                <c:pt idx="10177">
                  <c:v>2015.3833333333334</c:v>
                </c:pt>
                <c:pt idx="10178">
                  <c:v>2025.3833333333334</c:v>
                </c:pt>
                <c:pt idx="10179">
                  <c:v>2035.3833333333334</c:v>
                </c:pt>
                <c:pt idx="10180">
                  <c:v>2045.3833333333334</c:v>
                </c:pt>
                <c:pt idx="10181">
                  <c:v>2055.3833333333332</c:v>
                </c:pt>
                <c:pt idx="10182">
                  <c:v>2065.3833333333332</c:v>
                </c:pt>
                <c:pt idx="10183">
                  <c:v>2075.3833333333332</c:v>
                </c:pt>
                <c:pt idx="10184">
                  <c:v>2085.3833333333332</c:v>
                </c:pt>
                <c:pt idx="10185">
                  <c:v>2095.3833333333332</c:v>
                </c:pt>
                <c:pt idx="10186">
                  <c:v>2105.3833333333332</c:v>
                </c:pt>
                <c:pt idx="10187">
                  <c:v>2115.3833333333332</c:v>
                </c:pt>
                <c:pt idx="10188">
                  <c:v>2125.3833333333332</c:v>
                </c:pt>
                <c:pt idx="10189">
                  <c:v>2135.3833333333332</c:v>
                </c:pt>
                <c:pt idx="10190">
                  <c:v>2145.3833333333332</c:v>
                </c:pt>
                <c:pt idx="10191">
                  <c:v>2155.3833333333332</c:v>
                </c:pt>
                <c:pt idx="10192">
                  <c:v>2165.3833333333332</c:v>
                </c:pt>
                <c:pt idx="10193">
                  <c:v>2175.3833333333332</c:v>
                </c:pt>
                <c:pt idx="10194">
                  <c:v>2185.3833333333332</c:v>
                </c:pt>
                <c:pt idx="10195">
                  <c:v>2195.3833333333332</c:v>
                </c:pt>
                <c:pt idx="10196">
                  <c:v>2205.3833333333332</c:v>
                </c:pt>
                <c:pt idx="10197">
                  <c:v>2215.3833333333332</c:v>
                </c:pt>
                <c:pt idx="10198">
                  <c:v>2225.3833333333332</c:v>
                </c:pt>
                <c:pt idx="10199">
                  <c:v>2235.3833333333332</c:v>
                </c:pt>
                <c:pt idx="10200">
                  <c:v>2245.3833333333332</c:v>
                </c:pt>
                <c:pt idx="10201">
                  <c:v>2255.3833333333332</c:v>
                </c:pt>
                <c:pt idx="10202">
                  <c:v>2265.3833333333332</c:v>
                </c:pt>
                <c:pt idx="10203">
                  <c:v>2275.3833333333332</c:v>
                </c:pt>
                <c:pt idx="10204">
                  <c:v>2285.3833333333332</c:v>
                </c:pt>
                <c:pt idx="10205">
                  <c:v>2295.3833333333332</c:v>
                </c:pt>
                <c:pt idx="10206">
                  <c:v>2305.3833333333332</c:v>
                </c:pt>
                <c:pt idx="10207">
                  <c:v>2315.3833333333332</c:v>
                </c:pt>
                <c:pt idx="10208">
                  <c:v>2325.3833333333332</c:v>
                </c:pt>
                <c:pt idx="10209">
                  <c:v>2335.3833333333332</c:v>
                </c:pt>
                <c:pt idx="10210">
                  <c:v>2345.3833333333332</c:v>
                </c:pt>
                <c:pt idx="10211">
                  <c:v>2355.3833333333332</c:v>
                </c:pt>
                <c:pt idx="10212">
                  <c:v>2365.3833333333332</c:v>
                </c:pt>
                <c:pt idx="10213">
                  <c:v>2375.3833333333332</c:v>
                </c:pt>
                <c:pt idx="10214">
                  <c:v>2385.3833333333332</c:v>
                </c:pt>
                <c:pt idx="10215">
                  <c:v>2395.3833333333332</c:v>
                </c:pt>
                <c:pt idx="10216">
                  <c:v>2405.3833333333332</c:v>
                </c:pt>
                <c:pt idx="10217">
                  <c:v>2415.3833333333332</c:v>
                </c:pt>
                <c:pt idx="10218">
                  <c:v>2425.3833333333332</c:v>
                </c:pt>
                <c:pt idx="10219">
                  <c:v>2435.3833333333332</c:v>
                </c:pt>
                <c:pt idx="10220">
                  <c:v>2445.3833333333332</c:v>
                </c:pt>
                <c:pt idx="10221">
                  <c:v>2455.3833333333332</c:v>
                </c:pt>
                <c:pt idx="10222">
                  <c:v>2465.3833333333332</c:v>
                </c:pt>
                <c:pt idx="10223">
                  <c:v>2475.3833333333332</c:v>
                </c:pt>
                <c:pt idx="10224">
                  <c:v>2485.3833333333332</c:v>
                </c:pt>
                <c:pt idx="10225">
                  <c:v>2495.3833333333332</c:v>
                </c:pt>
                <c:pt idx="10226">
                  <c:v>2505.3833333333332</c:v>
                </c:pt>
                <c:pt idx="10227">
                  <c:v>2515.3833333333332</c:v>
                </c:pt>
                <c:pt idx="10228">
                  <c:v>2525.3833333333332</c:v>
                </c:pt>
                <c:pt idx="10229">
                  <c:v>2535.3833333333332</c:v>
                </c:pt>
                <c:pt idx="10230">
                  <c:v>2545.3833333333332</c:v>
                </c:pt>
                <c:pt idx="10231">
                  <c:v>2555.3833333333332</c:v>
                </c:pt>
                <c:pt idx="10232">
                  <c:v>2565.3833333333332</c:v>
                </c:pt>
                <c:pt idx="10233">
                  <c:v>2575.3833333333332</c:v>
                </c:pt>
                <c:pt idx="10234">
                  <c:v>2585.3833333333332</c:v>
                </c:pt>
                <c:pt idx="10235">
                  <c:v>2595.3833333333332</c:v>
                </c:pt>
                <c:pt idx="10236">
                  <c:v>2605.3833333333332</c:v>
                </c:pt>
                <c:pt idx="10237">
                  <c:v>2615.3833333333332</c:v>
                </c:pt>
                <c:pt idx="10238">
                  <c:v>2625.3833333333332</c:v>
                </c:pt>
                <c:pt idx="10239">
                  <c:v>2635.3833333333332</c:v>
                </c:pt>
                <c:pt idx="10240">
                  <c:v>2645.4</c:v>
                </c:pt>
                <c:pt idx="10241">
                  <c:v>2655.4</c:v>
                </c:pt>
                <c:pt idx="10242">
                  <c:v>2665.3833333333332</c:v>
                </c:pt>
                <c:pt idx="10243">
                  <c:v>2675.3833333333332</c:v>
                </c:pt>
                <c:pt idx="10244">
                  <c:v>2685.3833333333332</c:v>
                </c:pt>
                <c:pt idx="10245">
                  <c:v>2695.3833333333332</c:v>
                </c:pt>
                <c:pt idx="10246">
                  <c:v>2705.4</c:v>
                </c:pt>
                <c:pt idx="10247">
                  <c:v>2715.4</c:v>
                </c:pt>
                <c:pt idx="10248">
                  <c:v>2725.3833333333332</c:v>
                </c:pt>
                <c:pt idx="10249">
                  <c:v>2735.4</c:v>
                </c:pt>
                <c:pt idx="10250">
                  <c:v>2745.3833333333332</c:v>
                </c:pt>
                <c:pt idx="10251">
                  <c:v>2755.4</c:v>
                </c:pt>
                <c:pt idx="10252">
                  <c:v>2765.4</c:v>
                </c:pt>
                <c:pt idx="10253">
                  <c:v>2775.4</c:v>
                </c:pt>
                <c:pt idx="10254">
                  <c:v>2785.4</c:v>
                </c:pt>
                <c:pt idx="10255">
                  <c:v>2795.4</c:v>
                </c:pt>
                <c:pt idx="10256">
                  <c:v>2805.4</c:v>
                </c:pt>
                <c:pt idx="10257">
                  <c:v>2815.4</c:v>
                </c:pt>
                <c:pt idx="10258">
                  <c:v>2825.4</c:v>
                </c:pt>
                <c:pt idx="10259">
                  <c:v>2835.4</c:v>
                </c:pt>
                <c:pt idx="10260">
                  <c:v>2845.4</c:v>
                </c:pt>
                <c:pt idx="10261">
                  <c:v>2855.4</c:v>
                </c:pt>
                <c:pt idx="10262">
                  <c:v>2865.4</c:v>
                </c:pt>
                <c:pt idx="10263">
                  <c:v>2875.4</c:v>
                </c:pt>
                <c:pt idx="10264">
                  <c:v>2885.4</c:v>
                </c:pt>
                <c:pt idx="10265">
                  <c:v>2895.4</c:v>
                </c:pt>
                <c:pt idx="10266">
                  <c:v>2905.4</c:v>
                </c:pt>
                <c:pt idx="10267">
                  <c:v>2915.4</c:v>
                </c:pt>
                <c:pt idx="10268">
                  <c:v>2925.4</c:v>
                </c:pt>
                <c:pt idx="10269">
                  <c:v>2935.4</c:v>
                </c:pt>
                <c:pt idx="10270">
                  <c:v>2945.4</c:v>
                </c:pt>
                <c:pt idx="10271">
                  <c:v>2955.4</c:v>
                </c:pt>
                <c:pt idx="10272">
                  <c:v>2965.4</c:v>
                </c:pt>
                <c:pt idx="10273">
                  <c:v>2975.4</c:v>
                </c:pt>
                <c:pt idx="10274">
                  <c:v>2985.4</c:v>
                </c:pt>
                <c:pt idx="10275">
                  <c:v>2995.4</c:v>
                </c:pt>
                <c:pt idx="10276">
                  <c:v>3005.4</c:v>
                </c:pt>
                <c:pt idx="10277">
                  <c:v>3015.4</c:v>
                </c:pt>
                <c:pt idx="10278">
                  <c:v>3025.4</c:v>
                </c:pt>
                <c:pt idx="10279">
                  <c:v>3035.4</c:v>
                </c:pt>
                <c:pt idx="10280">
                  <c:v>3045.4</c:v>
                </c:pt>
                <c:pt idx="10281">
                  <c:v>3055.4</c:v>
                </c:pt>
                <c:pt idx="10282">
                  <c:v>3065.4</c:v>
                </c:pt>
                <c:pt idx="10283">
                  <c:v>3075.4</c:v>
                </c:pt>
                <c:pt idx="10284">
                  <c:v>3085.4</c:v>
                </c:pt>
                <c:pt idx="10285">
                  <c:v>3095.4</c:v>
                </c:pt>
                <c:pt idx="10286">
                  <c:v>3105.4</c:v>
                </c:pt>
                <c:pt idx="10287">
                  <c:v>3115.4</c:v>
                </c:pt>
                <c:pt idx="10288">
                  <c:v>3125.4</c:v>
                </c:pt>
                <c:pt idx="10289">
                  <c:v>3135.4</c:v>
                </c:pt>
                <c:pt idx="10290">
                  <c:v>3145.4</c:v>
                </c:pt>
                <c:pt idx="10291">
                  <c:v>3155.4</c:v>
                </c:pt>
                <c:pt idx="10292">
                  <c:v>3165.4</c:v>
                </c:pt>
                <c:pt idx="10293">
                  <c:v>3175.4</c:v>
                </c:pt>
                <c:pt idx="10294">
                  <c:v>3185.4</c:v>
                </c:pt>
                <c:pt idx="10295">
                  <c:v>3195.4</c:v>
                </c:pt>
                <c:pt idx="10296">
                  <c:v>3205.4</c:v>
                </c:pt>
                <c:pt idx="10297">
                  <c:v>3215.4</c:v>
                </c:pt>
                <c:pt idx="10298">
                  <c:v>3225.4</c:v>
                </c:pt>
                <c:pt idx="10299">
                  <c:v>3235.4</c:v>
                </c:pt>
                <c:pt idx="10300">
                  <c:v>3245.4</c:v>
                </c:pt>
                <c:pt idx="10301">
                  <c:v>3255.4</c:v>
                </c:pt>
                <c:pt idx="10302">
                  <c:v>3265.4</c:v>
                </c:pt>
                <c:pt idx="10303">
                  <c:v>3275.4</c:v>
                </c:pt>
                <c:pt idx="10304">
                  <c:v>3285.4</c:v>
                </c:pt>
                <c:pt idx="10305">
                  <c:v>3295.4</c:v>
                </c:pt>
                <c:pt idx="10306">
                  <c:v>3305.4</c:v>
                </c:pt>
                <c:pt idx="10307">
                  <c:v>3315.4</c:v>
                </c:pt>
                <c:pt idx="10308">
                  <c:v>3325.4</c:v>
                </c:pt>
                <c:pt idx="10309">
                  <c:v>3335.4</c:v>
                </c:pt>
                <c:pt idx="10310">
                  <c:v>3345.4</c:v>
                </c:pt>
                <c:pt idx="10311">
                  <c:v>3355.4</c:v>
                </c:pt>
                <c:pt idx="10312">
                  <c:v>3365.4</c:v>
                </c:pt>
                <c:pt idx="10313">
                  <c:v>3375.4</c:v>
                </c:pt>
                <c:pt idx="10314">
                  <c:v>3385.4</c:v>
                </c:pt>
                <c:pt idx="10315">
                  <c:v>3395.4</c:v>
                </c:pt>
                <c:pt idx="10316">
                  <c:v>3405.4</c:v>
                </c:pt>
                <c:pt idx="10317">
                  <c:v>3415.4</c:v>
                </c:pt>
                <c:pt idx="10318">
                  <c:v>3425.4</c:v>
                </c:pt>
                <c:pt idx="10319">
                  <c:v>3435.4</c:v>
                </c:pt>
                <c:pt idx="10320">
                  <c:v>3445.4</c:v>
                </c:pt>
                <c:pt idx="10321">
                  <c:v>3455.4</c:v>
                </c:pt>
                <c:pt idx="10322">
                  <c:v>3465.4</c:v>
                </c:pt>
                <c:pt idx="10323">
                  <c:v>3475.4</c:v>
                </c:pt>
                <c:pt idx="10324">
                  <c:v>3485.4</c:v>
                </c:pt>
                <c:pt idx="10325">
                  <c:v>3495.4</c:v>
                </c:pt>
                <c:pt idx="10326">
                  <c:v>3505.4</c:v>
                </c:pt>
                <c:pt idx="10327">
                  <c:v>3515.4</c:v>
                </c:pt>
                <c:pt idx="10328">
                  <c:v>3525.4</c:v>
                </c:pt>
                <c:pt idx="10329">
                  <c:v>3535.4</c:v>
                </c:pt>
                <c:pt idx="10330">
                  <c:v>3545.4</c:v>
                </c:pt>
                <c:pt idx="10331">
                  <c:v>3555.4</c:v>
                </c:pt>
                <c:pt idx="10332">
                  <c:v>3565.4</c:v>
                </c:pt>
                <c:pt idx="10333">
                  <c:v>3575.4</c:v>
                </c:pt>
                <c:pt idx="10334">
                  <c:v>3585.4</c:v>
                </c:pt>
                <c:pt idx="10335">
                  <c:v>3595.4</c:v>
                </c:pt>
                <c:pt idx="10336">
                  <c:v>3605.4</c:v>
                </c:pt>
                <c:pt idx="10337">
                  <c:v>3615.4</c:v>
                </c:pt>
                <c:pt idx="10338">
                  <c:v>3625.4</c:v>
                </c:pt>
                <c:pt idx="10339">
                  <c:v>3635.4</c:v>
                </c:pt>
                <c:pt idx="10340">
                  <c:v>3645.4</c:v>
                </c:pt>
                <c:pt idx="10341">
                  <c:v>3655.4</c:v>
                </c:pt>
                <c:pt idx="10342">
                  <c:v>3665.4</c:v>
                </c:pt>
                <c:pt idx="10343">
                  <c:v>3675.4</c:v>
                </c:pt>
                <c:pt idx="10344">
                  <c:v>3685.4</c:v>
                </c:pt>
                <c:pt idx="10345">
                  <c:v>3695.4</c:v>
                </c:pt>
                <c:pt idx="10346">
                  <c:v>3705.4</c:v>
                </c:pt>
                <c:pt idx="10347">
                  <c:v>3715.4</c:v>
                </c:pt>
                <c:pt idx="10348">
                  <c:v>3725.4</c:v>
                </c:pt>
                <c:pt idx="10349">
                  <c:v>3735.4</c:v>
                </c:pt>
                <c:pt idx="10350">
                  <c:v>3745.4</c:v>
                </c:pt>
                <c:pt idx="10351">
                  <c:v>3755.4</c:v>
                </c:pt>
                <c:pt idx="10352">
                  <c:v>3765.4166666666665</c:v>
                </c:pt>
                <c:pt idx="10353">
                  <c:v>3775.4</c:v>
                </c:pt>
                <c:pt idx="10354">
                  <c:v>3785.4</c:v>
                </c:pt>
                <c:pt idx="10355">
                  <c:v>3795.4</c:v>
                </c:pt>
                <c:pt idx="10356">
                  <c:v>3805.4</c:v>
                </c:pt>
                <c:pt idx="10357">
                  <c:v>3815.4</c:v>
                </c:pt>
                <c:pt idx="10358">
                  <c:v>3825.4</c:v>
                </c:pt>
                <c:pt idx="10359">
                  <c:v>3835.4</c:v>
                </c:pt>
                <c:pt idx="10360">
                  <c:v>3845.4</c:v>
                </c:pt>
                <c:pt idx="10361">
                  <c:v>3855.4</c:v>
                </c:pt>
                <c:pt idx="10362">
                  <c:v>3865.4166666666665</c:v>
                </c:pt>
                <c:pt idx="10363">
                  <c:v>3875.4</c:v>
                </c:pt>
                <c:pt idx="10364">
                  <c:v>3885.4166666666665</c:v>
                </c:pt>
                <c:pt idx="10365">
                  <c:v>3895.4166666666665</c:v>
                </c:pt>
                <c:pt idx="10366">
                  <c:v>3905.4166666666665</c:v>
                </c:pt>
                <c:pt idx="10367">
                  <c:v>3915.4166666666665</c:v>
                </c:pt>
                <c:pt idx="10368">
                  <c:v>3925.4</c:v>
                </c:pt>
                <c:pt idx="10369">
                  <c:v>3935.4166666666665</c:v>
                </c:pt>
                <c:pt idx="10370">
                  <c:v>3945.4166666666665</c:v>
                </c:pt>
                <c:pt idx="10371">
                  <c:v>3955.4166666666665</c:v>
                </c:pt>
                <c:pt idx="10372">
                  <c:v>3965.4166666666665</c:v>
                </c:pt>
                <c:pt idx="10373">
                  <c:v>3975.4166666666665</c:v>
                </c:pt>
                <c:pt idx="10374">
                  <c:v>3985.4166666666665</c:v>
                </c:pt>
                <c:pt idx="10375">
                  <c:v>3995.4166666666665</c:v>
                </c:pt>
                <c:pt idx="10376">
                  <c:v>4005.4166666666665</c:v>
                </c:pt>
                <c:pt idx="10377">
                  <c:v>4015.4166666666665</c:v>
                </c:pt>
                <c:pt idx="10378">
                  <c:v>4025.4166666666665</c:v>
                </c:pt>
                <c:pt idx="10379">
                  <c:v>4035.4166666666665</c:v>
                </c:pt>
                <c:pt idx="10380">
                  <c:v>4045.4166666666665</c:v>
                </c:pt>
                <c:pt idx="10381">
                  <c:v>4055.4166666666665</c:v>
                </c:pt>
                <c:pt idx="10382">
                  <c:v>4065.4166666666665</c:v>
                </c:pt>
                <c:pt idx="10383">
                  <c:v>4075.4166666666665</c:v>
                </c:pt>
                <c:pt idx="10384">
                  <c:v>4085.4166666666665</c:v>
                </c:pt>
                <c:pt idx="10385">
                  <c:v>4095.4166666666665</c:v>
                </c:pt>
                <c:pt idx="10386">
                  <c:v>4105.416666666667</c:v>
                </c:pt>
                <c:pt idx="10387">
                  <c:v>4115.416666666667</c:v>
                </c:pt>
              </c:numCache>
            </c:numRef>
          </c:xVal>
          <c:yVal>
            <c:numRef>
              <c:f>'Pression CF'!$C$5:$C$10392</c:f>
              <c:numCache>
                <c:formatCode>0.00E+00</c:formatCode>
                <c:ptCount val="10388"/>
                <c:pt idx="0">
                  <c:v>3.4136999999999998E-10</c:v>
                </c:pt>
                <c:pt idx="1">
                  <c:v>3.4136999999999998E-10</c:v>
                </c:pt>
                <c:pt idx="2">
                  <c:v>3.4112999999999999E-10</c:v>
                </c:pt>
                <c:pt idx="3">
                  <c:v>3.4112999999999999E-10</c:v>
                </c:pt>
                <c:pt idx="4">
                  <c:v>3.4104999999999998E-10</c:v>
                </c:pt>
                <c:pt idx="5">
                  <c:v>3.4065999999999999E-10</c:v>
                </c:pt>
                <c:pt idx="6">
                  <c:v>3.4057999999999998E-10</c:v>
                </c:pt>
                <c:pt idx="7">
                  <c:v>3.4057999999999998E-10</c:v>
                </c:pt>
                <c:pt idx="8">
                  <c:v>3.4089999999999998E-10</c:v>
                </c:pt>
                <c:pt idx="9">
                  <c:v>3.4089999999999998E-10</c:v>
                </c:pt>
                <c:pt idx="10">
                  <c:v>3.4089999999999998E-10</c:v>
                </c:pt>
                <c:pt idx="11">
                  <c:v>3.4089999999999998E-10</c:v>
                </c:pt>
                <c:pt idx="12">
                  <c:v>3.4089999999999998E-10</c:v>
                </c:pt>
                <c:pt idx="13">
                  <c:v>3.4082000000000002E-10</c:v>
                </c:pt>
                <c:pt idx="14">
                  <c:v>3.4050000000000001E-10</c:v>
                </c:pt>
                <c:pt idx="15">
                  <c:v>3.4050000000000001E-10</c:v>
                </c:pt>
                <c:pt idx="16">
                  <c:v>3.4042E-10</c:v>
                </c:pt>
                <c:pt idx="17">
                  <c:v>3.4026000000000002E-10</c:v>
                </c:pt>
                <c:pt idx="18">
                  <c:v>3.4018000000000001E-10</c:v>
                </c:pt>
                <c:pt idx="19">
                  <c:v>3.3995E-10</c:v>
                </c:pt>
                <c:pt idx="20">
                  <c:v>3.4010999999999998E-10</c:v>
                </c:pt>
                <c:pt idx="21">
                  <c:v>3.3995E-10</c:v>
                </c:pt>
                <c:pt idx="22">
                  <c:v>3.3986999999999999E-10</c:v>
                </c:pt>
                <c:pt idx="23">
                  <c:v>3.3986999999999999E-10</c:v>
                </c:pt>
                <c:pt idx="24">
                  <c:v>3.3986999999999999E-10</c:v>
                </c:pt>
                <c:pt idx="25">
                  <c:v>3.3971000000000001E-10</c:v>
                </c:pt>
                <c:pt idx="26">
                  <c:v>3.3947000000000002E-10</c:v>
                </c:pt>
                <c:pt idx="27">
                  <c:v>3.3939E-10</c:v>
                </c:pt>
                <c:pt idx="28">
                  <c:v>3.3922999999999998E-10</c:v>
                </c:pt>
                <c:pt idx="29">
                  <c:v>3.3922999999999998E-10</c:v>
                </c:pt>
                <c:pt idx="30">
                  <c:v>3.3900000000000002E-10</c:v>
                </c:pt>
                <c:pt idx="31">
                  <c:v>3.3900000000000002E-10</c:v>
                </c:pt>
                <c:pt idx="32">
                  <c:v>3.3900000000000002E-10</c:v>
                </c:pt>
                <c:pt idx="33">
                  <c:v>3.3883999999999999E-10</c:v>
                </c:pt>
                <c:pt idx="34">
                  <c:v>3.3883999999999999E-10</c:v>
                </c:pt>
                <c:pt idx="35">
                  <c:v>3.3868000000000001E-10</c:v>
                </c:pt>
                <c:pt idx="36">
                  <c:v>3.3875999999999998E-10</c:v>
                </c:pt>
                <c:pt idx="37">
                  <c:v>3.3883999999999999E-10</c:v>
                </c:pt>
                <c:pt idx="38">
                  <c:v>3.3868000000000001E-10</c:v>
                </c:pt>
                <c:pt idx="39">
                  <c:v>3.3844000000000002E-10</c:v>
                </c:pt>
                <c:pt idx="40">
                  <c:v>3.3827999999999999E-10</c:v>
                </c:pt>
                <c:pt idx="41">
                  <c:v>3.3827999999999999E-10</c:v>
                </c:pt>
                <c:pt idx="42">
                  <c:v>3.3804999999999999E-10</c:v>
                </c:pt>
                <c:pt idx="43">
                  <c:v>3.3789000000000001E-10</c:v>
                </c:pt>
                <c:pt idx="44">
                  <c:v>3.3789000000000001E-10</c:v>
                </c:pt>
                <c:pt idx="45">
                  <c:v>3.3797000000000002E-10</c:v>
                </c:pt>
                <c:pt idx="46">
                  <c:v>3.3804999999999999E-10</c:v>
                </c:pt>
                <c:pt idx="47">
                  <c:v>3.3789000000000001E-10</c:v>
                </c:pt>
                <c:pt idx="48">
                  <c:v>3.3780999999999999E-10</c:v>
                </c:pt>
                <c:pt idx="49">
                  <c:v>3.3757E-10</c:v>
                </c:pt>
                <c:pt idx="50">
                  <c:v>3.3740999999999998E-10</c:v>
                </c:pt>
                <c:pt idx="51">
                  <c:v>3.3725999999999998E-10</c:v>
                </c:pt>
                <c:pt idx="52">
                  <c:v>3.3701999999999999E-10</c:v>
                </c:pt>
                <c:pt idx="53">
                  <c:v>3.3693999999999998E-10</c:v>
                </c:pt>
                <c:pt idx="54">
                  <c:v>3.3693999999999998E-10</c:v>
                </c:pt>
                <c:pt idx="55">
                  <c:v>3.3701999999999999E-10</c:v>
                </c:pt>
                <c:pt idx="56">
                  <c:v>3.3678E-10</c:v>
                </c:pt>
                <c:pt idx="57">
                  <c:v>3.3669999999999999E-10</c:v>
                </c:pt>
                <c:pt idx="58">
                  <c:v>3.3678E-10</c:v>
                </c:pt>
                <c:pt idx="59">
                  <c:v>3.3662000000000002E-10</c:v>
                </c:pt>
                <c:pt idx="60">
                  <c:v>3.3645999999999999E-10</c:v>
                </c:pt>
                <c:pt idx="61">
                  <c:v>3.3631E-10</c:v>
                </c:pt>
                <c:pt idx="62">
                  <c:v>3.3637999999999998E-10</c:v>
                </c:pt>
                <c:pt idx="63">
                  <c:v>3.3645999999999999E-10</c:v>
                </c:pt>
                <c:pt idx="64">
                  <c:v>3.3631E-10</c:v>
                </c:pt>
                <c:pt idx="65">
                  <c:v>3.3637999999999998E-10</c:v>
                </c:pt>
                <c:pt idx="66">
                  <c:v>3.3631E-10</c:v>
                </c:pt>
                <c:pt idx="67">
                  <c:v>3.3631E-10</c:v>
                </c:pt>
                <c:pt idx="68">
                  <c:v>3.3607000000000001E-10</c:v>
                </c:pt>
                <c:pt idx="69">
                  <c:v>3.3590999999999998E-10</c:v>
                </c:pt>
                <c:pt idx="70">
                  <c:v>3.3590999999999998E-10</c:v>
                </c:pt>
                <c:pt idx="71">
                  <c:v>3.3583000000000002E-10</c:v>
                </c:pt>
                <c:pt idx="72">
                  <c:v>3.3566999999999999E-10</c:v>
                </c:pt>
                <c:pt idx="73">
                  <c:v>3.3566999999999999E-10</c:v>
                </c:pt>
                <c:pt idx="74">
                  <c:v>3.3566999999999999E-10</c:v>
                </c:pt>
                <c:pt idx="75">
                  <c:v>3.3558999999999998E-10</c:v>
                </c:pt>
                <c:pt idx="76">
                  <c:v>3.3536000000000002E-10</c:v>
                </c:pt>
                <c:pt idx="77">
                  <c:v>3.3511999999999998E-10</c:v>
                </c:pt>
                <c:pt idx="78">
                  <c:v>3.3511999999999998E-10</c:v>
                </c:pt>
                <c:pt idx="79">
                  <c:v>3.3496E-10</c:v>
                </c:pt>
                <c:pt idx="80">
                  <c:v>3.3504000000000001E-10</c:v>
                </c:pt>
                <c:pt idx="81">
                  <c:v>3.3504000000000001E-10</c:v>
                </c:pt>
                <c:pt idx="82">
                  <c:v>3.3504000000000001E-10</c:v>
                </c:pt>
                <c:pt idx="83">
                  <c:v>3.3504000000000001E-10</c:v>
                </c:pt>
                <c:pt idx="84">
                  <c:v>3.3504000000000001E-10</c:v>
                </c:pt>
                <c:pt idx="85">
                  <c:v>3.3496E-10</c:v>
                </c:pt>
                <c:pt idx="86">
                  <c:v>3.3472000000000001E-10</c:v>
                </c:pt>
                <c:pt idx="87">
                  <c:v>3.3472000000000001E-10</c:v>
                </c:pt>
                <c:pt idx="88">
                  <c:v>3.3463999999999999E-10</c:v>
                </c:pt>
                <c:pt idx="89">
                  <c:v>3.3472000000000001E-10</c:v>
                </c:pt>
                <c:pt idx="90">
                  <c:v>3.3449E-10</c:v>
                </c:pt>
                <c:pt idx="91">
                  <c:v>3.3449E-10</c:v>
                </c:pt>
                <c:pt idx="92">
                  <c:v>3.3440999999999999E-10</c:v>
                </c:pt>
                <c:pt idx="93">
                  <c:v>3.3425000000000001E-10</c:v>
                </c:pt>
                <c:pt idx="94">
                  <c:v>3.3401000000000002E-10</c:v>
                </c:pt>
                <c:pt idx="95">
                  <c:v>3.3401000000000002E-10</c:v>
                </c:pt>
                <c:pt idx="96">
                  <c:v>3.3401000000000002E-10</c:v>
                </c:pt>
                <c:pt idx="97">
                  <c:v>3.3393E-10</c:v>
                </c:pt>
                <c:pt idx="98">
                  <c:v>3.3384999999999999E-10</c:v>
                </c:pt>
                <c:pt idx="99">
                  <c:v>3.3376999999999998E-10</c:v>
                </c:pt>
                <c:pt idx="100">
                  <c:v>3.3376999999999998E-10</c:v>
                </c:pt>
                <c:pt idx="101">
                  <c:v>3.3361E-10</c:v>
                </c:pt>
                <c:pt idx="102">
                  <c:v>3.3346E-10</c:v>
                </c:pt>
                <c:pt idx="103">
                  <c:v>3.3337999999999999E-10</c:v>
                </c:pt>
                <c:pt idx="104">
                  <c:v>3.3329999999999998E-10</c:v>
                </c:pt>
                <c:pt idx="105">
                  <c:v>3.3337999999999999E-10</c:v>
                </c:pt>
                <c:pt idx="106">
                  <c:v>3.3322000000000001E-10</c:v>
                </c:pt>
                <c:pt idx="107">
                  <c:v>3.3305999999999999E-10</c:v>
                </c:pt>
                <c:pt idx="108">
                  <c:v>3.3298000000000002E-10</c:v>
                </c:pt>
                <c:pt idx="109">
                  <c:v>3.3298000000000002E-10</c:v>
                </c:pt>
                <c:pt idx="110">
                  <c:v>3.3281999999999999E-10</c:v>
                </c:pt>
                <c:pt idx="111">
                  <c:v>3.3266000000000002E-10</c:v>
                </c:pt>
                <c:pt idx="112">
                  <c:v>3.3258999999999999E-10</c:v>
                </c:pt>
                <c:pt idx="113">
                  <c:v>3.3273999999999998E-10</c:v>
                </c:pt>
                <c:pt idx="114">
                  <c:v>3.3273999999999998E-10</c:v>
                </c:pt>
                <c:pt idx="115">
                  <c:v>3.3258999999999999E-10</c:v>
                </c:pt>
                <c:pt idx="116">
                  <c:v>3.3243000000000001E-10</c:v>
                </c:pt>
                <c:pt idx="117">
                  <c:v>3.3258999999999999E-10</c:v>
                </c:pt>
                <c:pt idx="118">
                  <c:v>3.3258999999999999E-10</c:v>
                </c:pt>
                <c:pt idx="119">
                  <c:v>3.3234999999999999E-10</c:v>
                </c:pt>
                <c:pt idx="120">
                  <c:v>3.3211E-10</c:v>
                </c:pt>
                <c:pt idx="121">
                  <c:v>3.3194999999999998E-10</c:v>
                </c:pt>
                <c:pt idx="122">
                  <c:v>3.3202999999999999E-10</c:v>
                </c:pt>
                <c:pt idx="123">
                  <c:v>3.3172000000000002E-10</c:v>
                </c:pt>
                <c:pt idx="124">
                  <c:v>3.3155999999999999E-10</c:v>
                </c:pt>
                <c:pt idx="125">
                  <c:v>3.3147999999999998E-10</c:v>
                </c:pt>
                <c:pt idx="126">
                  <c:v>3.3147999999999998E-10</c:v>
                </c:pt>
                <c:pt idx="127">
                  <c:v>3.3140000000000001E-10</c:v>
                </c:pt>
                <c:pt idx="128">
                  <c:v>3.3123999999999999E-10</c:v>
                </c:pt>
                <c:pt idx="129">
                  <c:v>3.3132E-10</c:v>
                </c:pt>
                <c:pt idx="130">
                  <c:v>3.3123999999999999E-10</c:v>
                </c:pt>
                <c:pt idx="131">
                  <c:v>3.3108000000000001E-10</c:v>
                </c:pt>
                <c:pt idx="132">
                  <c:v>3.3091999999999998E-10</c:v>
                </c:pt>
                <c:pt idx="133">
                  <c:v>3.3091999999999998E-10</c:v>
                </c:pt>
                <c:pt idx="134">
                  <c:v>3.3091999999999998E-10</c:v>
                </c:pt>
                <c:pt idx="135">
                  <c:v>3.3069000000000002E-10</c:v>
                </c:pt>
                <c:pt idx="136">
                  <c:v>3.3061000000000001E-10</c:v>
                </c:pt>
                <c:pt idx="137">
                  <c:v>3.3061000000000001E-10</c:v>
                </c:pt>
                <c:pt idx="138">
                  <c:v>3.3061000000000001E-10</c:v>
                </c:pt>
                <c:pt idx="139">
                  <c:v>3.3052999999999999E-10</c:v>
                </c:pt>
                <c:pt idx="140">
                  <c:v>3.3044999999999998E-10</c:v>
                </c:pt>
                <c:pt idx="141">
                  <c:v>3.3029E-10</c:v>
                </c:pt>
                <c:pt idx="142">
                  <c:v>3.3029E-10</c:v>
                </c:pt>
                <c:pt idx="143">
                  <c:v>3.3012999999999998E-10</c:v>
                </c:pt>
                <c:pt idx="144">
                  <c:v>3.3012999999999998E-10</c:v>
                </c:pt>
                <c:pt idx="145">
                  <c:v>3.2997E-10</c:v>
                </c:pt>
                <c:pt idx="146">
                  <c:v>3.2997E-10</c:v>
                </c:pt>
                <c:pt idx="147">
                  <c:v>3.3005000000000001E-10</c:v>
                </c:pt>
                <c:pt idx="148">
                  <c:v>3.2997E-10</c:v>
                </c:pt>
                <c:pt idx="149">
                  <c:v>3.2982E-10</c:v>
                </c:pt>
                <c:pt idx="150">
                  <c:v>3.2965999999999998E-10</c:v>
                </c:pt>
                <c:pt idx="151">
                  <c:v>3.2973999999999999E-10</c:v>
                </c:pt>
                <c:pt idx="152">
                  <c:v>3.2958000000000001E-10</c:v>
                </c:pt>
                <c:pt idx="153">
                  <c:v>3.2934000000000002E-10</c:v>
                </c:pt>
                <c:pt idx="154">
                  <c:v>3.2934000000000002E-10</c:v>
                </c:pt>
                <c:pt idx="155">
                  <c:v>3.295E-10</c:v>
                </c:pt>
                <c:pt idx="156">
                  <c:v>3.295E-10</c:v>
                </c:pt>
                <c:pt idx="157">
                  <c:v>3.2909999999999998E-10</c:v>
                </c:pt>
                <c:pt idx="158">
                  <c:v>3.2902000000000002E-10</c:v>
                </c:pt>
                <c:pt idx="159">
                  <c:v>3.2894E-10</c:v>
                </c:pt>
                <c:pt idx="160">
                  <c:v>3.2879000000000001E-10</c:v>
                </c:pt>
                <c:pt idx="161">
                  <c:v>3.2847E-10</c:v>
                </c:pt>
                <c:pt idx="162">
                  <c:v>3.2838999999999999E-10</c:v>
                </c:pt>
                <c:pt idx="163">
                  <c:v>3.2847E-10</c:v>
                </c:pt>
                <c:pt idx="164">
                  <c:v>3.2847E-10</c:v>
                </c:pt>
                <c:pt idx="165">
                  <c:v>3.2838999999999999E-10</c:v>
                </c:pt>
                <c:pt idx="166">
                  <c:v>3.2830999999999998E-10</c:v>
                </c:pt>
                <c:pt idx="167">
                  <c:v>3.2830999999999998E-10</c:v>
                </c:pt>
                <c:pt idx="168">
                  <c:v>3.2830999999999998E-10</c:v>
                </c:pt>
                <c:pt idx="169">
                  <c:v>3.2815E-10</c:v>
                </c:pt>
                <c:pt idx="170">
                  <c:v>3.28E-10</c:v>
                </c:pt>
                <c:pt idx="171">
                  <c:v>3.28E-10</c:v>
                </c:pt>
                <c:pt idx="172">
                  <c:v>3.2806999999999998E-10</c:v>
                </c:pt>
                <c:pt idx="173">
                  <c:v>3.28E-10</c:v>
                </c:pt>
                <c:pt idx="174">
                  <c:v>3.2791999999999999E-10</c:v>
                </c:pt>
                <c:pt idx="175">
                  <c:v>3.28E-10</c:v>
                </c:pt>
                <c:pt idx="176">
                  <c:v>3.28E-10</c:v>
                </c:pt>
                <c:pt idx="177">
                  <c:v>3.2791999999999999E-10</c:v>
                </c:pt>
                <c:pt idx="178">
                  <c:v>3.2768E-10</c:v>
                </c:pt>
                <c:pt idx="179">
                  <c:v>3.2759999999999999E-10</c:v>
                </c:pt>
                <c:pt idx="180">
                  <c:v>3.2752000000000002E-10</c:v>
                </c:pt>
                <c:pt idx="181">
                  <c:v>3.2735999999999999E-10</c:v>
                </c:pt>
                <c:pt idx="182">
                  <c:v>3.2735999999999999E-10</c:v>
                </c:pt>
                <c:pt idx="183">
                  <c:v>3.2735999999999999E-10</c:v>
                </c:pt>
                <c:pt idx="184">
                  <c:v>3.2744000000000001E-10</c:v>
                </c:pt>
                <c:pt idx="185">
                  <c:v>3.2744000000000001E-10</c:v>
                </c:pt>
                <c:pt idx="186">
                  <c:v>3.2735999999999999E-10</c:v>
                </c:pt>
                <c:pt idx="187">
                  <c:v>3.2727999999999998E-10</c:v>
                </c:pt>
                <c:pt idx="188">
                  <c:v>3.2735999999999999E-10</c:v>
                </c:pt>
                <c:pt idx="189">
                  <c:v>3.2727999999999998E-10</c:v>
                </c:pt>
                <c:pt idx="190">
                  <c:v>3.2720000000000002E-10</c:v>
                </c:pt>
                <c:pt idx="191">
                  <c:v>3.2712E-10</c:v>
                </c:pt>
                <c:pt idx="192">
                  <c:v>3.2720000000000002E-10</c:v>
                </c:pt>
                <c:pt idx="193">
                  <c:v>3.2720000000000002E-10</c:v>
                </c:pt>
                <c:pt idx="194">
                  <c:v>3.2680999999999998E-10</c:v>
                </c:pt>
                <c:pt idx="195">
                  <c:v>3.2673000000000002E-10</c:v>
                </c:pt>
                <c:pt idx="196">
                  <c:v>3.2656999999999999E-10</c:v>
                </c:pt>
                <c:pt idx="197">
                  <c:v>3.2656999999999999E-10</c:v>
                </c:pt>
                <c:pt idx="198">
                  <c:v>3.2624999999999998E-10</c:v>
                </c:pt>
                <c:pt idx="199">
                  <c:v>3.2617000000000002E-10</c:v>
                </c:pt>
                <c:pt idx="200">
                  <c:v>3.2609999999999999E-10</c:v>
                </c:pt>
                <c:pt idx="201">
                  <c:v>3.2594000000000001E-10</c:v>
                </c:pt>
                <c:pt idx="202">
                  <c:v>3.2586E-10</c:v>
                </c:pt>
                <c:pt idx="203">
                  <c:v>3.2586E-10</c:v>
                </c:pt>
                <c:pt idx="204">
                  <c:v>3.2570000000000002E-10</c:v>
                </c:pt>
                <c:pt idx="205">
                  <c:v>3.2577999999999999E-10</c:v>
                </c:pt>
                <c:pt idx="206">
                  <c:v>3.2570000000000002E-10</c:v>
                </c:pt>
                <c:pt idx="207">
                  <c:v>3.2562000000000001E-10</c:v>
                </c:pt>
                <c:pt idx="208">
                  <c:v>3.2553999999999999E-10</c:v>
                </c:pt>
                <c:pt idx="209">
                  <c:v>3.253E-10</c:v>
                </c:pt>
                <c:pt idx="210">
                  <c:v>3.253E-10</c:v>
                </c:pt>
                <c:pt idx="211">
                  <c:v>3.2515000000000001E-10</c:v>
                </c:pt>
                <c:pt idx="212">
                  <c:v>3.2507E-10</c:v>
                </c:pt>
                <c:pt idx="213">
                  <c:v>3.2521999999999999E-10</c:v>
                </c:pt>
                <c:pt idx="214">
                  <c:v>3.2521999999999999E-10</c:v>
                </c:pt>
                <c:pt idx="215">
                  <c:v>3.2521999999999999E-10</c:v>
                </c:pt>
                <c:pt idx="216">
                  <c:v>3.2515000000000001E-10</c:v>
                </c:pt>
                <c:pt idx="217">
                  <c:v>3.2498999999999998E-10</c:v>
                </c:pt>
                <c:pt idx="218">
                  <c:v>3.2507E-10</c:v>
                </c:pt>
                <c:pt idx="219">
                  <c:v>3.2491000000000002E-10</c:v>
                </c:pt>
                <c:pt idx="220">
                  <c:v>3.2474999999999999E-10</c:v>
                </c:pt>
                <c:pt idx="221">
                  <c:v>3.2474999999999999E-10</c:v>
                </c:pt>
                <c:pt idx="222">
                  <c:v>3.2459000000000001E-10</c:v>
                </c:pt>
                <c:pt idx="223">
                  <c:v>3.2466999999999998E-10</c:v>
                </c:pt>
                <c:pt idx="224">
                  <c:v>3.2451E-10</c:v>
                </c:pt>
                <c:pt idx="225">
                  <c:v>3.2451E-10</c:v>
                </c:pt>
                <c:pt idx="226">
                  <c:v>3.2451E-10</c:v>
                </c:pt>
                <c:pt idx="227">
                  <c:v>3.2442999999999998E-10</c:v>
                </c:pt>
                <c:pt idx="228">
                  <c:v>3.2435000000000002E-10</c:v>
                </c:pt>
                <c:pt idx="229">
                  <c:v>3.2419999999999998E-10</c:v>
                </c:pt>
                <c:pt idx="230">
                  <c:v>3.2404E-10</c:v>
                </c:pt>
                <c:pt idx="231">
                  <c:v>3.2395999999999999E-10</c:v>
                </c:pt>
                <c:pt idx="232">
                  <c:v>3.2388000000000002E-10</c:v>
                </c:pt>
                <c:pt idx="233">
                  <c:v>3.2388000000000002E-10</c:v>
                </c:pt>
                <c:pt idx="234">
                  <c:v>3.2388000000000002E-10</c:v>
                </c:pt>
                <c:pt idx="235">
                  <c:v>3.2395999999999999E-10</c:v>
                </c:pt>
                <c:pt idx="236">
                  <c:v>3.2388000000000002E-10</c:v>
                </c:pt>
                <c:pt idx="237">
                  <c:v>3.2371999999999999E-10</c:v>
                </c:pt>
                <c:pt idx="238">
                  <c:v>3.2363999999999998E-10</c:v>
                </c:pt>
                <c:pt idx="239">
                  <c:v>3.2356000000000002E-10</c:v>
                </c:pt>
                <c:pt idx="240">
                  <c:v>3.2348E-10</c:v>
                </c:pt>
                <c:pt idx="241">
                  <c:v>3.2333000000000001E-10</c:v>
                </c:pt>
                <c:pt idx="242">
                  <c:v>3.2325E-10</c:v>
                </c:pt>
                <c:pt idx="243">
                  <c:v>3.2325E-10</c:v>
                </c:pt>
                <c:pt idx="244">
                  <c:v>3.2309000000000002E-10</c:v>
                </c:pt>
                <c:pt idx="245">
                  <c:v>3.2301E-10</c:v>
                </c:pt>
                <c:pt idx="246">
                  <c:v>3.2284999999999998E-10</c:v>
                </c:pt>
                <c:pt idx="247">
                  <c:v>3.2277000000000001E-10</c:v>
                </c:pt>
                <c:pt idx="248">
                  <c:v>3.2269E-10</c:v>
                </c:pt>
                <c:pt idx="249">
                  <c:v>3.2260999999999999E-10</c:v>
                </c:pt>
                <c:pt idx="250">
                  <c:v>3.2269E-10</c:v>
                </c:pt>
                <c:pt idx="251">
                  <c:v>3.2260999999999999E-10</c:v>
                </c:pt>
                <c:pt idx="252">
                  <c:v>3.2269E-10</c:v>
                </c:pt>
                <c:pt idx="253">
                  <c:v>3.2269E-10</c:v>
                </c:pt>
                <c:pt idx="254">
                  <c:v>3.2260999999999999E-10</c:v>
                </c:pt>
                <c:pt idx="255">
                  <c:v>3.2260999999999999E-10</c:v>
                </c:pt>
                <c:pt idx="256">
                  <c:v>3.2253000000000002E-10</c:v>
                </c:pt>
                <c:pt idx="257">
                  <c:v>3.2230000000000001E-10</c:v>
                </c:pt>
                <c:pt idx="258">
                  <c:v>3.2213999999999999E-10</c:v>
                </c:pt>
                <c:pt idx="259">
                  <c:v>3.2198000000000001E-10</c:v>
                </c:pt>
                <c:pt idx="260">
                  <c:v>3.2198000000000001E-10</c:v>
                </c:pt>
                <c:pt idx="261">
                  <c:v>3.2189999999999999E-10</c:v>
                </c:pt>
                <c:pt idx="262">
                  <c:v>3.2189999999999999E-10</c:v>
                </c:pt>
                <c:pt idx="263">
                  <c:v>3.2189999999999999E-10</c:v>
                </c:pt>
                <c:pt idx="264">
                  <c:v>3.2181999999999998E-10</c:v>
                </c:pt>
                <c:pt idx="265">
                  <c:v>3.2174000000000002E-10</c:v>
                </c:pt>
                <c:pt idx="266">
                  <c:v>3.2166E-10</c:v>
                </c:pt>
                <c:pt idx="267">
                  <c:v>3.2134999999999998E-10</c:v>
                </c:pt>
                <c:pt idx="268">
                  <c:v>3.2110999999999999E-10</c:v>
                </c:pt>
                <c:pt idx="269">
                  <c:v>3.2110999999999999E-10</c:v>
                </c:pt>
                <c:pt idx="270">
                  <c:v>3.2110999999999999E-10</c:v>
                </c:pt>
                <c:pt idx="271">
                  <c:v>3.2110999999999999E-10</c:v>
                </c:pt>
                <c:pt idx="272">
                  <c:v>3.2110999999999999E-10</c:v>
                </c:pt>
                <c:pt idx="273">
                  <c:v>3.2110999999999999E-10</c:v>
                </c:pt>
                <c:pt idx="274">
                  <c:v>3.2119E-10</c:v>
                </c:pt>
                <c:pt idx="275">
                  <c:v>3.2095000000000001E-10</c:v>
                </c:pt>
                <c:pt idx="276">
                  <c:v>3.2095000000000001E-10</c:v>
                </c:pt>
                <c:pt idx="277">
                  <c:v>3.2087E-10</c:v>
                </c:pt>
                <c:pt idx="278">
                  <c:v>3.2087E-10</c:v>
                </c:pt>
                <c:pt idx="279">
                  <c:v>3.2087E-10</c:v>
                </c:pt>
                <c:pt idx="280">
                  <c:v>3.2087E-10</c:v>
                </c:pt>
                <c:pt idx="281">
                  <c:v>3.2087E-10</c:v>
                </c:pt>
                <c:pt idx="282">
                  <c:v>3.2078999999999999E-10</c:v>
                </c:pt>
                <c:pt idx="283">
                  <c:v>3.2063000000000001E-10</c:v>
                </c:pt>
                <c:pt idx="284">
                  <c:v>3.204E-10</c:v>
                </c:pt>
                <c:pt idx="285">
                  <c:v>3.204E-10</c:v>
                </c:pt>
                <c:pt idx="286">
                  <c:v>3.2031999999999999E-10</c:v>
                </c:pt>
                <c:pt idx="287">
                  <c:v>3.2031999999999999E-10</c:v>
                </c:pt>
                <c:pt idx="288">
                  <c:v>3.2016000000000001E-10</c:v>
                </c:pt>
                <c:pt idx="289">
                  <c:v>3.2007999999999999E-10</c:v>
                </c:pt>
                <c:pt idx="290">
                  <c:v>3.2016000000000001E-10</c:v>
                </c:pt>
                <c:pt idx="291">
                  <c:v>3.1999999999999998E-10</c:v>
                </c:pt>
                <c:pt idx="292">
                  <c:v>3.1984E-10</c:v>
                </c:pt>
                <c:pt idx="293">
                  <c:v>3.1967999999999998E-10</c:v>
                </c:pt>
                <c:pt idx="294">
                  <c:v>3.1967999999999998E-10</c:v>
                </c:pt>
                <c:pt idx="295">
                  <c:v>3.1961E-10</c:v>
                </c:pt>
                <c:pt idx="296">
                  <c:v>3.1961E-10</c:v>
                </c:pt>
                <c:pt idx="297">
                  <c:v>3.1967999999999998E-10</c:v>
                </c:pt>
                <c:pt idx="298">
                  <c:v>3.1975999999999999E-10</c:v>
                </c:pt>
                <c:pt idx="299">
                  <c:v>3.1975999999999999E-10</c:v>
                </c:pt>
                <c:pt idx="300">
                  <c:v>3.1967999999999998E-10</c:v>
                </c:pt>
                <c:pt idx="301">
                  <c:v>3.1975999999999999E-10</c:v>
                </c:pt>
                <c:pt idx="302">
                  <c:v>3.1967999999999998E-10</c:v>
                </c:pt>
                <c:pt idx="303">
                  <c:v>3.1928999999999999E-10</c:v>
                </c:pt>
                <c:pt idx="304">
                  <c:v>3.1905E-10</c:v>
                </c:pt>
                <c:pt idx="305">
                  <c:v>3.1866000000000001E-10</c:v>
                </c:pt>
                <c:pt idx="306">
                  <c:v>3.1872999999999999E-10</c:v>
                </c:pt>
                <c:pt idx="307">
                  <c:v>3.1842000000000002E-10</c:v>
                </c:pt>
                <c:pt idx="308">
                  <c:v>3.1834000000000001E-10</c:v>
                </c:pt>
                <c:pt idx="309">
                  <c:v>3.1842000000000002E-10</c:v>
                </c:pt>
                <c:pt idx="310">
                  <c:v>3.1858E-10</c:v>
                </c:pt>
                <c:pt idx="311">
                  <c:v>3.1881000000000001E-10</c:v>
                </c:pt>
                <c:pt idx="312">
                  <c:v>3.1866000000000001E-10</c:v>
                </c:pt>
                <c:pt idx="313">
                  <c:v>3.1872999999999999E-10</c:v>
                </c:pt>
                <c:pt idx="314">
                  <c:v>3.1866000000000001E-10</c:v>
                </c:pt>
                <c:pt idx="315">
                  <c:v>3.1866000000000001E-10</c:v>
                </c:pt>
                <c:pt idx="316">
                  <c:v>3.1849999999999999E-10</c:v>
                </c:pt>
                <c:pt idx="317">
                  <c:v>3.1842000000000002E-10</c:v>
                </c:pt>
                <c:pt idx="318">
                  <c:v>3.1825999999999999E-10</c:v>
                </c:pt>
                <c:pt idx="319">
                  <c:v>3.1817999999999998E-10</c:v>
                </c:pt>
                <c:pt idx="320">
                  <c:v>3.1817999999999998E-10</c:v>
                </c:pt>
                <c:pt idx="321">
                  <c:v>3.1802E-10</c:v>
                </c:pt>
                <c:pt idx="322">
                  <c:v>3.1785999999999998E-10</c:v>
                </c:pt>
                <c:pt idx="323">
                  <c:v>3.1778000000000001E-10</c:v>
                </c:pt>
                <c:pt idx="324">
                  <c:v>3.1785999999999998E-10</c:v>
                </c:pt>
                <c:pt idx="325">
                  <c:v>3.1778000000000001E-10</c:v>
                </c:pt>
                <c:pt idx="326">
                  <c:v>3.1763000000000002E-10</c:v>
                </c:pt>
                <c:pt idx="327">
                  <c:v>3.1763000000000002E-10</c:v>
                </c:pt>
                <c:pt idx="328">
                  <c:v>3.1755E-10</c:v>
                </c:pt>
                <c:pt idx="329">
                  <c:v>3.1731000000000001E-10</c:v>
                </c:pt>
                <c:pt idx="330">
                  <c:v>3.1707000000000002E-10</c:v>
                </c:pt>
                <c:pt idx="331">
                  <c:v>3.1714999999999999E-10</c:v>
                </c:pt>
                <c:pt idx="332">
                  <c:v>3.1714999999999999E-10</c:v>
                </c:pt>
                <c:pt idx="333">
                  <c:v>3.1707000000000002E-10</c:v>
                </c:pt>
                <c:pt idx="334">
                  <c:v>3.1699000000000001E-10</c:v>
                </c:pt>
                <c:pt idx="335">
                  <c:v>3.1714999999999999E-10</c:v>
                </c:pt>
                <c:pt idx="336">
                  <c:v>3.1723E-10</c:v>
                </c:pt>
                <c:pt idx="337">
                  <c:v>3.1707000000000002E-10</c:v>
                </c:pt>
                <c:pt idx="338">
                  <c:v>3.1699000000000001E-10</c:v>
                </c:pt>
                <c:pt idx="339">
                  <c:v>3.1690999999999999E-10</c:v>
                </c:pt>
                <c:pt idx="340">
                  <c:v>3.1707000000000002E-10</c:v>
                </c:pt>
                <c:pt idx="341">
                  <c:v>3.1690999999999999E-10</c:v>
                </c:pt>
                <c:pt idx="342">
                  <c:v>3.1684000000000001E-10</c:v>
                </c:pt>
                <c:pt idx="343">
                  <c:v>3.1676E-10</c:v>
                </c:pt>
                <c:pt idx="344">
                  <c:v>3.1667999999999999E-10</c:v>
                </c:pt>
                <c:pt idx="345">
                  <c:v>3.1667999999999999E-10</c:v>
                </c:pt>
                <c:pt idx="346">
                  <c:v>3.1644E-10</c:v>
                </c:pt>
                <c:pt idx="347">
                  <c:v>3.1628000000000002E-10</c:v>
                </c:pt>
                <c:pt idx="348">
                  <c:v>3.1628000000000002E-10</c:v>
                </c:pt>
                <c:pt idx="349">
                  <c:v>3.1628000000000002E-10</c:v>
                </c:pt>
                <c:pt idx="350">
                  <c:v>3.162E-10</c:v>
                </c:pt>
                <c:pt idx="351">
                  <c:v>3.162E-10</c:v>
                </c:pt>
                <c:pt idx="352">
                  <c:v>3.1611999999999999E-10</c:v>
                </c:pt>
                <c:pt idx="353">
                  <c:v>3.162E-10</c:v>
                </c:pt>
                <c:pt idx="354">
                  <c:v>3.1596000000000001E-10</c:v>
                </c:pt>
                <c:pt idx="355">
                  <c:v>3.1588999999999998E-10</c:v>
                </c:pt>
                <c:pt idx="356">
                  <c:v>3.1581000000000002E-10</c:v>
                </c:pt>
                <c:pt idx="357">
                  <c:v>3.1573E-10</c:v>
                </c:pt>
                <c:pt idx="358">
                  <c:v>3.1573E-10</c:v>
                </c:pt>
                <c:pt idx="359">
                  <c:v>3.1556999999999998E-10</c:v>
                </c:pt>
                <c:pt idx="360">
                  <c:v>3.1556999999999998E-10</c:v>
                </c:pt>
                <c:pt idx="361">
                  <c:v>3.1556999999999998E-10</c:v>
                </c:pt>
                <c:pt idx="362">
                  <c:v>3.1667999999999999E-10</c:v>
                </c:pt>
                <c:pt idx="363">
                  <c:v>3.1667999999999999E-10</c:v>
                </c:pt>
                <c:pt idx="364">
                  <c:v>3.1652000000000001E-10</c:v>
                </c:pt>
                <c:pt idx="365">
                  <c:v>3.1660000000000002E-10</c:v>
                </c:pt>
                <c:pt idx="366">
                  <c:v>3.1667999999999999E-10</c:v>
                </c:pt>
                <c:pt idx="367">
                  <c:v>3.1660000000000002E-10</c:v>
                </c:pt>
                <c:pt idx="368">
                  <c:v>3.1525000000000002E-10</c:v>
                </c:pt>
                <c:pt idx="369">
                  <c:v>3.1500999999999998E-10</c:v>
                </c:pt>
                <c:pt idx="370">
                  <c:v>3.1494E-10</c:v>
                </c:pt>
                <c:pt idx="371">
                  <c:v>3.1494E-10</c:v>
                </c:pt>
                <c:pt idx="372">
                  <c:v>3.1462E-10</c:v>
                </c:pt>
                <c:pt idx="373">
                  <c:v>3.1453999999999998E-10</c:v>
                </c:pt>
                <c:pt idx="374">
                  <c:v>3.1462E-10</c:v>
                </c:pt>
                <c:pt idx="375">
                  <c:v>3.1478000000000002E-10</c:v>
                </c:pt>
                <c:pt idx="376">
                  <c:v>3.1478000000000002E-10</c:v>
                </c:pt>
                <c:pt idx="377">
                  <c:v>3.1470000000000001E-10</c:v>
                </c:pt>
                <c:pt idx="378">
                  <c:v>3.1470000000000001E-10</c:v>
                </c:pt>
                <c:pt idx="379">
                  <c:v>3.1470000000000001E-10</c:v>
                </c:pt>
                <c:pt idx="380">
                  <c:v>3.1446000000000002E-10</c:v>
                </c:pt>
                <c:pt idx="381">
                  <c:v>3.1421999999999998E-10</c:v>
                </c:pt>
                <c:pt idx="382">
                  <c:v>3.1414000000000001E-10</c:v>
                </c:pt>
                <c:pt idx="383">
                  <c:v>3.1399000000000002E-10</c:v>
                </c:pt>
                <c:pt idx="384">
                  <c:v>3.1382999999999999E-10</c:v>
                </c:pt>
                <c:pt idx="385">
                  <c:v>3.1382999999999999E-10</c:v>
                </c:pt>
                <c:pt idx="386">
                  <c:v>3.1374999999999998E-10</c:v>
                </c:pt>
                <c:pt idx="387">
                  <c:v>3.1382999999999999E-10</c:v>
                </c:pt>
                <c:pt idx="388">
                  <c:v>3.1367000000000001E-10</c:v>
                </c:pt>
                <c:pt idx="389">
                  <c:v>3.1359E-10</c:v>
                </c:pt>
                <c:pt idx="390">
                  <c:v>3.1350999999999999E-10</c:v>
                </c:pt>
                <c:pt idx="391">
                  <c:v>3.1343000000000002E-10</c:v>
                </c:pt>
                <c:pt idx="392">
                  <c:v>3.1359E-10</c:v>
                </c:pt>
                <c:pt idx="393">
                  <c:v>3.1343000000000002E-10</c:v>
                </c:pt>
                <c:pt idx="394">
                  <c:v>3.1326999999999999E-10</c:v>
                </c:pt>
                <c:pt idx="395">
                  <c:v>3.1335000000000001E-10</c:v>
                </c:pt>
                <c:pt idx="396">
                  <c:v>3.1335000000000001E-10</c:v>
                </c:pt>
                <c:pt idx="397">
                  <c:v>3.1312E-10</c:v>
                </c:pt>
                <c:pt idx="398">
                  <c:v>3.1296000000000002E-10</c:v>
                </c:pt>
                <c:pt idx="399">
                  <c:v>3.1296000000000002E-10</c:v>
                </c:pt>
                <c:pt idx="400">
                  <c:v>3.1303999999999999E-10</c:v>
                </c:pt>
                <c:pt idx="401">
                  <c:v>3.1312E-10</c:v>
                </c:pt>
                <c:pt idx="402">
                  <c:v>3.1312E-10</c:v>
                </c:pt>
                <c:pt idx="403">
                  <c:v>3.1318999999999998E-10</c:v>
                </c:pt>
                <c:pt idx="404">
                  <c:v>3.1318999999999998E-10</c:v>
                </c:pt>
                <c:pt idx="405">
                  <c:v>3.1303999999999999E-10</c:v>
                </c:pt>
                <c:pt idx="406">
                  <c:v>3.1288000000000001E-10</c:v>
                </c:pt>
                <c:pt idx="407">
                  <c:v>3.128E-10</c:v>
                </c:pt>
                <c:pt idx="408">
                  <c:v>3.1271999999999998E-10</c:v>
                </c:pt>
                <c:pt idx="409">
                  <c:v>3.1247999999999999E-10</c:v>
                </c:pt>
                <c:pt idx="410">
                  <c:v>3.1232000000000001E-10</c:v>
                </c:pt>
                <c:pt idx="411">
                  <c:v>3.1239999999999998E-10</c:v>
                </c:pt>
                <c:pt idx="412">
                  <c:v>3.1239999999999998E-10</c:v>
                </c:pt>
                <c:pt idx="413">
                  <c:v>3.1224E-10</c:v>
                </c:pt>
                <c:pt idx="414">
                  <c:v>3.1217000000000002E-10</c:v>
                </c:pt>
                <c:pt idx="415">
                  <c:v>3.1224E-10</c:v>
                </c:pt>
                <c:pt idx="416">
                  <c:v>3.1217000000000002E-10</c:v>
                </c:pt>
                <c:pt idx="417">
                  <c:v>3.1224E-10</c:v>
                </c:pt>
                <c:pt idx="418">
                  <c:v>3.1224E-10</c:v>
                </c:pt>
                <c:pt idx="419">
                  <c:v>3.1217000000000002E-10</c:v>
                </c:pt>
                <c:pt idx="420">
                  <c:v>3.1217000000000002E-10</c:v>
                </c:pt>
                <c:pt idx="421">
                  <c:v>3.1217000000000002E-10</c:v>
                </c:pt>
                <c:pt idx="422">
                  <c:v>3.1217000000000002E-10</c:v>
                </c:pt>
                <c:pt idx="423">
                  <c:v>3.1185000000000001E-10</c:v>
                </c:pt>
                <c:pt idx="424">
                  <c:v>3.1185000000000001E-10</c:v>
                </c:pt>
                <c:pt idx="425">
                  <c:v>3.1177E-10</c:v>
                </c:pt>
                <c:pt idx="426">
                  <c:v>3.1177E-10</c:v>
                </c:pt>
                <c:pt idx="427">
                  <c:v>3.1153000000000001E-10</c:v>
                </c:pt>
                <c:pt idx="428">
                  <c:v>3.1161000000000002E-10</c:v>
                </c:pt>
                <c:pt idx="429">
                  <c:v>3.1153000000000001E-10</c:v>
                </c:pt>
                <c:pt idx="430">
                  <c:v>3.1144999999999999E-10</c:v>
                </c:pt>
                <c:pt idx="431">
                  <c:v>3.1136999999999998E-10</c:v>
                </c:pt>
                <c:pt idx="432">
                  <c:v>3.1136999999999998E-10</c:v>
                </c:pt>
                <c:pt idx="433">
                  <c:v>3.1136999999999998E-10</c:v>
                </c:pt>
                <c:pt idx="434">
                  <c:v>3.1129000000000002E-10</c:v>
                </c:pt>
                <c:pt idx="435">
                  <c:v>3.1136999999999998E-10</c:v>
                </c:pt>
                <c:pt idx="436">
                  <c:v>3.1121999999999999E-10</c:v>
                </c:pt>
                <c:pt idx="437">
                  <c:v>3.1106000000000001E-10</c:v>
                </c:pt>
                <c:pt idx="438">
                  <c:v>3.1098E-10</c:v>
                </c:pt>
                <c:pt idx="439">
                  <c:v>3.1089999999999998E-10</c:v>
                </c:pt>
                <c:pt idx="440">
                  <c:v>3.1082000000000002E-10</c:v>
                </c:pt>
                <c:pt idx="441">
                  <c:v>3.1074E-10</c:v>
                </c:pt>
                <c:pt idx="442">
                  <c:v>3.1074E-10</c:v>
                </c:pt>
                <c:pt idx="443">
                  <c:v>3.1074E-10</c:v>
                </c:pt>
                <c:pt idx="444">
                  <c:v>3.1057999999999998E-10</c:v>
                </c:pt>
                <c:pt idx="445">
                  <c:v>3.1057999999999998E-10</c:v>
                </c:pt>
                <c:pt idx="446">
                  <c:v>3.1042E-10</c:v>
                </c:pt>
                <c:pt idx="447">
                  <c:v>3.1027E-10</c:v>
                </c:pt>
                <c:pt idx="448">
                  <c:v>3.1018999999999999E-10</c:v>
                </c:pt>
                <c:pt idx="449">
                  <c:v>3.1010999999999998E-10</c:v>
                </c:pt>
                <c:pt idx="450">
                  <c:v>3.1018999999999999E-10</c:v>
                </c:pt>
                <c:pt idx="451">
                  <c:v>3.1010999999999998E-10</c:v>
                </c:pt>
                <c:pt idx="452">
                  <c:v>3.1010999999999998E-10</c:v>
                </c:pt>
                <c:pt idx="453">
                  <c:v>3.1027E-10</c:v>
                </c:pt>
                <c:pt idx="454">
                  <c:v>3.1018999999999999E-10</c:v>
                </c:pt>
                <c:pt idx="455">
                  <c:v>3.1018999999999999E-10</c:v>
                </c:pt>
                <c:pt idx="456">
                  <c:v>3.0979000000000002E-10</c:v>
                </c:pt>
                <c:pt idx="457">
                  <c:v>3.0962999999999999E-10</c:v>
                </c:pt>
                <c:pt idx="458">
                  <c:v>3.0947000000000002E-10</c:v>
                </c:pt>
                <c:pt idx="459">
                  <c:v>3.0916E-10</c:v>
                </c:pt>
                <c:pt idx="460">
                  <c:v>3.0907999999999998E-10</c:v>
                </c:pt>
                <c:pt idx="461">
                  <c:v>3.0907999999999998E-10</c:v>
                </c:pt>
                <c:pt idx="462">
                  <c:v>3.0932000000000002E-10</c:v>
                </c:pt>
                <c:pt idx="463">
                  <c:v>3.0932000000000002E-10</c:v>
                </c:pt>
                <c:pt idx="464">
                  <c:v>3.0924000000000001E-10</c:v>
                </c:pt>
                <c:pt idx="465">
                  <c:v>3.0924000000000001E-10</c:v>
                </c:pt>
                <c:pt idx="466">
                  <c:v>3.0907999999999998E-10</c:v>
                </c:pt>
                <c:pt idx="467">
                  <c:v>3.0892E-10</c:v>
                </c:pt>
                <c:pt idx="468">
                  <c:v>3.0883999999999999E-10</c:v>
                </c:pt>
                <c:pt idx="469">
                  <c:v>3.0868000000000001E-10</c:v>
                </c:pt>
                <c:pt idx="470">
                  <c:v>3.086E-10</c:v>
                </c:pt>
                <c:pt idx="471">
                  <c:v>3.086E-10</c:v>
                </c:pt>
                <c:pt idx="472">
                  <c:v>3.0868000000000001E-10</c:v>
                </c:pt>
                <c:pt idx="473">
                  <c:v>3.0875999999999998E-10</c:v>
                </c:pt>
                <c:pt idx="474">
                  <c:v>3.086E-10</c:v>
                </c:pt>
                <c:pt idx="475">
                  <c:v>3.0868000000000001E-10</c:v>
                </c:pt>
                <c:pt idx="476">
                  <c:v>3.086E-10</c:v>
                </c:pt>
                <c:pt idx="477">
                  <c:v>3.0851999999999999E-10</c:v>
                </c:pt>
                <c:pt idx="478">
                  <c:v>3.0821000000000001E-10</c:v>
                </c:pt>
                <c:pt idx="479">
                  <c:v>3.0813E-10</c:v>
                </c:pt>
                <c:pt idx="480">
                  <c:v>3.0813E-10</c:v>
                </c:pt>
                <c:pt idx="481">
                  <c:v>3.0821000000000001E-10</c:v>
                </c:pt>
                <c:pt idx="482">
                  <c:v>3.0804999999999999E-10</c:v>
                </c:pt>
                <c:pt idx="483">
                  <c:v>3.0813E-10</c:v>
                </c:pt>
                <c:pt idx="484">
                  <c:v>3.0813E-10</c:v>
                </c:pt>
                <c:pt idx="485">
                  <c:v>3.0797000000000002E-10</c:v>
                </c:pt>
                <c:pt idx="486">
                  <c:v>3.0780999999999999E-10</c:v>
                </c:pt>
                <c:pt idx="487">
                  <c:v>3.0765000000000002E-10</c:v>
                </c:pt>
                <c:pt idx="488">
                  <c:v>3.0772999999999998E-10</c:v>
                </c:pt>
                <c:pt idx="489">
                  <c:v>3.0757E-10</c:v>
                </c:pt>
                <c:pt idx="490">
                  <c:v>3.0757E-10</c:v>
                </c:pt>
                <c:pt idx="491">
                  <c:v>3.0765000000000002E-10</c:v>
                </c:pt>
                <c:pt idx="492">
                  <c:v>3.0765000000000002E-10</c:v>
                </c:pt>
                <c:pt idx="493">
                  <c:v>3.0765000000000002E-10</c:v>
                </c:pt>
                <c:pt idx="494">
                  <c:v>3.0750000000000002E-10</c:v>
                </c:pt>
                <c:pt idx="495">
                  <c:v>3.0750000000000002E-10</c:v>
                </c:pt>
                <c:pt idx="496">
                  <c:v>3.0742000000000001E-10</c:v>
                </c:pt>
                <c:pt idx="497">
                  <c:v>3.0742000000000001E-10</c:v>
                </c:pt>
                <c:pt idx="498">
                  <c:v>3.0750000000000002E-10</c:v>
                </c:pt>
                <c:pt idx="499">
                  <c:v>3.0734E-10</c:v>
                </c:pt>
                <c:pt idx="500">
                  <c:v>3.0742000000000001E-10</c:v>
                </c:pt>
                <c:pt idx="501">
                  <c:v>3.0734E-10</c:v>
                </c:pt>
                <c:pt idx="502">
                  <c:v>3.0734E-10</c:v>
                </c:pt>
                <c:pt idx="503">
                  <c:v>3.0734E-10</c:v>
                </c:pt>
                <c:pt idx="504">
                  <c:v>3.0718000000000002E-10</c:v>
                </c:pt>
                <c:pt idx="505">
                  <c:v>3.0742000000000001E-10</c:v>
                </c:pt>
                <c:pt idx="506">
                  <c:v>3.0725999999999998E-10</c:v>
                </c:pt>
                <c:pt idx="507">
                  <c:v>3.071E-10</c:v>
                </c:pt>
                <c:pt idx="508">
                  <c:v>3.0701999999999999E-10</c:v>
                </c:pt>
                <c:pt idx="509">
                  <c:v>3.0693999999999998E-10</c:v>
                </c:pt>
                <c:pt idx="510">
                  <c:v>3.0686000000000001E-10</c:v>
                </c:pt>
                <c:pt idx="511">
                  <c:v>3.0646999999999998E-10</c:v>
                </c:pt>
                <c:pt idx="512">
                  <c:v>3.0654999999999999E-10</c:v>
                </c:pt>
                <c:pt idx="513">
                  <c:v>3.0654999999999999E-10</c:v>
                </c:pt>
                <c:pt idx="514">
                  <c:v>3.0646999999999998E-10</c:v>
                </c:pt>
                <c:pt idx="515">
                  <c:v>3.0622999999999999E-10</c:v>
                </c:pt>
                <c:pt idx="516">
                  <c:v>3.0615000000000002E-10</c:v>
                </c:pt>
                <c:pt idx="517">
                  <c:v>3.0622999999999999E-10</c:v>
                </c:pt>
                <c:pt idx="518">
                  <c:v>3.0607000000000001E-10</c:v>
                </c:pt>
                <c:pt idx="519">
                  <c:v>3.0598999999999999E-10</c:v>
                </c:pt>
                <c:pt idx="520">
                  <c:v>3.0590999999999998E-10</c:v>
                </c:pt>
                <c:pt idx="521">
                  <c:v>3.0590999999999998E-10</c:v>
                </c:pt>
                <c:pt idx="522">
                  <c:v>3.0590999999999998E-10</c:v>
                </c:pt>
                <c:pt idx="523">
                  <c:v>3.0560000000000001E-10</c:v>
                </c:pt>
                <c:pt idx="524">
                  <c:v>3.0560000000000001E-10</c:v>
                </c:pt>
                <c:pt idx="525">
                  <c:v>3.0552E-10</c:v>
                </c:pt>
                <c:pt idx="526">
                  <c:v>3.0552E-10</c:v>
                </c:pt>
                <c:pt idx="527">
                  <c:v>3.0552E-10</c:v>
                </c:pt>
                <c:pt idx="528">
                  <c:v>3.0552E-10</c:v>
                </c:pt>
                <c:pt idx="529">
                  <c:v>3.0575E-10</c:v>
                </c:pt>
                <c:pt idx="530">
                  <c:v>3.0575E-10</c:v>
                </c:pt>
                <c:pt idx="531">
                  <c:v>3.0583000000000002E-10</c:v>
                </c:pt>
                <c:pt idx="532">
                  <c:v>3.0575E-10</c:v>
                </c:pt>
                <c:pt idx="533">
                  <c:v>3.0560000000000001E-10</c:v>
                </c:pt>
                <c:pt idx="534">
                  <c:v>3.0552E-10</c:v>
                </c:pt>
                <c:pt idx="535">
                  <c:v>3.0528E-10</c:v>
                </c:pt>
                <c:pt idx="536">
                  <c:v>3.0519999999999999E-10</c:v>
                </c:pt>
                <c:pt idx="537">
                  <c:v>3.0511999999999998E-10</c:v>
                </c:pt>
                <c:pt idx="538">
                  <c:v>3.0511999999999998E-10</c:v>
                </c:pt>
                <c:pt idx="539">
                  <c:v>3.0511999999999998E-10</c:v>
                </c:pt>
                <c:pt idx="540">
                  <c:v>3.0511999999999998E-10</c:v>
                </c:pt>
                <c:pt idx="541">
                  <c:v>3.0519999999999999E-10</c:v>
                </c:pt>
                <c:pt idx="542">
                  <c:v>3.0511999999999998E-10</c:v>
                </c:pt>
                <c:pt idx="543">
                  <c:v>3.0496E-10</c:v>
                </c:pt>
                <c:pt idx="544">
                  <c:v>3.0487999999999999E-10</c:v>
                </c:pt>
                <c:pt idx="545">
                  <c:v>3.0457000000000001E-10</c:v>
                </c:pt>
                <c:pt idx="546">
                  <c:v>3.0449E-10</c:v>
                </c:pt>
                <c:pt idx="547">
                  <c:v>3.0433000000000002E-10</c:v>
                </c:pt>
                <c:pt idx="548">
                  <c:v>3.0433000000000002E-10</c:v>
                </c:pt>
                <c:pt idx="549">
                  <c:v>3.0425000000000001E-10</c:v>
                </c:pt>
                <c:pt idx="550">
                  <c:v>3.0416999999999999E-10</c:v>
                </c:pt>
                <c:pt idx="551">
                  <c:v>3.0433000000000002E-10</c:v>
                </c:pt>
                <c:pt idx="552">
                  <c:v>3.0433000000000002E-10</c:v>
                </c:pt>
                <c:pt idx="553">
                  <c:v>3.0433000000000002E-10</c:v>
                </c:pt>
                <c:pt idx="554">
                  <c:v>3.0440999999999999E-10</c:v>
                </c:pt>
                <c:pt idx="555">
                  <c:v>3.0449E-10</c:v>
                </c:pt>
                <c:pt idx="556">
                  <c:v>3.0440999999999999E-10</c:v>
                </c:pt>
                <c:pt idx="557">
                  <c:v>3.0433000000000002E-10</c:v>
                </c:pt>
                <c:pt idx="558">
                  <c:v>3.0425000000000001E-10</c:v>
                </c:pt>
                <c:pt idx="559">
                  <c:v>3.0408999999999998E-10</c:v>
                </c:pt>
                <c:pt idx="560">
                  <c:v>3.0393E-10</c:v>
                </c:pt>
                <c:pt idx="561">
                  <c:v>3.0393E-10</c:v>
                </c:pt>
                <c:pt idx="562">
                  <c:v>3.037E-10</c:v>
                </c:pt>
                <c:pt idx="563">
                  <c:v>3.0378000000000001E-10</c:v>
                </c:pt>
                <c:pt idx="564">
                  <c:v>3.0378000000000001E-10</c:v>
                </c:pt>
                <c:pt idx="565">
                  <c:v>3.0384999999999999E-10</c:v>
                </c:pt>
                <c:pt idx="566">
                  <c:v>3.0361999999999998E-10</c:v>
                </c:pt>
                <c:pt idx="567">
                  <c:v>3.0354000000000002E-10</c:v>
                </c:pt>
                <c:pt idx="568">
                  <c:v>3.037E-10</c:v>
                </c:pt>
                <c:pt idx="569">
                  <c:v>3.0346E-10</c:v>
                </c:pt>
                <c:pt idx="570">
                  <c:v>3.0329999999999998E-10</c:v>
                </c:pt>
                <c:pt idx="571">
                  <c:v>3.0305999999999999E-10</c:v>
                </c:pt>
                <c:pt idx="572">
                  <c:v>3.0322000000000001E-10</c:v>
                </c:pt>
                <c:pt idx="573">
                  <c:v>3.0305999999999999E-10</c:v>
                </c:pt>
                <c:pt idx="574">
                  <c:v>3.0290000000000001E-10</c:v>
                </c:pt>
                <c:pt idx="575">
                  <c:v>3.0305999999999999E-10</c:v>
                </c:pt>
                <c:pt idx="576">
                  <c:v>3.0298000000000002E-10</c:v>
                </c:pt>
                <c:pt idx="577">
                  <c:v>3.0305999999999999E-10</c:v>
                </c:pt>
                <c:pt idx="578">
                  <c:v>3.0290000000000001E-10</c:v>
                </c:pt>
                <c:pt idx="579">
                  <c:v>3.0282999999999998E-10</c:v>
                </c:pt>
                <c:pt idx="580">
                  <c:v>3.0282999999999998E-10</c:v>
                </c:pt>
                <c:pt idx="581">
                  <c:v>3.0275000000000001E-10</c:v>
                </c:pt>
                <c:pt idx="582">
                  <c:v>3.0258999999999999E-10</c:v>
                </c:pt>
                <c:pt idx="583">
                  <c:v>3.0258999999999999E-10</c:v>
                </c:pt>
                <c:pt idx="584">
                  <c:v>3.0251000000000002E-10</c:v>
                </c:pt>
                <c:pt idx="585">
                  <c:v>3.0251000000000002E-10</c:v>
                </c:pt>
                <c:pt idx="586">
                  <c:v>3.0251000000000002E-10</c:v>
                </c:pt>
                <c:pt idx="587">
                  <c:v>3.0235E-10</c:v>
                </c:pt>
                <c:pt idx="588">
                  <c:v>3.0251000000000002E-10</c:v>
                </c:pt>
                <c:pt idx="589">
                  <c:v>3.0243000000000001E-10</c:v>
                </c:pt>
                <c:pt idx="590">
                  <c:v>3.0251000000000002E-10</c:v>
                </c:pt>
                <c:pt idx="591">
                  <c:v>3.0251000000000002E-10</c:v>
                </c:pt>
                <c:pt idx="592">
                  <c:v>3.0226999999999998E-10</c:v>
                </c:pt>
                <c:pt idx="593">
                  <c:v>3.0226999999999998E-10</c:v>
                </c:pt>
                <c:pt idx="594">
                  <c:v>3.0211E-10</c:v>
                </c:pt>
                <c:pt idx="595">
                  <c:v>3.0202999999999999E-10</c:v>
                </c:pt>
                <c:pt idx="596">
                  <c:v>3.0179999999999998E-10</c:v>
                </c:pt>
                <c:pt idx="597">
                  <c:v>3.0172000000000002E-10</c:v>
                </c:pt>
                <c:pt idx="598">
                  <c:v>3.0164E-10</c:v>
                </c:pt>
                <c:pt idx="599">
                  <c:v>3.0155999999999999E-10</c:v>
                </c:pt>
                <c:pt idx="600">
                  <c:v>3.0140000000000001E-10</c:v>
                </c:pt>
                <c:pt idx="601">
                  <c:v>3.0147999999999998E-10</c:v>
                </c:pt>
                <c:pt idx="602">
                  <c:v>3.0140000000000001E-10</c:v>
                </c:pt>
                <c:pt idx="603">
                  <c:v>3.0140000000000001E-10</c:v>
                </c:pt>
                <c:pt idx="604">
                  <c:v>3.0140000000000001E-10</c:v>
                </c:pt>
                <c:pt idx="605">
                  <c:v>3.0132E-10</c:v>
                </c:pt>
                <c:pt idx="606">
                  <c:v>3.0140000000000001E-10</c:v>
                </c:pt>
                <c:pt idx="607">
                  <c:v>3.0132E-10</c:v>
                </c:pt>
                <c:pt idx="608">
                  <c:v>3.0140000000000001E-10</c:v>
                </c:pt>
                <c:pt idx="609">
                  <c:v>3.0132E-10</c:v>
                </c:pt>
                <c:pt idx="610">
                  <c:v>3.0140000000000001E-10</c:v>
                </c:pt>
                <c:pt idx="611">
                  <c:v>3.0140000000000001E-10</c:v>
                </c:pt>
                <c:pt idx="612">
                  <c:v>3.0132E-10</c:v>
                </c:pt>
                <c:pt idx="613">
                  <c:v>3.0116000000000002E-10</c:v>
                </c:pt>
                <c:pt idx="614">
                  <c:v>3.0108000000000001E-10</c:v>
                </c:pt>
                <c:pt idx="615">
                  <c:v>3.0093000000000001E-10</c:v>
                </c:pt>
                <c:pt idx="616">
                  <c:v>3.0085E-10</c:v>
                </c:pt>
                <c:pt idx="617">
                  <c:v>3.0069000000000002E-10</c:v>
                </c:pt>
                <c:pt idx="618">
                  <c:v>3.0069000000000002E-10</c:v>
                </c:pt>
                <c:pt idx="619">
                  <c:v>3.0085E-10</c:v>
                </c:pt>
                <c:pt idx="620">
                  <c:v>3.0076999999999999E-10</c:v>
                </c:pt>
                <c:pt idx="621">
                  <c:v>3.0069000000000002E-10</c:v>
                </c:pt>
                <c:pt idx="622">
                  <c:v>3.0053E-10</c:v>
                </c:pt>
                <c:pt idx="623">
                  <c:v>3.0053E-10</c:v>
                </c:pt>
                <c:pt idx="624">
                  <c:v>3.0044999999999998E-10</c:v>
                </c:pt>
                <c:pt idx="625">
                  <c:v>3.0012999999999998E-10</c:v>
                </c:pt>
                <c:pt idx="626">
                  <c:v>3.0020999999999999E-10</c:v>
                </c:pt>
                <c:pt idx="627">
                  <c:v>3.0029E-10</c:v>
                </c:pt>
                <c:pt idx="628">
                  <c:v>3.0044999999999998E-10</c:v>
                </c:pt>
                <c:pt idx="629">
                  <c:v>3.0029E-10</c:v>
                </c:pt>
                <c:pt idx="630">
                  <c:v>3.0012999999999998E-10</c:v>
                </c:pt>
                <c:pt idx="631">
                  <c:v>3.0020999999999999E-10</c:v>
                </c:pt>
                <c:pt idx="632">
                  <c:v>3.0006E-10</c:v>
                </c:pt>
                <c:pt idx="633">
                  <c:v>2.9990000000000002E-10</c:v>
                </c:pt>
                <c:pt idx="634">
                  <c:v>2.9973999999999999E-10</c:v>
                </c:pt>
                <c:pt idx="635">
                  <c:v>2.9982E-10</c:v>
                </c:pt>
                <c:pt idx="636">
                  <c:v>2.9990000000000002E-10</c:v>
                </c:pt>
                <c:pt idx="637">
                  <c:v>2.9965999999999998E-10</c:v>
                </c:pt>
                <c:pt idx="638">
                  <c:v>2.9973999999999999E-10</c:v>
                </c:pt>
                <c:pt idx="639">
                  <c:v>2.9982E-10</c:v>
                </c:pt>
                <c:pt idx="640">
                  <c:v>2.9982E-10</c:v>
                </c:pt>
                <c:pt idx="641">
                  <c:v>2.9973999999999999E-10</c:v>
                </c:pt>
                <c:pt idx="642">
                  <c:v>2.9973999999999999E-10</c:v>
                </c:pt>
                <c:pt idx="643">
                  <c:v>2.9973999999999999E-10</c:v>
                </c:pt>
                <c:pt idx="644">
                  <c:v>2.9958000000000001E-10</c:v>
                </c:pt>
                <c:pt idx="645">
                  <c:v>2.9941999999999999E-10</c:v>
                </c:pt>
                <c:pt idx="646">
                  <c:v>2.9941999999999999E-10</c:v>
                </c:pt>
                <c:pt idx="647">
                  <c:v>2.9941999999999999E-10</c:v>
                </c:pt>
                <c:pt idx="648">
                  <c:v>2.9934000000000002E-10</c:v>
                </c:pt>
                <c:pt idx="649">
                  <c:v>2.9917999999999999E-10</c:v>
                </c:pt>
                <c:pt idx="650">
                  <c:v>2.9911000000000001E-10</c:v>
                </c:pt>
                <c:pt idx="651">
                  <c:v>2.9903E-10</c:v>
                </c:pt>
                <c:pt idx="652">
                  <c:v>2.9894999999999999E-10</c:v>
                </c:pt>
                <c:pt idx="653">
                  <c:v>2.9879000000000001E-10</c:v>
                </c:pt>
                <c:pt idx="654">
                  <c:v>2.9871E-10</c:v>
                </c:pt>
                <c:pt idx="655">
                  <c:v>2.9879000000000001E-10</c:v>
                </c:pt>
                <c:pt idx="656">
                  <c:v>2.9887000000000002E-10</c:v>
                </c:pt>
                <c:pt idx="657">
                  <c:v>2.9879000000000001E-10</c:v>
                </c:pt>
                <c:pt idx="658">
                  <c:v>2.9862999999999998E-10</c:v>
                </c:pt>
                <c:pt idx="659">
                  <c:v>2.9847E-10</c:v>
                </c:pt>
                <c:pt idx="660">
                  <c:v>2.9838999999999999E-10</c:v>
                </c:pt>
                <c:pt idx="661">
                  <c:v>2.9847E-10</c:v>
                </c:pt>
                <c:pt idx="662">
                  <c:v>2.9830999999999998E-10</c:v>
                </c:pt>
                <c:pt idx="663">
                  <c:v>2.9823000000000001E-10</c:v>
                </c:pt>
                <c:pt idx="664">
                  <c:v>2.9830999999999998E-10</c:v>
                </c:pt>
                <c:pt idx="665">
                  <c:v>2.9847E-10</c:v>
                </c:pt>
                <c:pt idx="666">
                  <c:v>2.9838999999999999E-10</c:v>
                </c:pt>
                <c:pt idx="667">
                  <c:v>2.9808000000000002E-10</c:v>
                </c:pt>
                <c:pt idx="668">
                  <c:v>2.98E-10</c:v>
                </c:pt>
                <c:pt idx="669">
                  <c:v>2.98E-10</c:v>
                </c:pt>
                <c:pt idx="670">
                  <c:v>2.9791999999999999E-10</c:v>
                </c:pt>
                <c:pt idx="671">
                  <c:v>2.9776000000000001E-10</c:v>
                </c:pt>
                <c:pt idx="672">
                  <c:v>2.9776000000000001E-10</c:v>
                </c:pt>
                <c:pt idx="673">
                  <c:v>2.9783999999999998E-10</c:v>
                </c:pt>
                <c:pt idx="674">
                  <c:v>2.9783999999999998E-10</c:v>
                </c:pt>
                <c:pt idx="675">
                  <c:v>2.9776000000000001E-10</c:v>
                </c:pt>
                <c:pt idx="676">
                  <c:v>2.9776000000000001E-10</c:v>
                </c:pt>
                <c:pt idx="677">
                  <c:v>2.9791999999999999E-10</c:v>
                </c:pt>
                <c:pt idx="678">
                  <c:v>2.9783999999999998E-10</c:v>
                </c:pt>
                <c:pt idx="679">
                  <c:v>2.9776000000000001E-10</c:v>
                </c:pt>
                <c:pt idx="680">
                  <c:v>2.9783999999999998E-10</c:v>
                </c:pt>
                <c:pt idx="681">
                  <c:v>2.9791999999999999E-10</c:v>
                </c:pt>
                <c:pt idx="682">
                  <c:v>2.9776000000000001E-10</c:v>
                </c:pt>
                <c:pt idx="683">
                  <c:v>2.9783999999999998E-10</c:v>
                </c:pt>
                <c:pt idx="684">
                  <c:v>2.9776000000000001E-10</c:v>
                </c:pt>
                <c:pt idx="685">
                  <c:v>2.9768E-10</c:v>
                </c:pt>
                <c:pt idx="686">
                  <c:v>2.9768E-10</c:v>
                </c:pt>
                <c:pt idx="687">
                  <c:v>2.9752000000000002E-10</c:v>
                </c:pt>
                <c:pt idx="688">
                  <c:v>2.9752000000000002E-10</c:v>
                </c:pt>
                <c:pt idx="689">
                  <c:v>2.9729000000000001E-10</c:v>
                </c:pt>
                <c:pt idx="690">
                  <c:v>2.9705000000000002E-10</c:v>
                </c:pt>
                <c:pt idx="691">
                  <c:v>2.9721E-10</c:v>
                </c:pt>
                <c:pt idx="692">
                  <c:v>2.9689E-10</c:v>
                </c:pt>
                <c:pt idx="693">
                  <c:v>2.9712999999999999E-10</c:v>
                </c:pt>
                <c:pt idx="694">
                  <c:v>2.9712999999999999E-10</c:v>
                </c:pt>
                <c:pt idx="695">
                  <c:v>2.9705000000000002E-10</c:v>
                </c:pt>
                <c:pt idx="696">
                  <c:v>2.9712999999999999E-10</c:v>
                </c:pt>
                <c:pt idx="697">
                  <c:v>2.9680999999999998E-10</c:v>
                </c:pt>
                <c:pt idx="698">
                  <c:v>2.9689E-10</c:v>
                </c:pt>
                <c:pt idx="699">
                  <c:v>2.9665E-10</c:v>
                </c:pt>
                <c:pt idx="700">
                  <c:v>2.9648999999999998E-10</c:v>
                </c:pt>
                <c:pt idx="701">
                  <c:v>2.9648999999999998E-10</c:v>
                </c:pt>
                <c:pt idx="702">
                  <c:v>2.9648999999999998E-10</c:v>
                </c:pt>
                <c:pt idx="703">
                  <c:v>2.9656999999999999E-10</c:v>
                </c:pt>
                <c:pt idx="704">
                  <c:v>2.9656999999999999E-10</c:v>
                </c:pt>
                <c:pt idx="705">
                  <c:v>2.9641000000000001E-10</c:v>
                </c:pt>
                <c:pt idx="706">
                  <c:v>2.9633999999999998E-10</c:v>
                </c:pt>
                <c:pt idx="707">
                  <c:v>2.9633999999999998E-10</c:v>
                </c:pt>
                <c:pt idx="708">
                  <c:v>2.9618E-10</c:v>
                </c:pt>
                <c:pt idx="709">
                  <c:v>2.9601999999999998E-10</c:v>
                </c:pt>
                <c:pt idx="710">
                  <c:v>2.9594000000000001E-10</c:v>
                </c:pt>
                <c:pt idx="711">
                  <c:v>2.9618E-10</c:v>
                </c:pt>
                <c:pt idx="712">
                  <c:v>2.9618E-10</c:v>
                </c:pt>
                <c:pt idx="713">
                  <c:v>2.9609999999999999E-10</c:v>
                </c:pt>
                <c:pt idx="714">
                  <c:v>2.9601999999999998E-10</c:v>
                </c:pt>
                <c:pt idx="715">
                  <c:v>2.9609999999999999E-10</c:v>
                </c:pt>
                <c:pt idx="716">
                  <c:v>2.9601999999999998E-10</c:v>
                </c:pt>
                <c:pt idx="717">
                  <c:v>2.9570000000000002E-10</c:v>
                </c:pt>
                <c:pt idx="718">
                  <c:v>2.9562000000000001E-10</c:v>
                </c:pt>
                <c:pt idx="719">
                  <c:v>2.9570000000000002E-10</c:v>
                </c:pt>
                <c:pt idx="720">
                  <c:v>2.9562000000000001E-10</c:v>
                </c:pt>
                <c:pt idx="721">
                  <c:v>2.9562000000000001E-10</c:v>
                </c:pt>
                <c:pt idx="722">
                  <c:v>2.9562000000000001E-10</c:v>
                </c:pt>
                <c:pt idx="723">
                  <c:v>2.9586E-10</c:v>
                </c:pt>
                <c:pt idx="724">
                  <c:v>2.9577999999999999E-10</c:v>
                </c:pt>
                <c:pt idx="725">
                  <c:v>2.9562000000000001E-10</c:v>
                </c:pt>
                <c:pt idx="726">
                  <c:v>2.9553999999999999E-10</c:v>
                </c:pt>
                <c:pt idx="727">
                  <c:v>2.9545999999999998E-10</c:v>
                </c:pt>
                <c:pt idx="728">
                  <c:v>2.9530999999999999E-10</c:v>
                </c:pt>
                <c:pt idx="729">
                  <c:v>2.9507E-10</c:v>
                </c:pt>
                <c:pt idx="730">
                  <c:v>2.9498999999999998E-10</c:v>
                </c:pt>
                <c:pt idx="731">
                  <c:v>2.9507E-10</c:v>
                </c:pt>
                <c:pt idx="732">
                  <c:v>2.9515000000000001E-10</c:v>
                </c:pt>
                <c:pt idx="733">
                  <c:v>2.9515000000000001E-10</c:v>
                </c:pt>
                <c:pt idx="734">
                  <c:v>2.9507E-10</c:v>
                </c:pt>
                <c:pt idx="735">
                  <c:v>2.9498999999999998E-10</c:v>
                </c:pt>
                <c:pt idx="736">
                  <c:v>2.9507E-10</c:v>
                </c:pt>
                <c:pt idx="737">
                  <c:v>2.9498999999999998E-10</c:v>
                </c:pt>
                <c:pt idx="738">
                  <c:v>2.9498999999999998E-10</c:v>
                </c:pt>
                <c:pt idx="739">
                  <c:v>2.9483E-10</c:v>
                </c:pt>
                <c:pt idx="740">
                  <c:v>2.9483E-10</c:v>
                </c:pt>
                <c:pt idx="741">
                  <c:v>2.9483E-10</c:v>
                </c:pt>
                <c:pt idx="742">
                  <c:v>2.9466999999999998E-10</c:v>
                </c:pt>
                <c:pt idx="743">
                  <c:v>2.9459000000000001E-10</c:v>
                </c:pt>
                <c:pt idx="744">
                  <c:v>2.9444000000000002E-10</c:v>
                </c:pt>
                <c:pt idx="745">
                  <c:v>2.9444000000000002E-10</c:v>
                </c:pt>
                <c:pt idx="746">
                  <c:v>2.9451E-10</c:v>
                </c:pt>
                <c:pt idx="747">
                  <c:v>2.9427999999999999E-10</c:v>
                </c:pt>
                <c:pt idx="748">
                  <c:v>2.9419999999999998E-10</c:v>
                </c:pt>
                <c:pt idx="749">
                  <c:v>2.9419999999999998E-10</c:v>
                </c:pt>
                <c:pt idx="750">
                  <c:v>2.9436000000000001E-10</c:v>
                </c:pt>
                <c:pt idx="751">
                  <c:v>2.9427999999999999E-10</c:v>
                </c:pt>
                <c:pt idx="752">
                  <c:v>2.9419999999999998E-10</c:v>
                </c:pt>
                <c:pt idx="753">
                  <c:v>2.9427999999999999E-10</c:v>
                </c:pt>
                <c:pt idx="754">
                  <c:v>2.9436000000000001E-10</c:v>
                </c:pt>
                <c:pt idx="755">
                  <c:v>2.9427999999999999E-10</c:v>
                </c:pt>
                <c:pt idx="756">
                  <c:v>2.9419999999999998E-10</c:v>
                </c:pt>
                <c:pt idx="757">
                  <c:v>2.9427999999999999E-10</c:v>
                </c:pt>
                <c:pt idx="758">
                  <c:v>2.9427999999999999E-10</c:v>
                </c:pt>
                <c:pt idx="759">
                  <c:v>2.9419999999999998E-10</c:v>
                </c:pt>
                <c:pt idx="760">
                  <c:v>2.9419999999999998E-10</c:v>
                </c:pt>
                <c:pt idx="761">
                  <c:v>2.9419999999999998E-10</c:v>
                </c:pt>
                <c:pt idx="762">
                  <c:v>2.9419999999999998E-10</c:v>
                </c:pt>
                <c:pt idx="763">
                  <c:v>2.9395999999999999E-10</c:v>
                </c:pt>
                <c:pt idx="764">
                  <c:v>2.9380000000000001E-10</c:v>
                </c:pt>
                <c:pt idx="765">
                  <c:v>2.9380000000000001E-10</c:v>
                </c:pt>
                <c:pt idx="766">
                  <c:v>2.9380000000000001E-10</c:v>
                </c:pt>
                <c:pt idx="767">
                  <c:v>2.9380000000000001E-10</c:v>
                </c:pt>
                <c:pt idx="768">
                  <c:v>2.9371999999999999E-10</c:v>
                </c:pt>
                <c:pt idx="769">
                  <c:v>2.9371999999999999E-10</c:v>
                </c:pt>
                <c:pt idx="770">
                  <c:v>2.9371999999999999E-10</c:v>
                </c:pt>
                <c:pt idx="771">
                  <c:v>2.9363999999999998E-10</c:v>
                </c:pt>
                <c:pt idx="772">
                  <c:v>2.9341000000000002E-10</c:v>
                </c:pt>
                <c:pt idx="773">
                  <c:v>2.9325E-10</c:v>
                </c:pt>
                <c:pt idx="774">
                  <c:v>2.9316999999999998E-10</c:v>
                </c:pt>
                <c:pt idx="775">
                  <c:v>2.9316999999999998E-10</c:v>
                </c:pt>
                <c:pt idx="776">
                  <c:v>2.9316999999999998E-10</c:v>
                </c:pt>
                <c:pt idx="777">
                  <c:v>2.9309000000000002E-10</c:v>
                </c:pt>
                <c:pt idx="778">
                  <c:v>2.9316999999999998E-10</c:v>
                </c:pt>
                <c:pt idx="779">
                  <c:v>2.9309000000000002E-10</c:v>
                </c:pt>
                <c:pt idx="780">
                  <c:v>2.9301E-10</c:v>
                </c:pt>
                <c:pt idx="781">
                  <c:v>2.9301E-10</c:v>
                </c:pt>
                <c:pt idx="782">
                  <c:v>2.9301E-10</c:v>
                </c:pt>
                <c:pt idx="783">
                  <c:v>2.9309000000000002E-10</c:v>
                </c:pt>
                <c:pt idx="784">
                  <c:v>2.9301E-10</c:v>
                </c:pt>
                <c:pt idx="785">
                  <c:v>2.9292999999999999E-10</c:v>
                </c:pt>
                <c:pt idx="786">
                  <c:v>2.9292999999999999E-10</c:v>
                </c:pt>
                <c:pt idx="787">
                  <c:v>2.9284999999999998E-10</c:v>
                </c:pt>
                <c:pt idx="788">
                  <c:v>2.9277000000000001E-10</c:v>
                </c:pt>
                <c:pt idx="789">
                  <c:v>2.9269E-10</c:v>
                </c:pt>
                <c:pt idx="790">
                  <c:v>2.9277000000000001E-10</c:v>
                </c:pt>
                <c:pt idx="791">
                  <c:v>2.9277000000000001E-10</c:v>
                </c:pt>
                <c:pt idx="792">
                  <c:v>2.9262000000000002E-10</c:v>
                </c:pt>
                <c:pt idx="793">
                  <c:v>2.9254000000000001E-10</c:v>
                </c:pt>
                <c:pt idx="794">
                  <c:v>2.9245999999999999E-10</c:v>
                </c:pt>
                <c:pt idx="795">
                  <c:v>2.9237999999999998E-10</c:v>
                </c:pt>
                <c:pt idx="796">
                  <c:v>2.9213999999999999E-10</c:v>
                </c:pt>
                <c:pt idx="797">
                  <c:v>2.9198000000000001E-10</c:v>
                </c:pt>
                <c:pt idx="798">
                  <c:v>2.9198000000000001E-10</c:v>
                </c:pt>
                <c:pt idx="799">
                  <c:v>2.9198000000000001E-10</c:v>
                </c:pt>
                <c:pt idx="800">
                  <c:v>2.9198000000000001E-10</c:v>
                </c:pt>
                <c:pt idx="801">
                  <c:v>2.9206000000000002E-10</c:v>
                </c:pt>
                <c:pt idx="802">
                  <c:v>2.9181999999999998E-10</c:v>
                </c:pt>
                <c:pt idx="803">
                  <c:v>2.9181999999999998E-10</c:v>
                </c:pt>
                <c:pt idx="804">
                  <c:v>2.9189999999999999E-10</c:v>
                </c:pt>
                <c:pt idx="805">
                  <c:v>2.9159000000000002E-10</c:v>
                </c:pt>
                <c:pt idx="806">
                  <c:v>2.9143E-10</c:v>
                </c:pt>
                <c:pt idx="807">
                  <c:v>2.9143E-10</c:v>
                </c:pt>
                <c:pt idx="808">
                  <c:v>2.9151000000000001E-10</c:v>
                </c:pt>
                <c:pt idx="809">
                  <c:v>2.9151000000000001E-10</c:v>
                </c:pt>
                <c:pt idx="810">
                  <c:v>2.9127000000000002E-10</c:v>
                </c:pt>
                <c:pt idx="811">
                  <c:v>2.9143E-10</c:v>
                </c:pt>
                <c:pt idx="812">
                  <c:v>2.9151000000000001E-10</c:v>
                </c:pt>
                <c:pt idx="813">
                  <c:v>2.9143E-10</c:v>
                </c:pt>
                <c:pt idx="814">
                  <c:v>2.9119E-10</c:v>
                </c:pt>
                <c:pt idx="815">
                  <c:v>2.9102999999999998E-10</c:v>
                </c:pt>
                <c:pt idx="816">
                  <c:v>2.9095000000000001E-10</c:v>
                </c:pt>
                <c:pt idx="817">
                  <c:v>2.9087E-10</c:v>
                </c:pt>
                <c:pt idx="818">
                  <c:v>2.9078999999999999E-10</c:v>
                </c:pt>
                <c:pt idx="819">
                  <c:v>2.9063999999999999E-10</c:v>
                </c:pt>
                <c:pt idx="820">
                  <c:v>2.9072000000000001E-10</c:v>
                </c:pt>
                <c:pt idx="821">
                  <c:v>2.9072000000000001E-10</c:v>
                </c:pt>
                <c:pt idx="822">
                  <c:v>2.9055999999999998E-10</c:v>
                </c:pt>
                <c:pt idx="823">
                  <c:v>2.904E-10</c:v>
                </c:pt>
                <c:pt idx="824">
                  <c:v>2.904E-10</c:v>
                </c:pt>
                <c:pt idx="825">
                  <c:v>2.904E-10</c:v>
                </c:pt>
                <c:pt idx="826">
                  <c:v>2.9016000000000001E-10</c:v>
                </c:pt>
                <c:pt idx="827">
                  <c:v>2.9008E-10</c:v>
                </c:pt>
                <c:pt idx="828">
                  <c:v>2.9024000000000002E-10</c:v>
                </c:pt>
                <c:pt idx="829">
                  <c:v>2.9031999999999999E-10</c:v>
                </c:pt>
                <c:pt idx="830">
                  <c:v>2.9016000000000001E-10</c:v>
                </c:pt>
                <c:pt idx="831">
                  <c:v>2.9016000000000001E-10</c:v>
                </c:pt>
                <c:pt idx="832">
                  <c:v>2.9016000000000001E-10</c:v>
                </c:pt>
                <c:pt idx="833">
                  <c:v>2.9031999999999999E-10</c:v>
                </c:pt>
                <c:pt idx="834">
                  <c:v>2.9016000000000001E-10</c:v>
                </c:pt>
                <c:pt idx="835">
                  <c:v>2.8999999999999998E-10</c:v>
                </c:pt>
                <c:pt idx="836">
                  <c:v>2.9008E-10</c:v>
                </c:pt>
                <c:pt idx="837">
                  <c:v>2.8999999999999998E-10</c:v>
                </c:pt>
                <c:pt idx="838">
                  <c:v>2.9008E-10</c:v>
                </c:pt>
                <c:pt idx="839">
                  <c:v>2.8992000000000002E-10</c:v>
                </c:pt>
                <c:pt idx="840">
                  <c:v>2.8984999999999999E-10</c:v>
                </c:pt>
                <c:pt idx="841">
                  <c:v>2.8992000000000002E-10</c:v>
                </c:pt>
                <c:pt idx="842">
                  <c:v>2.8969000000000001E-10</c:v>
                </c:pt>
                <c:pt idx="843">
                  <c:v>2.8977000000000002E-10</c:v>
                </c:pt>
                <c:pt idx="844">
                  <c:v>2.8952999999999998E-10</c:v>
                </c:pt>
                <c:pt idx="845">
                  <c:v>2.8952999999999998E-10</c:v>
                </c:pt>
                <c:pt idx="846">
                  <c:v>2.8961E-10</c:v>
                </c:pt>
                <c:pt idx="847">
                  <c:v>2.8952999999999998E-10</c:v>
                </c:pt>
                <c:pt idx="848">
                  <c:v>2.8961E-10</c:v>
                </c:pt>
                <c:pt idx="849">
                  <c:v>2.8952999999999998E-10</c:v>
                </c:pt>
                <c:pt idx="850">
                  <c:v>2.8961E-10</c:v>
                </c:pt>
                <c:pt idx="851">
                  <c:v>2.8952999999999998E-10</c:v>
                </c:pt>
                <c:pt idx="852">
                  <c:v>2.8945000000000002E-10</c:v>
                </c:pt>
                <c:pt idx="853">
                  <c:v>2.8937E-10</c:v>
                </c:pt>
                <c:pt idx="854">
                  <c:v>2.8928999999999999E-10</c:v>
                </c:pt>
                <c:pt idx="855">
                  <c:v>2.8928999999999999E-10</c:v>
                </c:pt>
                <c:pt idx="856">
                  <c:v>2.8928999999999999E-10</c:v>
                </c:pt>
                <c:pt idx="857">
                  <c:v>2.8920999999999998E-10</c:v>
                </c:pt>
                <c:pt idx="858">
                  <c:v>2.8913000000000001E-10</c:v>
                </c:pt>
                <c:pt idx="859">
                  <c:v>2.8920999999999998E-10</c:v>
                </c:pt>
                <c:pt idx="860">
                  <c:v>2.8905E-10</c:v>
                </c:pt>
                <c:pt idx="861">
                  <c:v>2.8896999999999999E-10</c:v>
                </c:pt>
                <c:pt idx="862">
                  <c:v>2.8881999999999999E-10</c:v>
                </c:pt>
                <c:pt idx="863">
                  <c:v>2.8881999999999999E-10</c:v>
                </c:pt>
                <c:pt idx="864">
                  <c:v>2.8873999999999998E-10</c:v>
                </c:pt>
                <c:pt idx="865">
                  <c:v>2.8858E-10</c:v>
                </c:pt>
                <c:pt idx="866">
                  <c:v>2.8873999999999998E-10</c:v>
                </c:pt>
                <c:pt idx="867">
                  <c:v>2.8866000000000001E-10</c:v>
                </c:pt>
                <c:pt idx="868">
                  <c:v>2.8873999999999998E-10</c:v>
                </c:pt>
                <c:pt idx="869">
                  <c:v>2.8866000000000001E-10</c:v>
                </c:pt>
                <c:pt idx="870">
                  <c:v>2.8849999999999999E-10</c:v>
                </c:pt>
                <c:pt idx="871">
                  <c:v>2.8849999999999999E-10</c:v>
                </c:pt>
                <c:pt idx="872">
                  <c:v>2.8817999999999998E-10</c:v>
                </c:pt>
                <c:pt idx="873">
                  <c:v>2.8817999999999998E-10</c:v>
                </c:pt>
                <c:pt idx="874">
                  <c:v>2.8810000000000002E-10</c:v>
                </c:pt>
                <c:pt idx="875">
                  <c:v>2.8810000000000002E-10</c:v>
                </c:pt>
                <c:pt idx="876">
                  <c:v>2.8817999999999998E-10</c:v>
                </c:pt>
                <c:pt idx="877">
                  <c:v>2.8787000000000001E-10</c:v>
                </c:pt>
                <c:pt idx="878">
                  <c:v>2.8787000000000001E-10</c:v>
                </c:pt>
                <c:pt idx="879">
                  <c:v>2.8779E-10</c:v>
                </c:pt>
                <c:pt idx="880">
                  <c:v>2.8763000000000002E-10</c:v>
                </c:pt>
                <c:pt idx="881">
                  <c:v>2.8763000000000002E-10</c:v>
                </c:pt>
                <c:pt idx="882">
                  <c:v>2.8755E-10</c:v>
                </c:pt>
                <c:pt idx="883">
                  <c:v>2.8770999999999998E-10</c:v>
                </c:pt>
                <c:pt idx="884">
                  <c:v>2.8770999999999998E-10</c:v>
                </c:pt>
                <c:pt idx="885">
                  <c:v>2.8770999999999998E-10</c:v>
                </c:pt>
                <c:pt idx="886">
                  <c:v>2.8763000000000002E-10</c:v>
                </c:pt>
                <c:pt idx="887">
                  <c:v>2.8763000000000002E-10</c:v>
                </c:pt>
                <c:pt idx="888">
                  <c:v>2.8755E-10</c:v>
                </c:pt>
                <c:pt idx="889">
                  <c:v>2.8755E-10</c:v>
                </c:pt>
                <c:pt idx="890">
                  <c:v>2.8738999999999998E-10</c:v>
                </c:pt>
                <c:pt idx="891">
                  <c:v>2.8746999999999999E-10</c:v>
                </c:pt>
                <c:pt idx="892">
                  <c:v>2.8755E-10</c:v>
                </c:pt>
                <c:pt idx="893">
                  <c:v>2.8738999999999998E-10</c:v>
                </c:pt>
                <c:pt idx="894">
                  <c:v>2.8731000000000001E-10</c:v>
                </c:pt>
                <c:pt idx="895">
                  <c:v>2.8738999999999998E-10</c:v>
                </c:pt>
                <c:pt idx="896">
                  <c:v>2.8763000000000002E-10</c:v>
                </c:pt>
                <c:pt idx="897">
                  <c:v>2.8746999999999999E-10</c:v>
                </c:pt>
                <c:pt idx="898">
                  <c:v>2.8731000000000001E-10</c:v>
                </c:pt>
                <c:pt idx="899">
                  <c:v>2.8731000000000001E-10</c:v>
                </c:pt>
                <c:pt idx="900">
                  <c:v>2.8738999999999998E-10</c:v>
                </c:pt>
                <c:pt idx="901">
                  <c:v>2.8714999999999999E-10</c:v>
                </c:pt>
                <c:pt idx="902">
                  <c:v>2.8684000000000001E-10</c:v>
                </c:pt>
                <c:pt idx="903">
                  <c:v>2.8676E-10</c:v>
                </c:pt>
                <c:pt idx="904">
                  <c:v>2.8676E-10</c:v>
                </c:pt>
                <c:pt idx="905">
                  <c:v>2.8676E-10</c:v>
                </c:pt>
                <c:pt idx="906">
                  <c:v>2.8684000000000001E-10</c:v>
                </c:pt>
                <c:pt idx="907">
                  <c:v>2.8684000000000001E-10</c:v>
                </c:pt>
                <c:pt idx="908">
                  <c:v>2.8707000000000002E-10</c:v>
                </c:pt>
                <c:pt idx="909">
                  <c:v>2.8723E-10</c:v>
                </c:pt>
                <c:pt idx="910">
                  <c:v>2.8723E-10</c:v>
                </c:pt>
                <c:pt idx="911">
                  <c:v>2.8731000000000001E-10</c:v>
                </c:pt>
                <c:pt idx="912">
                  <c:v>2.8723E-10</c:v>
                </c:pt>
                <c:pt idx="913">
                  <c:v>2.8723E-10</c:v>
                </c:pt>
                <c:pt idx="914">
                  <c:v>2.8707000000000002E-10</c:v>
                </c:pt>
                <c:pt idx="915">
                  <c:v>2.8684000000000001E-10</c:v>
                </c:pt>
                <c:pt idx="916">
                  <c:v>2.8676E-10</c:v>
                </c:pt>
                <c:pt idx="917">
                  <c:v>2.8660000000000002E-10</c:v>
                </c:pt>
                <c:pt idx="918">
                  <c:v>2.8652000000000001E-10</c:v>
                </c:pt>
                <c:pt idx="919">
                  <c:v>2.8644E-10</c:v>
                </c:pt>
                <c:pt idx="920">
                  <c:v>2.8628000000000002E-10</c:v>
                </c:pt>
                <c:pt idx="921">
                  <c:v>2.8635999999999998E-10</c:v>
                </c:pt>
                <c:pt idx="922">
                  <c:v>2.8644E-10</c:v>
                </c:pt>
                <c:pt idx="923">
                  <c:v>2.8635999999999998E-10</c:v>
                </c:pt>
                <c:pt idx="924">
                  <c:v>2.862E-10</c:v>
                </c:pt>
                <c:pt idx="925">
                  <c:v>2.862E-10</c:v>
                </c:pt>
                <c:pt idx="926">
                  <c:v>2.8628000000000002E-10</c:v>
                </c:pt>
                <c:pt idx="927">
                  <c:v>2.8605000000000001E-10</c:v>
                </c:pt>
                <c:pt idx="928">
                  <c:v>2.8597E-10</c:v>
                </c:pt>
                <c:pt idx="929">
                  <c:v>2.8597E-10</c:v>
                </c:pt>
                <c:pt idx="930">
                  <c:v>2.8605000000000001E-10</c:v>
                </c:pt>
                <c:pt idx="931">
                  <c:v>2.8605000000000001E-10</c:v>
                </c:pt>
                <c:pt idx="932">
                  <c:v>2.8597E-10</c:v>
                </c:pt>
                <c:pt idx="933">
                  <c:v>2.8605000000000001E-10</c:v>
                </c:pt>
                <c:pt idx="934">
                  <c:v>2.8605000000000001E-10</c:v>
                </c:pt>
                <c:pt idx="935">
                  <c:v>2.8588999999999998E-10</c:v>
                </c:pt>
                <c:pt idx="936">
                  <c:v>2.8581000000000002E-10</c:v>
                </c:pt>
                <c:pt idx="937">
                  <c:v>2.8549000000000001E-10</c:v>
                </c:pt>
                <c:pt idx="938">
                  <c:v>2.8541E-10</c:v>
                </c:pt>
                <c:pt idx="939">
                  <c:v>2.8532999999999999E-10</c:v>
                </c:pt>
                <c:pt idx="940">
                  <c:v>2.8509999999999998E-10</c:v>
                </c:pt>
                <c:pt idx="941">
                  <c:v>2.8525000000000002E-10</c:v>
                </c:pt>
                <c:pt idx="942">
                  <c:v>2.8517999999999999E-10</c:v>
                </c:pt>
                <c:pt idx="943">
                  <c:v>2.8525000000000002E-10</c:v>
                </c:pt>
                <c:pt idx="944">
                  <c:v>2.8509999999999998E-10</c:v>
                </c:pt>
                <c:pt idx="945">
                  <c:v>2.8502000000000001E-10</c:v>
                </c:pt>
                <c:pt idx="946">
                  <c:v>2.8502000000000001E-10</c:v>
                </c:pt>
                <c:pt idx="947">
                  <c:v>2.8485999999999999E-10</c:v>
                </c:pt>
                <c:pt idx="948">
                  <c:v>2.8478000000000002E-10</c:v>
                </c:pt>
                <c:pt idx="949">
                  <c:v>2.8478000000000002E-10</c:v>
                </c:pt>
                <c:pt idx="950">
                  <c:v>2.8478000000000002E-10</c:v>
                </c:pt>
                <c:pt idx="951">
                  <c:v>2.8470000000000001E-10</c:v>
                </c:pt>
                <c:pt idx="952">
                  <c:v>2.8462E-10</c:v>
                </c:pt>
                <c:pt idx="953">
                  <c:v>2.8462E-10</c:v>
                </c:pt>
                <c:pt idx="954">
                  <c:v>2.8470000000000001E-10</c:v>
                </c:pt>
                <c:pt idx="955">
                  <c:v>2.8462E-10</c:v>
                </c:pt>
                <c:pt idx="956">
                  <c:v>2.8462E-10</c:v>
                </c:pt>
                <c:pt idx="957">
                  <c:v>2.8453999999999998E-10</c:v>
                </c:pt>
                <c:pt idx="958">
                  <c:v>2.8453999999999998E-10</c:v>
                </c:pt>
                <c:pt idx="959">
                  <c:v>2.8462E-10</c:v>
                </c:pt>
                <c:pt idx="960">
                  <c:v>2.8453999999999998E-10</c:v>
                </c:pt>
                <c:pt idx="961">
                  <c:v>2.8453999999999998E-10</c:v>
                </c:pt>
                <c:pt idx="962">
                  <c:v>2.8446000000000002E-10</c:v>
                </c:pt>
                <c:pt idx="963">
                  <c:v>2.8470000000000001E-10</c:v>
                </c:pt>
                <c:pt idx="964">
                  <c:v>2.8453999999999998E-10</c:v>
                </c:pt>
                <c:pt idx="965">
                  <c:v>2.8429999999999999E-10</c:v>
                </c:pt>
                <c:pt idx="966">
                  <c:v>2.8429999999999999E-10</c:v>
                </c:pt>
                <c:pt idx="967">
                  <c:v>2.8429999999999999E-10</c:v>
                </c:pt>
                <c:pt idx="968">
                  <c:v>2.8429999999999999E-10</c:v>
                </c:pt>
                <c:pt idx="969">
                  <c:v>2.8406999999999998E-10</c:v>
                </c:pt>
                <c:pt idx="970">
                  <c:v>2.8415E-10</c:v>
                </c:pt>
                <c:pt idx="971">
                  <c:v>2.8415E-10</c:v>
                </c:pt>
                <c:pt idx="972">
                  <c:v>2.8406999999999998E-10</c:v>
                </c:pt>
                <c:pt idx="973">
                  <c:v>2.8399000000000002E-10</c:v>
                </c:pt>
                <c:pt idx="974">
                  <c:v>2.8406999999999998E-10</c:v>
                </c:pt>
                <c:pt idx="975">
                  <c:v>2.8406999999999998E-10</c:v>
                </c:pt>
                <c:pt idx="976">
                  <c:v>2.8406999999999998E-10</c:v>
                </c:pt>
                <c:pt idx="977">
                  <c:v>2.8406999999999998E-10</c:v>
                </c:pt>
                <c:pt idx="978">
                  <c:v>2.8399000000000002E-10</c:v>
                </c:pt>
                <c:pt idx="979">
                  <c:v>2.8399000000000002E-10</c:v>
                </c:pt>
                <c:pt idx="980">
                  <c:v>2.8399000000000002E-10</c:v>
                </c:pt>
                <c:pt idx="981">
                  <c:v>2.8399000000000002E-10</c:v>
                </c:pt>
                <c:pt idx="982">
                  <c:v>2.8382999999999999E-10</c:v>
                </c:pt>
                <c:pt idx="983">
                  <c:v>2.8382999999999999E-10</c:v>
                </c:pt>
                <c:pt idx="984">
                  <c:v>2.8399000000000002E-10</c:v>
                </c:pt>
                <c:pt idx="985">
                  <c:v>2.8391E-10</c:v>
                </c:pt>
                <c:pt idx="986">
                  <c:v>2.8382999999999999E-10</c:v>
                </c:pt>
                <c:pt idx="987">
                  <c:v>2.8359E-10</c:v>
                </c:pt>
                <c:pt idx="988">
                  <c:v>2.8359E-10</c:v>
                </c:pt>
                <c:pt idx="989">
                  <c:v>2.8359E-10</c:v>
                </c:pt>
                <c:pt idx="990">
                  <c:v>2.8335000000000001E-10</c:v>
                </c:pt>
                <c:pt idx="991">
                  <c:v>2.8335000000000001E-10</c:v>
                </c:pt>
                <c:pt idx="992">
                  <c:v>2.8320000000000001E-10</c:v>
                </c:pt>
                <c:pt idx="993">
                  <c:v>2.8335000000000001E-10</c:v>
                </c:pt>
                <c:pt idx="994">
                  <c:v>2.8327999999999998E-10</c:v>
                </c:pt>
                <c:pt idx="995">
                  <c:v>2.8312E-10</c:v>
                </c:pt>
                <c:pt idx="996">
                  <c:v>2.8312E-10</c:v>
                </c:pt>
                <c:pt idx="997">
                  <c:v>2.8303999999999999E-10</c:v>
                </c:pt>
                <c:pt idx="998">
                  <c:v>2.8303999999999999E-10</c:v>
                </c:pt>
                <c:pt idx="999">
                  <c:v>2.828E-10</c:v>
                </c:pt>
                <c:pt idx="1000">
                  <c:v>2.828E-10</c:v>
                </c:pt>
                <c:pt idx="1001">
                  <c:v>2.8288000000000001E-10</c:v>
                </c:pt>
                <c:pt idx="1002">
                  <c:v>2.8288000000000001E-10</c:v>
                </c:pt>
                <c:pt idx="1003">
                  <c:v>2.8271999999999998E-10</c:v>
                </c:pt>
                <c:pt idx="1004">
                  <c:v>2.8271999999999998E-10</c:v>
                </c:pt>
                <c:pt idx="1005">
                  <c:v>2.8288000000000001E-10</c:v>
                </c:pt>
                <c:pt idx="1006">
                  <c:v>2.8288000000000001E-10</c:v>
                </c:pt>
                <c:pt idx="1007">
                  <c:v>2.8264000000000002E-10</c:v>
                </c:pt>
                <c:pt idx="1008">
                  <c:v>2.8247999999999999E-10</c:v>
                </c:pt>
                <c:pt idx="1009">
                  <c:v>2.8256E-10</c:v>
                </c:pt>
                <c:pt idx="1010">
                  <c:v>2.8256E-10</c:v>
                </c:pt>
                <c:pt idx="1011">
                  <c:v>2.8233E-10</c:v>
                </c:pt>
                <c:pt idx="1012">
                  <c:v>2.8217000000000002E-10</c:v>
                </c:pt>
                <c:pt idx="1013">
                  <c:v>2.8224999999999998E-10</c:v>
                </c:pt>
                <c:pt idx="1014">
                  <c:v>2.8233E-10</c:v>
                </c:pt>
                <c:pt idx="1015">
                  <c:v>2.8217000000000002E-10</c:v>
                </c:pt>
                <c:pt idx="1016">
                  <c:v>2.8217000000000002E-10</c:v>
                </c:pt>
                <c:pt idx="1017">
                  <c:v>2.8224999999999998E-10</c:v>
                </c:pt>
                <c:pt idx="1018">
                  <c:v>2.8241000000000001E-10</c:v>
                </c:pt>
                <c:pt idx="1019">
                  <c:v>2.8224999999999998E-10</c:v>
                </c:pt>
                <c:pt idx="1020">
                  <c:v>2.8209000000000001E-10</c:v>
                </c:pt>
                <c:pt idx="1021">
                  <c:v>2.8209000000000001E-10</c:v>
                </c:pt>
                <c:pt idx="1022">
                  <c:v>2.8200999999999999E-10</c:v>
                </c:pt>
                <c:pt idx="1023">
                  <c:v>2.8177E-10</c:v>
                </c:pt>
                <c:pt idx="1024">
                  <c:v>2.8161000000000002E-10</c:v>
                </c:pt>
                <c:pt idx="1025">
                  <c:v>2.8145999999999998E-10</c:v>
                </c:pt>
                <c:pt idx="1026">
                  <c:v>2.8153000000000001E-10</c:v>
                </c:pt>
                <c:pt idx="1027">
                  <c:v>2.8153000000000001E-10</c:v>
                </c:pt>
                <c:pt idx="1028">
                  <c:v>2.8153000000000001E-10</c:v>
                </c:pt>
                <c:pt idx="1029">
                  <c:v>2.8168999999999999E-10</c:v>
                </c:pt>
                <c:pt idx="1030">
                  <c:v>2.8161000000000002E-10</c:v>
                </c:pt>
                <c:pt idx="1031">
                  <c:v>2.8168999999999999E-10</c:v>
                </c:pt>
                <c:pt idx="1032">
                  <c:v>2.8161000000000002E-10</c:v>
                </c:pt>
                <c:pt idx="1033">
                  <c:v>2.8161000000000002E-10</c:v>
                </c:pt>
                <c:pt idx="1034">
                  <c:v>2.8153000000000001E-10</c:v>
                </c:pt>
                <c:pt idx="1035">
                  <c:v>2.8145999999999998E-10</c:v>
                </c:pt>
                <c:pt idx="1036">
                  <c:v>2.8161000000000002E-10</c:v>
                </c:pt>
                <c:pt idx="1037">
                  <c:v>2.8161000000000002E-10</c:v>
                </c:pt>
                <c:pt idx="1038">
                  <c:v>2.8161000000000002E-10</c:v>
                </c:pt>
                <c:pt idx="1039">
                  <c:v>2.8153000000000001E-10</c:v>
                </c:pt>
                <c:pt idx="1040">
                  <c:v>2.8153000000000001E-10</c:v>
                </c:pt>
                <c:pt idx="1041">
                  <c:v>2.8138000000000001E-10</c:v>
                </c:pt>
                <c:pt idx="1042">
                  <c:v>2.8138000000000001E-10</c:v>
                </c:pt>
                <c:pt idx="1043">
                  <c:v>2.8138000000000001E-10</c:v>
                </c:pt>
                <c:pt idx="1044">
                  <c:v>2.8138000000000001E-10</c:v>
                </c:pt>
                <c:pt idx="1045">
                  <c:v>2.8121999999999999E-10</c:v>
                </c:pt>
                <c:pt idx="1046">
                  <c:v>2.8106000000000001E-10</c:v>
                </c:pt>
                <c:pt idx="1047">
                  <c:v>2.8106000000000001E-10</c:v>
                </c:pt>
                <c:pt idx="1048">
                  <c:v>2.8098E-10</c:v>
                </c:pt>
                <c:pt idx="1049">
                  <c:v>2.8098E-10</c:v>
                </c:pt>
                <c:pt idx="1050">
                  <c:v>2.8074E-10</c:v>
                </c:pt>
                <c:pt idx="1051">
                  <c:v>2.8082000000000002E-10</c:v>
                </c:pt>
                <c:pt idx="1052">
                  <c:v>2.8089999999999998E-10</c:v>
                </c:pt>
                <c:pt idx="1053">
                  <c:v>2.8074E-10</c:v>
                </c:pt>
                <c:pt idx="1054">
                  <c:v>2.8065999999999999E-10</c:v>
                </c:pt>
                <c:pt idx="1055">
                  <c:v>2.8057999999999998E-10</c:v>
                </c:pt>
                <c:pt idx="1056">
                  <c:v>2.8074E-10</c:v>
                </c:pt>
                <c:pt idx="1057">
                  <c:v>2.8065999999999999E-10</c:v>
                </c:pt>
                <c:pt idx="1058">
                  <c:v>2.8051E-10</c:v>
                </c:pt>
                <c:pt idx="1059">
                  <c:v>2.8057999999999998E-10</c:v>
                </c:pt>
                <c:pt idx="1060">
                  <c:v>2.8051E-10</c:v>
                </c:pt>
                <c:pt idx="1061">
                  <c:v>2.8042999999999998E-10</c:v>
                </c:pt>
                <c:pt idx="1062">
                  <c:v>2.8027000000000001E-10</c:v>
                </c:pt>
                <c:pt idx="1063">
                  <c:v>2.8027000000000001E-10</c:v>
                </c:pt>
                <c:pt idx="1064">
                  <c:v>2.8027000000000001E-10</c:v>
                </c:pt>
                <c:pt idx="1065">
                  <c:v>2.8027000000000001E-10</c:v>
                </c:pt>
                <c:pt idx="1066">
                  <c:v>2.8027000000000001E-10</c:v>
                </c:pt>
                <c:pt idx="1067">
                  <c:v>2.8018999999999999E-10</c:v>
                </c:pt>
                <c:pt idx="1068">
                  <c:v>2.8027000000000001E-10</c:v>
                </c:pt>
                <c:pt idx="1069">
                  <c:v>2.8027000000000001E-10</c:v>
                </c:pt>
                <c:pt idx="1070">
                  <c:v>2.8010999999999998E-10</c:v>
                </c:pt>
                <c:pt idx="1071">
                  <c:v>2.8010999999999998E-10</c:v>
                </c:pt>
                <c:pt idx="1072">
                  <c:v>2.8003000000000001E-10</c:v>
                </c:pt>
                <c:pt idx="1073">
                  <c:v>2.8003000000000001E-10</c:v>
                </c:pt>
                <c:pt idx="1074">
                  <c:v>2.7986999999999999E-10</c:v>
                </c:pt>
                <c:pt idx="1075">
                  <c:v>2.7979000000000002E-10</c:v>
                </c:pt>
                <c:pt idx="1076">
                  <c:v>2.7995E-10</c:v>
                </c:pt>
                <c:pt idx="1077">
                  <c:v>2.7979000000000002E-10</c:v>
                </c:pt>
                <c:pt idx="1078">
                  <c:v>2.7979000000000002E-10</c:v>
                </c:pt>
                <c:pt idx="1079">
                  <c:v>2.7986999999999999E-10</c:v>
                </c:pt>
                <c:pt idx="1080">
                  <c:v>2.7986999999999999E-10</c:v>
                </c:pt>
                <c:pt idx="1081">
                  <c:v>2.7986999999999999E-10</c:v>
                </c:pt>
                <c:pt idx="1082">
                  <c:v>2.7962999999999999E-10</c:v>
                </c:pt>
                <c:pt idx="1083">
                  <c:v>2.7948E-10</c:v>
                </c:pt>
                <c:pt idx="1084">
                  <c:v>2.7948E-10</c:v>
                </c:pt>
                <c:pt idx="1085">
                  <c:v>2.7939999999999999E-10</c:v>
                </c:pt>
                <c:pt idx="1086">
                  <c:v>2.7924000000000001E-10</c:v>
                </c:pt>
                <c:pt idx="1087">
                  <c:v>2.7916E-10</c:v>
                </c:pt>
                <c:pt idx="1088">
                  <c:v>2.7916E-10</c:v>
                </c:pt>
                <c:pt idx="1089">
                  <c:v>2.7932000000000002E-10</c:v>
                </c:pt>
                <c:pt idx="1090">
                  <c:v>2.7924000000000001E-10</c:v>
                </c:pt>
                <c:pt idx="1091">
                  <c:v>2.7916E-10</c:v>
                </c:pt>
                <c:pt idx="1092">
                  <c:v>2.7916E-10</c:v>
                </c:pt>
                <c:pt idx="1093">
                  <c:v>2.7924000000000001E-10</c:v>
                </c:pt>
                <c:pt idx="1094">
                  <c:v>2.7924000000000001E-10</c:v>
                </c:pt>
                <c:pt idx="1095">
                  <c:v>2.7907999999999998E-10</c:v>
                </c:pt>
                <c:pt idx="1096">
                  <c:v>2.7892E-10</c:v>
                </c:pt>
                <c:pt idx="1097">
                  <c:v>2.7907999999999998E-10</c:v>
                </c:pt>
                <c:pt idx="1098">
                  <c:v>2.7907999999999998E-10</c:v>
                </c:pt>
                <c:pt idx="1099">
                  <c:v>2.7900000000000002E-10</c:v>
                </c:pt>
                <c:pt idx="1100">
                  <c:v>2.7892E-10</c:v>
                </c:pt>
                <c:pt idx="1101">
                  <c:v>2.7907999999999998E-10</c:v>
                </c:pt>
                <c:pt idx="1102">
                  <c:v>2.7916E-10</c:v>
                </c:pt>
                <c:pt idx="1103">
                  <c:v>2.7900000000000002E-10</c:v>
                </c:pt>
                <c:pt idx="1104">
                  <c:v>2.7892E-10</c:v>
                </c:pt>
                <c:pt idx="1105">
                  <c:v>2.7875999999999998E-10</c:v>
                </c:pt>
                <c:pt idx="1106">
                  <c:v>2.7875999999999998E-10</c:v>
                </c:pt>
                <c:pt idx="1107">
                  <c:v>2.7845000000000001E-10</c:v>
                </c:pt>
                <c:pt idx="1108">
                  <c:v>2.7828999999999998E-10</c:v>
                </c:pt>
                <c:pt idx="1109">
                  <c:v>2.7821000000000001E-10</c:v>
                </c:pt>
                <c:pt idx="1110">
                  <c:v>2.7828999999999998E-10</c:v>
                </c:pt>
                <c:pt idx="1111">
                  <c:v>2.7845000000000001E-10</c:v>
                </c:pt>
                <c:pt idx="1112">
                  <c:v>2.7836999999999999E-10</c:v>
                </c:pt>
                <c:pt idx="1113">
                  <c:v>2.7845000000000001E-10</c:v>
                </c:pt>
                <c:pt idx="1114">
                  <c:v>2.7860999999999998E-10</c:v>
                </c:pt>
                <c:pt idx="1115">
                  <c:v>2.7853000000000002E-10</c:v>
                </c:pt>
                <c:pt idx="1116">
                  <c:v>2.7836999999999999E-10</c:v>
                </c:pt>
                <c:pt idx="1117">
                  <c:v>2.7821000000000001E-10</c:v>
                </c:pt>
                <c:pt idx="1118">
                  <c:v>2.7821000000000001E-10</c:v>
                </c:pt>
                <c:pt idx="1119">
                  <c:v>2.7828999999999998E-10</c:v>
                </c:pt>
                <c:pt idx="1120">
                  <c:v>2.7821000000000001E-10</c:v>
                </c:pt>
                <c:pt idx="1121">
                  <c:v>2.7813E-10</c:v>
                </c:pt>
                <c:pt idx="1122">
                  <c:v>2.7813E-10</c:v>
                </c:pt>
                <c:pt idx="1123">
                  <c:v>2.7821000000000001E-10</c:v>
                </c:pt>
                <c:pt idx="1124">
                  <c:v>2.7828999999999998E-10</c:v>
                </c:pt>
                <c:pt idx="1125">
                  <c:v>2.7789000000000001E-10</c:v>
                </c:pt>
                <c:pt idx="1126">
                  <c:v>2.7781E-10</c:v>
                </c:pt>
                <c:pt idx="1127">
                  <c:v>2.7781E-10</c:v>
                </c:pt>
                <c:pt idx="1128">
                  <c:v>2.7781E-10</c:v>
                </c:pt>
                <c:pt idx="1129">
                  <c:v>2.7757999999999999E-10</c:v>
                </c:pt>
                <c:pt idx="1130">
                  <c:v>2.7742000000000001E-10</c:v>
                </c:pt>
                <c:pt idx="1131">
                  <c:v>2.7766E-10</c:v>
                </c:pt>
                <c:pt idx="1132">
                  <c:v>2.7766E-10</c:v>
                </c:pt>
                <c:pt idx="1133">
                  <c:v>2.7750000000000002E-10</c:v>
                </c:pt>
                <c:pt idx="1134">
                  <c:v>2.7750000000000002E-10</c:v>
                </c:pt>
                <c:pt idx="1135">
                  <c:v>2.7757999999999999E-10</c:v>
                </c:pt>
                <c:pt idx="1136">
                  <c:v>2.7774000000000001E-10</c:v>
                </c:pt>
                <c:pt idx="1137">
                  <c:v>2.7757999999999999E-10</c:v>
                </c:pt>
                <c:pt idx="1138">
                  <c:v>2.7742000000000001E-10</c:v>
                </c:pt>
                <c:pt idx="1139">
                  <c:v>2.7750000000000002E-10</c:v>
                </c:pt>
                <c:pt idx="1140">
                  <c:v>2.7742000000000001E-10</c:v>
                </c:pt>
                <c:pt idx="1141">
                  <c:v>2.7734E-10</c:v>
                </c:pt>
                <c:pt idx="1142">
                  <c:v>2.7718000000000002E-10</c:v>
                </c:pt>
                <c:pt idx="1143">
                  <c:v>2.7742000000000001E-10</c:v>
                </c:pt>
                <c:pt idx="1144">
                  <c:v>2.7757999999999999E-10</c:v>
                </c:pt>
                <c:pt idx="1145">
                  <c:v>2.7742000000000001E-10</c:v>
                </c:pt>
                <c:pt idx="1146">
                  <c:v>2.7734E-10</c:v>
                </c:pt>
                <c:pt idx="1147">
                  <c:v>2.7742000000000001E-10</c:v>
                </c:pt>
                <c:pt idx="1148">
                  <c:v>2.7742000000000001E-10</c:v>
                </c:pt>
                <c:pt idx="1149">
                  <c:v>2.771E-10</c:v>
                </c:pt>
                <c:pt idx="1150">
                  <c:v>2.7686000000000001E-10</c:v>
                </c:pt>
                <c:pt idx="1151">
                  <c:v>2.7693999999999998E-10</c:v>
                </c:pt>
                <c:pt idx="1152">
                  <c:v>2.771E-10</c:v>
                </c:pt>
                <c:pt idx="1153">
                  <c:v>2.7701999999999999E-10</c:v>
                </c:pt>
                <c:pt idx="1154">
                  <c:v>2.7686000000000001E-10</c:v>
                </c:pt>
                <c:pt idx="1155">
                  <c:v>2.7686000000000001E-10</c:v>
                </c:pt>
                <c:pt idx="1156">
                  <c:v>2.7701999999999999E-10</c:v>
                </c:pt>
                <c:pt idx="1157">
                  <c:v>2.7701999999999999E-10</c:v>
                </c:pt>
                <c:pt idx="1158">
                  <c:v>2.7678999999999998E-10</c:v>
                </c:pt>
                <c:pt idx="1159">
                  <c:v>2.7654999999999999E-10</c:v>
                </c:pt>
                <c:pt idx="1160">
                  <c:v>2.7663000000000001E-10</c:v>
                </c:pt>
                <c:pt idx="1161">
                  <c:v>2.7671000000000002E-10</c:v>
                </c:pt>
                <c:pt idx="1162">
                  <c:v>2.7663000000000001E-10</c:v>
                </c:pt>
                <c:pt idx="1163">
                  <c:v>2.7639000000000001E-10</c:v>
                </c:pt>
                <c:pt idx="1164">
                  <c:v>2.7646999999999998E-10</c:v>
                </c:pt>
                <c:pt idx="1165">
                  <c:v>2.7654999999999999E-10</c:v>
                </c:pt>
                <c:pt idx="1166">
                  <c:v>2.7646999999999998E-10</c:v>
                </c:pt>
                <c:pt idx="1167">
                  <c:v>2.7631E-10</c:v>
                </c:pt>
                <c:pt idx="1168">
                  <c:v>2.7639000000000001E-10</c:v>
                </c:pt>
                <c:pt idx="1169">
                  <c:v>2.7646999999999998E-10</c:v>
                </c:pt>
                <c:pt idx="1170">
                  <c:v>2.7654999999999999E-10</c:v>
                </c:pt>
                <c:pt idx="1171">
                  <c:v>2.7654999999999999E-10</c:v>
                </c:pt>
                <c:pt idx="1172">
                  <c:v>2.7654999999999999E-10</c:v>
                </c:pt>
                <c:pt idx="1173">
                  <c:v>2.7663000000000001E-10</c:v>
                </c:pt>
                <c:pt idx="1174">
                  <c:v>2.7654999999999999E-10</c:v>
                </c:pt>
                <c:pt idx="1175">
                  <c:v>2.7646999999999998E-10</c:v>
                </c:pt>
                <c:pt idx="1176">
                  <c:v>2.7639000000000001E-10</c:v>
                </c:pt>
                <c:pt idx="1177">
                  <c:v>2.7646999999999998E-10</c:v>
                </c:pt>
                <c:pt idx="1178">
                  <c:v>2.7631E-10</c:v>
                </c:pt>
                <c:pt idx="1179">
                  <c:v>2.7615000000000002E-10</c:v>
                </c:pt>
                <c:pt idx="1180">
                  <c:v>2.7590999999999998E-10</c:v>
                </c:pt>
                <c:pt idx="1181">
                  <c:v>2.7599E-10</c:v>
                </c:pt>
                <c:pt idx="1182">
                  <c:v>2.7584E-10</c:v>
                </c:pt>
                <c:pt idx="1183">
                  <c:v>2.7575999999999999E-10</c:v>
                </c:pt>
                <c:pt idx="1184">
                  <c:v>2.7568000000000002E-10</c:v>
                </c:pt>
                <c:pt idx="1185">
                  <c:v>2.7575999999999999E-10</c:v>
                </c:pt>
                <c:pt idx="1186">
                  <c:v>2.7584E-10</c:v>
                </c:pt>
                <c:pt idx="1187">
                  <c:v>2.7560000000000001E-10</c:v>
                </c:pt>
                <c:pt idx="1188">
                  <c:v>2.7560000000000001E-10</c:v>
                </c:pt>
                <c:pt idx="1189">
                  <c:v>2.7560000000000001E-10</c:v>
                </c:pt>
                <c:pt idx="1190">
                  <c:v>2.7568000000000002E-10</c:v>
                </c:pt>
                <c:pt idx="1191">
                  <c:v>2.7560000000000001E-10</c:v>
                </c:pt>
                <c:pt idx="1192">
                  <c:v>2.7552E-10</c:v>
                </c:pt>
                <c:pt idx="1193">
                  <c:v>2.7552E-10</c:v>
                </c:pt>
                <c:pt idx="1194">
                  <c:v>2.7543999999999998E-10</c:v>
                </c:pt>
                <c:pt idx="1195">
                  <c:v>2.7536000000000002E-10</c:v>
                </c:pt>
                <c:pt idx="1196">
                  <c:v>2.7511999999999998E-10</c:v>
                </c:pt>
                <c:pt idx="1197">
                  <c:v>2.7511999999999998E-10</c:v>
                </c:pt>
                <c:pt idx="1198">
                  <c:v>2.7511999999999998E-10</c:v>
                </c:pt>
                <c:pt idx="1199">
                  <c:v>2.7511999999999998E-10</c:v>
                </c:pt>
                <c:pt idx="1200">
                  <c:v>2.7519999999999999E-10</c:v>
                </c:pt>
                <c:pt idx="1201">
                  <c:v>2.7511999999999998E-10</c:v>
                </c:pt>
                <c:pt idx="1202">
                  <c:v>2.7536000000000002E-10</c:v>
                </c:pt>
                <c:pt idx="1203">
                  <c:v>2.7528E-10</c:v>
                </c:pt>
                <c:pt idx="1204">
                  <c:v>2.7511999999999998E-10</c:v>
                </c:pt>
                <c:pt idx="1205">
                  <c:v>2.7511999999999998E-10</c:v>
                </c:pt>
                <c:pt idx="1206">
                  <c:v>2.7504000000000001E-10</c:v>
                </c:pt>
                <c:pt idx="1207">
                  <c:v>2.7496999999999998E-10</c:v>
                </c:pt>
                <c:pt idx="1208">
                  <c:v>2.7489000000000002E-10</c:v>
                </c:pt>
                <c:pt idx="1209">
                  <c:v>2.7489000000000002E-10</c:v>
                </c:pt>
                <c:pt idx="1210">
                  <c:v>2.7481000000000001E-10</c:v>
                </c:pt>
                <c:pt idx="1211">
                  <c:v>2.7472999999999999E-10</c:v>
                </c:pt>
                <c:pt idx="1212">
                  <c:v>2.7464999999999998E-10</c:v>
                </c:pt>
                <c:pt idx="1213">
                  <c:v>2.7464999999999998E-10</c:v>
                </c:pt>
                <c:pt idx="1214">
                  <c:v>2.7449E-10</c:v>
                </c:pt>
                <c:pt idx="1215">
                  <c:v>2.7449E-10</c:v>
                </c:pt>
                <c:pt idx="1216">
                  <c:v>2.7464999999999998E-10</c:v>
                </c:pt>
                <c:pt idx="1217">
                  <c:v>2.7457000000000001E-10</c:v>
                </c:pt>
                <c:pt idx="1218">
                  <c:v>2.7440999999999999E-10</c:v>
                </c:pt>
                <c:pt idx="1219">
                  <c:v>2.7440999999999999E-10</c:v>
                </c:pt>
                <c:pt idx="1220">
                  <c:v>2.7440999999999999E-10</c:v>
                </c:pt>
                <c:pt idx="1221">
                  <c:v>2.7425000000000001E-10</c:v>
                </c:pt>
                <c:pt idx="1222">
                  <c:v>2.7402E-10</c:v>
                </c:pt>
                <c:pt idx="1223">
                  <c:v>2.7408999999999998E-10</c:v>
                </c:pt>
                <c:pt idx="1224">
                  <c:v>2.7425000000000001E-10</c:v>
                </c:pt>
                <c:pt idx="1225">
                  <c:v>2.7425000000000001E-10</c:v>
                </c:pt>
                <c:pt idx="1226">
                  <c:v>2.7402E-10</c:v>
                </c:pt>
                <c:pt idx="1227">
                  <c:v>2.7402E-10</c:v>
                </c:pt>
                <c:pt idx="1228">
                  <c:v>2.7417E-10</c:v>
                </c:pt>
                <c:pt idx="1229">
                  <c:v>2.7408999999999998E-10</c:v>
                </c:pt>
                <c:pt idx="1230">
                  <c:v>2.7386000000000002E-10</c:v>
                </c:pt>
                <c:pt idx="1231">
                  <c:v>2.7378000000000001E-10</c:v>
                </c:pt>
                <c:pt idx="1232">
                  <c:v>2.7393999999999999E-10</c:v>
                </c:pt>
                <c:pt idx="1233">
                  <c:v>2.7386000000000002E-10</c:v>
                </c:pt>
                <c:pt idx="1234">
                  <c:v>2.7378000000000001E-10</c:v>
                </c:pt>
                <c:pt idx="1235">
                  <c:v>2.7378000000000001E-10</c:v>
                </c:pt>
                <c:pt idx="1236">
                  <c:v>2.7386000000000002E-10</c:v>
                </c:pt>
                <c:pt idx="1237">
                  <c:v>2.7378000000000001E-10</c:v>
                </c:pt>
                <c:pt idx="1238">
                  <c:v>2.7378000000000001E-10</c:v>
                </c:pt>
                <c:pt idx="1239">
                  <c:v>2.7378000000000001E-10</c:v>
                </c:pt>
                <c:pt idx="1240">
                  <c:v>2.737E-10</c:v>
                </c:pt>
                <c:pt idx="1241">
                  <c:v>2.7354000000000002E-10</c:v>
                </c:pt>
                <c:pt idx="1242">
                  <c:v>2.7354000000000002E-10</c:v>
                </c:pt>
                <c:pt idx="1243">
                  <c:v>2.7346E-10</c:v>
                </c:pt>
                <c:pt idx="1244">
                  <c:v>2.7329999999999998E-10</c:v>
                </c:pt>
                <c:pt idx="1245">
                  <c:v>2.7322000000000001E-10</c:v>
                </c:pt>
                <c:pt idx="1246">
                  <c:v>2.7314E-10</c:v>
                </c:pt>
                <c:pt idx="1247">
                  <c:v>2.7314E-10</c:v>
                </c:pt>
                <c:pt idx="1248">
                  <c:v>2.7307000000000002E-10</c:v>
                </c:pt>
                <c:pt idx="1249">
                  <c:v>2.7307000000000002E-10</c:v>
                </c:pt>
                <c:pt idx="1250">
                  <c:v>2.7314E-10</c:v>
                </c:pt>
                <c:pt idx="1251">
                  <c:v>2.7307000000000002E-10</c:v>
                </c:pt>
                <c:pt idx="1252">
                  <c:v>2.7314E-10</c:v>
                </c:pt>
                <c:pt idx="1253">
                  <c:v>2.7314E-10</c:v>
                </c:pt>
                <c:pt idx="1254">
                  <c:v>2.7314E-10</c:v>
                </c:pt>
                <c:pt idx="1255">
                  <c:v>2.7314E-10</c:v>
                </c:pt>
                <c:pt idx="1256">
                  <c:v>2.7290999999999999E-10</c:v>
                </c:pt>
                <c:pt idx="1257">
                  <c:v>2.7307000000000002E-10</c:v>
                </c:pt>
                <c:pt idx="1258">
                  <c:v>2.7290999999999999E-10</c:v>
                </c:pt>
                <c:pt idx="1259">
                  <c:v>2.7282999999999998E-10</c:v>
                </c:pt>
                <c:pt idx="1260">
                  <c:v>2.7275000000000001E-10</c:v>
                </c:pt>
                <c:pt idx="1261">
                  <c:v>2.7267E-10</c:v>
                </c:pt>
                <c:pt idx="1262">
                  <c:v>2.7282999999999998E-10</c:v>
                </c:pt>
                <c:pt idx="1263">
                  <c:v>2.7258999999999999E-10</c:v>
                </c:pt>
                <c:pt idx="1264">
                  <c:v>2.7267E-10</c:v>
                </c:pt>
                <c:pt idx="1265">
                  <c:v>2.7267E-10</c:v>
                </c:pt>
                <c:pt idx="1266">
                  <c:v>2.7275000000000001E-10</c:v>
                </c:pt>
                <c:pt idx="1267">
                  <c:v>2.7275000000000001E-10</c:v>
                </c:pt>
                <c:pt idx="1268">
                  <c:v>2.7258999999999999E-10</c:v>
                </c:pt>
                <c:pt idx="1269">
                  <c:v>2.7258999999999999E-10</c:v>
                </c:pt>
                <c:pt idx="1270">
                  <c:v>2.7251000000000002E-10</c:v>
                </c:pt>
                <c:pt idx="1271">
                  <c:v>2.7258999999999999E-10</c:v>
                </c:pt>
                <c:pt idx="1272">
                  <c:v>2.7251000000000002E-10</c:v>
                </c:pt>
                <c:pt idx="1273">
                  <c:v>2.7243000000000001E-10</c:v>
                </c:pt>
                <c:pt idx="1274">
                  <c:v>2.7251000000000002E-10</c:v>
                </c:pt>
                <c:pt idx="1275">
                  <c:v>2.7258999999999999E-10</c:v>
                </c:pt>
                <c:pt idx="1276">
                  <c:v>2.7243000000000001E-10</c:v>
                </c:pt>
                <c:pt idx="1277">
                  <c:v>2.7226999999999998E-10</c:v>
                </c:pt>
                <c:pt idx="1278">
                  <c:v>2.7243000000000001E-10</c:v>
                </c:pt>
                <c:pt idx="1279">
                  <c:v>2.7243000000000001E-10</c:v>
                </c:pt>
                <c:pt idx="1280">
                  <c:v>2.7235E-10</c:v>
                </c:pt>
                <c:pt idx="1281">
                  <c:v>2.7219000000000002E-10</c:v>
                </c:pt>
                <c:pt idx="1282">
                  <c:v>2.7235E-10</c:v>
                </c:pt>
                <c:pt idx="1283">
                  <c:v>2.7226999999999998E-10</c:v>
                </c:pt>
                <c:pt idx="1284">
                  <c:v>2.7204000000000002E-10</c:v>
                </c:pt>
                <c:pt idx="1285">
                  <c:v>2.7196000000000001E-10</c:v>
                </c:pt>
                <c:pt idx="1286">
                  <c:v>2.7196000000000001E-10</c:v>
                </c:pt>
                <c:pt idx="1287">
                  <c:v>2.7204000000000002E-10</c:v>
                </c:pt>
                <c:pt idx="1288">
                  <c:v>2.7179999999999998E-10</c:v>
                </c:pt>
                <c:pt idx="1289">
                  <c:v>2.7179999999999998E-10</c:v>
                </c:pt>
                <c:pt idx="1290">
                  <c:v>2.7172000000000002E-10</c:v>
                </c:pt>
                <c:pt idx="1291">
                  <c:v>2.7172000000000002E-10</c:v>
                </c:pt>
                <c:pt idx="1292">
                  <c:v>2.7164E-10</c:v>
                </c:pt>
                <c:pt idx="1293">
                  <c:v>2.7147999999999998E-10</c:v>
                </c:pt>
                <c:pt idx="1294">
                  <c:v>2.7164E-10</c:v>
                </c:pt>
                <c:pt idx="1295">
                  <c:v>2.7164E-10</c:v>
                </c:pt>
                <c:pt idx="1296">
                  <c:v>2.7164E-10</c:v>
                </c:pt>
                <c:pt idx="1297">
                  <c:v>2.7164E-10</c:v>
                </c:pt>
                <c:pt idx="1298">
                  <c:v>2.7155999999999999E-10</c:v>
                </c:pt>
                <c:pt idx="1299">
                  <c:v>2.7172000000000002E-10</c:v>
                </c:pt>
                <c:pt idx="1300">
                  <c:v>2.7172000000000002E-10</c:v>
                </c:pt>
                <c:pt idx="1301">
                  <c:v>2.7164E-10</c:v>
                </c:pt>
                <c:pt idx="1302">
                  <c:v>2.7164E-10</c:v>
                </c:pt>
                <c:pt idx="1303">
                  <c:v>2.7155999999999999E-10</c:v>
                </c:pt>
                <c:pt idx="1304">
                  <c:v>2.7164E-10</c:v>
                </c:pt>
                <c:pt idx="1305">
                  <c:v>2.7147999999999998E-10</c:v>
                </c:pt>
                <c:pt idx="1306">
                  <c:v>2.7123999999999999E-10</c:v>
                </c:pt>
                <c:pt idx="1307">
                  <c:v>2.7132E-10</c:v>
                </c:pt>
                <c:pt idx="1308">
                  <c:v>2.7132E-10</c:v>
                </c:pt>
                <c:pt idx="1309">
                  <c:v>2.7123999999999999E-10</c:v>
                </c:pt>
                <c:pt idx="1310">
                  <c:v>2.7117000000000001E-10</c:v>
                </c:pt>
                <c:pt idx="1311">
                  <c:v>2.7108999999999999E-10</c:v>
                </c:pt>
                <c:pt idx="1312">
                  <c:v>2.7108999999999999E-10</c:v>
                </c:pt>
                <c:pt idx="1313">
                  <c:v>2.7085E-10</c:v>
                </c:pt>
                <c:pt idx="1314">
                  <c:v>2.7061000000000001E-10</c:v>
                </c:pt>
                <c:pt idx="1315">
                  <c:v>2.7069000000000002E-10</c:v>
                </c:pt>
                <c:pt idx="1316">
                  <c:v>2.7085E-10</c:v>
                </c:pt>
                <c:pt idx="1317">
                  <c:v>2.7085E-10</c:v>
                </c:pt>
                <c:pt idx="1318">
                  <c:v>2.7069000000000002E-10</c:v>
                </c:pt>
                <c:pt idx="1319">
                  <c:v>2.7076999999999999E-10</c:v>
                </c:pt>
                <c:pt idx="1320">
                  <c:v>2.7093000000000001E-10</c:v>
                </c:pt>
                <c:pt idx="1321">
                  <c:v>2.7085E-10</c:v>
                </c:pt>
                <c:pt idx="1322">
                  <c:v>2.7061000000000001E-10</c:v>
                </c:pt>
                <c:pt idx="1323">
                  <c:v>2.7061000000000001E-10</c:v>
                </c:pt>
                <c:pt idx="1324">
                  <c:v>2.7100999999999998E-10</c:v>
                </c:pt>
                <c:pt idx="1325">
                  <c:v>2.7108999999999999E-10</c:v>
                </c:pt>
                <c:pt idx="1326">
                  <c:v>2.7093000000000001E-10</c:v>
                </c:pt>
                <c:pt idx="1327">
                  <c:v>2.7108999999999999E-10</c:v>
                </c:pt>
                <c:pt idx="1328">
                  <c:v>2.7108999999999999E-10</c:v>
                </c:pt>
                <c:pt idx="1329">
                  <c:v>2.7108999999999999E-10</c:v>
                </c:pt>
                <c:pt idx="1330">
                  <c:v>2.7069000000000002E-10</c:v>
                </c:pt>
                <c:pt idx="1331">
                  <c:v>2.7061000000000001E-10</c:v>
                </c:pt>
                <c:pt idx="1332">
                  <c:v>2.7076999999999999E-10</c:v>
                </c:pt>
                <c:pt idx="1333">
                  <c:v>2.7053E-10</c:v>
                </c:pt>
                <c:pt idx="1334">
                  <c:v>2.7044999999999998E-10</c:v>
                </c:pt>
                <c:pt idx="1335">
                  <c:v>2.7037000000000002E-10</c:v>
                </c:pt>
                <c:pt idx="1336">
                  <c:v>2.7044999999999998E-10</c:v>
                </c:pt>
                <c:pt idx="1337">
                  <c:v>2.7044999999999998E-10</c:v>
                </c:pt>
                <c:pt idx="1338">
                  <c:v>2.7029999999999999E-10</c:v>
                </c:pt>
                <c:pt idx="1339">
                  <c:v>2.7029999999999999E-10</c:v>
                </c:pt>
                <c:pt idx="1340">
                  <c:v>2.7022000000000002E-10</c:v>
                </c:pt>
                <c:pt idx="1341">
                  <c:v>2.7029999999999999E-10</c:v>
                </c:pt>
                <c:pt idx="1342">
                  <c:v>2.7022000000000002E-10</c:v>
                </c:pt>
                <c:pt idx="1343">
                  <c:v>2.7006E-10</c:v>
                </c:pt>
                <c:pt idx="1344">
                  <c:v>2.6997999999999998E-10</c:v>
                </c:pt>
                <c:pt idx="1345">
                  <c:v>2.7006E-10</c:v>
                </c:pt>
                <c:pt idx="1346">
                  <c:v>2.7014000000000001E-10</c:v>
                </c:pt>
                <c:pt idx="1347">
                  <c:v>2.7006E-10</c:v>
                </c:pt>
                <c:pt idx="1348">
                  <c:v>2.7014000000000001E-10</c:v>
                </c:pt>
                <c:pt idx="1349">
                  <c:v>2.7006E-10</c:v>
                </c:pt>
                <c:pt idx="1350">
                  <c:v>2.6997999999999998E-10</c:v>
                </c:pt>
                <c:pt idx="1351">
                  <c:v>2.6990000000000002E-10</c:v>
                </c:pt>
                <c:pt idx="1352">
                  <c:v>2.6973999999999999E-10</c:v>
                </c:pt>
                <c:pt idx="1353">
                  <c:v>2.6965999999999998E-10</c:v>
                </c:pt>
                <c:pt idx="1354">
                  <c:v>2.6958000000000001E-10</c:v>
                </c:pt>
                <c:pt idx="1355">
                  <c:v>2.6958000000000001E-10</c:v>
                </c:pt>
                <c:pt idx="1356">
                  <c:v>2.695E-10</c:v>
                </c:pt>
                <c:pt idx="1357">
                  <c:v>2.6941999999999999E-10</c:v>
                </c:pt>
                <c:pt idx="1358">
                  <c:v>2.6935000000000001E-10</c:v>
                </c:pt>
                <c:pt idx="1359">
                  <c:v>2.6918999999999998E-10</c:v>
                </c:pt>
                <c:pt idx="1360">
                  <c:v>2.6918999999999998E-10</c:v>
                </c:pt>
                <c:pt idx="1361">
                  <c:v>2.6911000000000001E-10</c:v>
                </c:pt>
                <c:pt idx="1362">
                  <c:v>2.6918999999999998E-10</c:v>
                </c:pt>
                <c:pt idx="1363">
                  <c:v>2.6911000000000001E-10</c:v>
                </c:pt>
                <c:pt idx="1364">
                  <c:v>2.6903E-10</c:v>
                </c:pt>
                <c:pt idx="1365">
                  <c:v>2.6903E-10</c:v>
                </c:pt>
                <c:pt idx="1366">
                  <c:v>2.6894999999999999E-10</c:v>
                </c:pt>
                <c:pt idx="1367">
                  <c:v>2.6887000000000002E-10</c:v>
                </c:pt>
                <c:pt idx="1368">
                  <c:v>2.6871E-10</c:v>
                </c:pt>
                <c:pt idx="1369">
                  <c:v>2.6862999999999998E-10</c:v>
                </c:pt>
                <c:pt idx="1370">
                  <c:v>2.6871E-10</c:v>
                </c:pt>
                <c:pt idx="1371">
                  <c:v>2.6871E-10</c:v>
                </c:pt>
                <c:pt idx="1372">
                  <c:v>2.6871E-10</c:v>
                </c:pt>
                <c:pt idx="1373">
                  <c:v>2.6879000000000001E-10</c:v>
                </c:pt>
                <c:pt idx="1374">
                  <c:v>2.6887000000000002E-10</c:v>
                </c:pt>
                <c:pt idx="1375">
                  <c:v>2.6887000000000002E-10</c:v>
                </c:pt>
                <c:pt idx="1376">
                  <c:v>2.6887000000000002E-10</c:v>
                </c:pt>
                <c:pt idx="1377">
                  <c:v>2.6879000000000001E-10</c:v>
                </c:pt>
                <c:pt idx="1378">
                  <c:v>2.6879000000000001E-10</c:v>
                </c:pt>
                <c:pt idx="1379">
                  <c:v>2.6879000000000001E-10</c:v>
                </c:pt>
                <c:pt idx="1380">
                  <c:v>2.6879000000000001E-10</c:v>
                </c:pt>
                <c:pt idx="1381">
                  <c:v>2.6871E-10</c:v>
                </c:pt>
                <c:pt idx="1382">
                  <c:v>2.6855000000000002E-10</c:v>
                </c:pt>
                <c:pt idx="1383">
                  <c:v>2.6855000000000002E-10</c:v>
                </c:pt>
                <c:pt idx="1384">
                  <c:v>2.6847E-10</c:v>
                </c:pt>
                <c:pt idx="1385">
                  <c:v>2.6832000000000001E-10</c:v>
                </c:pt>
                <c:pt idx="1386">
                  <c:v>2.6815999999999998E-10</c:v>
                </c:pt>
                <c:pt idx="1387">
                  <c:v>2.6824E-10</c:v>
                </c:pt>
                <c:pt idx="1388">
                  <c:v>2.6832000000000001E-10</c:v>
                </c:pt>
                <c:pt idx="1389">
                  <c:v>2.6815999999999998E-10</c:v>
                </c:pt>
                <c:pt idx="1390">
                  <c:v>2.6815999999999998E-10</c:v>
                </c:pt>
                <c:pt idx="1391">
                  <c:v>2.6832000000000001E-10</c:v>
                </c:pt>
                <c:pt idx="1392">
                  <c:v>2.6840000000000002E-10</c:v>
                </c:pt>
                <c:pt idx="1393">
                  <c:v>2.6840000000000002E-10</c:v>
                </c:pt>
                <c:pt idx="1394">
                  <c:v>2.6824E-10</c:v>
                </c:pt>
                <c:pt idx="1395">
                  <c:v>2.6855000000000002E-10</c:v>
                </c:pt>
                <c:pt idx="1396">
                  <c:v>2.6847E-10</c:v>
                </c:pt>
                <c:pt idx="1397">
                  <c:v>2.6815999999999998E-10</c:v>
                </c:pt>
                <c:pt idx="1398">
                  <c:v>2.6824E-10</c:v>
                </c:pt>
                <c:pt idx="1399">
                  <c:v>2.6824E-10</c:v>
                </c:pt>
                <c:pt idx="1400">
                  <c:v>2.6840000000000002E-10</c:v>
                </c:pt>
                <c:pt idx="1401">
                  <c:v>2.6815999999999998E-10</c:v>
                </c:pt>
                <c:pt idx="1402">
                  <c:v>2.6808000000000002E-10</c:v>
                </c:pt>
                <c:pt idx="1403">
                  <c:v>2.6832000000000001E-10</c:v>
                </c:pt>
                <c:pt idx="1404">
                  <c:v>2.6824E-10</c:v>
                </c:pt>
                <c:pt idx="1405">
                  <c:v>2.6808000000000002E-10</c:v>
                </c:pt>
                <c:pt idx="1406">
                  <c:v>2.6791999999999999E-10</c:v>
                </c:pt>
                <c:pt idx="1407">
                  <c:v>2.6783999999999998E-10</c:v>
                </c:pt>
                <c:pt idx="1408">
                  <c:v>2.6800000000000001E-10</c:v>
                </c:pt>
                <c:pt idx="1409">
                  <c:v>2.6783999999999998E-10</c:v>
                </c:pt>
                <c:pt idx="1410">
                  <c:v>2.6768E-10</c:v>
                </c:pt>
                <c:pt idx="1411">
                  <c:v>2.6744999999999999E-10</c:v>
                </c:pt>
                <c:pt idx="1412">
                  <c:v>2.6752000000000002E-10</c:v>
                </c:pt>
                <c:pt idx="1413">
                  <c:v>2.6752000000000002E-10</c:v>
                </c:pt>
                <c:pt idx="1414">
                  <c:v>2.6752000000000002E-10</c:v>
                </c:pt>
                <c:pt idx="1415">
                  <c:v>2.6744999999999999E-10</c:v>
                </c:pt>
                <c:pt idx="1416">
                  <c:v>2.6759999999999999E-10</c:v>
                </c:pt>
                <c:pt idx="1417">
                  <c:v>2.6783999999999998E-10</c:v>
                </c:pt>
                <c:pt idx="1418">
                  <c:v>2.6776000000000001E-10</c:v>
                </c:pt>
                <c:pt idx="1419">
                  <c:v>2.6776000000000001E-10</c:v>
                </c:pt>
                <c:pt idx="1420">
                  <c:v>2.6776000000000001E-10</c:v>
                </c:pt>
                <c:pt idx="1421">
                  <c:v>2.6776000000000001E-10</c:v>
                </c:pt>
                <c:pt idx="1422">
                  <c:v>2.6768E-10</c:v>
                </c:pt>
                <c:pt idx="1423">
                  <c:v>2.6759999999999999E-10</c:v>
                </c:pt>
                <c:pt idx="1424">
                  <c:v>2.6759999999999999E-10</c:v>
                </c:pt>
                <c:pt idx="1425">
                  <c:v>2.6752000000000002E-10</c:v>
                </c:pt>
                <c:pt idx="1426">
                  <c:v>2.6736999999999998E-10</c:v>
                </c:pt>
                <c:pt idx="1427">
                  <c:v>2.6736999999999998E-10</c:v>
                </c:pt>
                <c:pt idx="1428">
                  <c:v>2.6721E-10</c:v>
                </c:pt>
                <c:pt idx="1429">
                  <c:v>2.6721E-10</c:v>
                </c:pt>
                <c:pt idx="1430">
                  <c:v>2.6721E-10</c:v>
                </c:pt>
                <c:pt idx="1431">
                  <c:v>2.6712999999999999E-10</c:v>
                </c:pt>
                <c:pt idx="1432">
                  <c:v>2.6712999999999999E-10</c:v>
                </c:pt>
                <c:pt idx="1433">
                  <c:v>2.6721E-10</c:v>
                </c:pt>
                <c:pt idx="1434">
                  <c:v>2.6729000000000001E-10</c:v>
                </c:pt>
                <c:pt idx="1435">
                  <c:v>2.6712999999999999E-10</c:v>
                </c:pt>
                <c:pt idx="1436">
                  <c:v>2.6689E-10</c:v>
                </c:pt>
                <c:pt idx="1437">
                  <c:v>2.6697000000000001E-10</c:v>
                </c:pt>
                <c:pt idx="1438">
                  <c:v>2.6697000000000001E-10</c:v>
                </c:pt>
                <c:pt idx="1439">
                  <c:v>2.6680999999999998E-10</c:v>
                </c:pt>
                <c:pt idx="1440">
                  <c:v>2.6665E-10</c:v>
                </c:pt>
                <c:pt idx="1441">
                  <c:v>2.6665E-10</c:v>
                </c:pt>
                <c:pt idx="1442">
                  <c:v>2.6680999999999998E-10</c:v>
                </c:pt>
                <c:pt idx="1443">
                  <c:v>2.6673000000000002E-10</c:v>
                </c:pt>
                <c:pt idx="1444">
                  <c:v>2.6642E-10</c:v>
                </c:pt>
                <c:pt idx="1445">
                  <c:v>2.6650000000000001E-10</c:v>
                </c:pt>
                <c:pt idx="1446">
                  <c:v>2.6650000000000001E-10</c:v>
                </c:pt>
                <c:pt idx="1447">
                  <c:v>2.6642E-10</c:v>
                </c:pt>
                <c:pt idx="1448">
                  <c:v>2.6633999999999998E-10</c:v>
                </c:pt>
                <c:pt idx="1449">
                  <c:v>2.6626000000000002E-10</c:v>
                </c:pt>
                <c:pt idx="1450">
                  <c:v>2.6650000000000001E-10</c:v>
                </c:pt>
                <c:pt idx="1451">
                  <c:v>2.6633999999999998E-10</c:v>
                </c:pt>
                <c:pt idx="1452">
                  <c:v>2.6609999999999999E-10</c:v>
                </c:pt>
                <c:pt idx="1453">
                  <c:v>2.6601999999999998E-10</c:v>
                </c:pt>
                <c:pt idx="1454">
                  <c:v>2.6601999999999998E-10</c:v>
                </c:pt>
                <c:pt idx="1455">
                  <c:v>2.6601999999999998E-10</c:v>
                </c:pt>
                <c:pt idx="1456">
                  <c:v>2.6577999999999999E-10</c:v>
                </c:pt>
                <c:pt idx="1457">
                  <c:v>2.6570000000000002E-10</c:v>
                </c:pt>
                <c:pt idx="1458">
                  <c:v>2.6594000000000001E-10</c:v>
                </c:pt>
                <c:pt idx="1459">
                  <c:v>2.6601999999999998E-10</c:v>
                </c:pt>
                <c:pt idx="1460">
                  <c:v>2.6594000000000001E-10</c:v>
                </c:pt>
                <c:pt idx="1461">
                  <c:v>2.6594000000000001E-10</c:v>
                </c:pt>
                <c:pt idx="1462">
                  <c:v>2.6626000000000002E-10</c:v>
                </c:pt>
                <c:pt idx="1463">
                  <c:v>2.6633999999999998E-10</c:v>
                </c:pt>
                <c:pt idx="1464">
                  <c:v>2.6626000000000002E-10</c:v>
                </c:pt>
                <c:pt idx="1465">
                  <c:v>2.6633999999999998E-10</c:v>
                </c:pt>
                <c:pt idx="1466">
                  <c:v>2.6633999999999998E-10</c:v>
                </c:pt>
                <c:pt idx="1467">
                  <c:v>2.6633999999999998E-10</c:v>
                </c:pt>
                <c:pt idx="1468">
                  <c:v>2.6609999999999999E-10</c:v>
                </c:pt>
                <c:pt idx="1469">
                  <c:v>2.6609999999999999E-10</c:v>
                </c:pt>
                <c:pt idx="1470">
                  <c:v>2.6609999999999999E-10</c:v>
                </c:pt>
                <c:pt idx="1471">
                  <c:v>2.6601999999999998E-10</c:v>
                </c:pt>
                <c:pt idx="1472">
                  <c:v>2.6594000000000001E-10</c:v>
                </c:pt>
                <c:pt idx="1473">
                  <c:v>2.6586E-10</c:v>
                </c:pt>
                <c:pt idx="1474">
                  <c:v>2.6570000000000002E-10</c:v>
                </c:pt>
                <c:pt idx="1475">
                  <c:v>2.6570000000000002E-10</c:v>
                </c:pt>
                <c:pt idx="1476">
                  <c:v>2.6547000000000001E-10</c:v>
                </c:pt>
                <c:pt idx="1477">
                  <c:v>2.6539E-10</c:v>
                </c:pt>
                <c:pt idx="1478">
                  <c:v>2.6539E-10</c:v>
                </c:pt>
                <c:pt idx="1479">
                  <c:v>2.6530999999999999E-10</c:v>
                </c:pt>
                <c:pt idx="1480">
                  <c:v>2.6539E-10</c:v>
                </c:pt>
                <c:pt idx="1481">
                  <c:v>2.6530999999999999E-10</c:v>
                </c:pt>
                <c:pt idx="1482">
                  <c:v>2.6539E-10</c:v>
                </c:pt>
                <c:pt idx="1483">
                  <c:v>2.6554999999999998E-10</c:v>
                </c:pt>
                <c:pt idx="1484">
                  <c:v>2.6539E-10</c:v>
                </c:pt>
                <c:pt idx="1485">
                  <c:v>2.6547000000000001E-10</c:v>
                </c:pt>
                <c:pt idx="1486">
                  <c:v>2.6539E-10</c:v>
                </c:pt>
                <c:pt idx="1487">
                  <c:v>2.6539E-10</c:v>
                </c:pt>
                <c:pt idx="1488">
                  <c:v>2.6539E-10</c:v>
                </c:pt>
                <c:pt idx="1489">
                  <c:v>2.6523000000000002E-10</c:v>
                </c:pt>
                <c:pt idx="1490">
                  <c:v>2.6530999999999999E-10</c:v>
                </c:pt>
                <c:pt idx="1491">
                  <c:v>2.6530999999999999E-10</c:v>
                </c:pt>
                <c:pt idx="1492">
                  <c:v>2.6547000000000001E-10</c:v>
                </c:pt>
                <c:pt idx="1493">
                  <c:v>2.6539E-10</c:v>
                </c:pt>
                <c:pt idx="1494">
                  <c:v>2.6523000000000002E-10</c:v>
                </c:pt>
                <c:pt idx="1495">
                  <c:v>2.6523000000000002E-10</c:v>
                </c:pt>
                <c:pt idx="1496">
                  <c:v>2.6530999999999999E-10</c:v>
                </c:pt>
                <c:pt idx="1497">
                  <c:v>2.6523000000000002E-10</c:v>
                </c:pt>
                <c:pt idx="1498">
                  <c:v>2.6515000000000001E-10</c:v>
                </c:pt>
                <c:pt idx="1499">
                  <c:v>2.6515000000000001E-10</c:v>
                </c:pt>
                <c:pt idx="1500">
                  <c:v>2.6523000000000002E-10</c:v>
                </c:pt>
                <c:pt idx="1501">
                  <c:v>2.6515000000000001E-10</c:v>
                </c:pt>
                <c:pt idx="1502">
                  <c:v>2.6498999999999998E-10</c:v>
                </c:pt>
                <c:pt idx="1503">
                  <c:v>2.6498999999999998E-10</c:v>
                </c:pt>
                <c:pt idx="1504">
                  <c:v>2.6498999999999998E-10</c:v>
                </c:pt>
                <c:pt idx="1505">
                  <c:v>2.6483E-10</c:v>
                </c:pt>
                <c:pt idx="1506">
                  <c:v>2.6474999999999999E-10</c:v>
                </c:pt>
                <c:pt idx="1507">
                  <c:v>2.646E-10</c:v>
                </c:pt>
                <c:pt idx="1508">
                  <c:v>2.6468000000000001E-10</c:v>
                </c:pt>
                <c:pt idx="1509">
                  <c:v>2.646E-10</c:v>
                </c:pt>
                <c:pt idx="1510">
                  <c:v>2.6451999999999998E-10</c:v>
                </c:pt>
                <c:pt idx="1511">
                  <c:v>2.6444000000000002E-10</c:v>
                </c:pt>
                <c:pt idx="1512">
                  <c:v>2.6444000000000002E-10</c:v>
                </c:pt>
                <c:pt idx="1513">
                  <c:v>2.646E-10</c:v>
                </c:pt>
                <c:pt idx="1514">
                  <c:v>2.6444000000000002E-10</c:v>
                </c:pt>
                <c:pt idx="1515">
                  <c:v>2.6444000000000002E-10</c:v>
                </c:pt>
                <c:pt idx="1516">
                  <c:v>2.6427999999999999E-10</c:v>
                </c:pt>
                <c:pt idx="1517">
                  <c:v>2.6444000000000002E-10</c:v>
                </c:pt>
                <c:pt idx="1518">
                  <c:v>2.6436000000000001E-10</c:v>
                </c:pt>
                <c:pt idx="1519">
                  <c:v>2.6419999999999998E-10</c:v>
                </c:pt>
                <c:pt idx="1520">
                  <c:v>2.6427999999999999E-10</c:v>
                </c:pt>
                <c:pt idx="1521">
                  <c:v>2.6419999999999998E-10</c:v>
                </c:pt>
                <c:pt idx="1522">
                  <c:v>2.6436000000000001E-10</c:v>
                </c:pt>
                <c:pt idx="1523">
                  <c:v>2.6427999999999999E-10</c:v>
                </c:pt>
                <c:pt idx="1524">
                  <c:v>2.6419999999999998E-10</c:v>
                </c:pt>
                <c:pt idx="1525">
                  <c:v>2.6436000000000001E-10</c:v>
                </c:pt>
                <c:pt idx="1526">
                  <c:v>2.6436000000000001E-10</c:v>
                </c:pt>
                <c:pt idx="1527">
                  <c:v>2.6427999999999999E-10</c:v>
                </c:pt>
                <c:pt idx="1528">
                  <c:v>2.6419999999999998E-10</c:v>
                </c:pt>
                <c:pt idx="1529">
                  <c:v>2.6419999999999998E-10</c:v>
                </c:pt>
                <c:pt idx="1530">
                  <c:v>2.6427999999999999E-10</c:v>
                </c:pt>
                <c:pt idx="1531">
                  <c:v>2.6419999999999998E-10</c:v>
                </c:pt>
                <c:pt idx="1532">
                  <c:v>2.6404E-10</c:v>
                </c:pt>
                <c:pt idx="1533">
                  <c:v>2.6404E-10</c:v>
                </c:pt>
                <c:pt idx="1534">
                  <c:v>2.6404E-10</c:v>
                </c:pt>
                <c:pt idx="1535">
                  <c:v>2.6388000000000002E-10</c:v>
                </c:pt>
                <c:pt idx="1536">
                  <c:v>2.6395999999999999E-10</c:v>
                </c:pt>
                <c:pt idx="1537">
                  <c:v>2.6380000000000001E-10</c:v>
                </c:pt>
                <c:pt idx="1538">
                  <c:v>2.6388000000000002E-10</c:v>
                </c:pt>
                <c:pt idx="1539">
                  <c:v>2.6388000000000002E-10</c:v>
                </c:pt>
                <c:pt idx="1540">
                  <c:v>2.6388000000000002E-10</c:v>
                </c:pt>
                <c:pt idx="1541">
                  <c:v>2.6372999999999998E-10</c:v>
                </c:pt>
                <c:pt idx="1542">
                  <c:v>2.6357E-10</c:v>
                </c:pt>
                <c:pt idx="1543">
                  <c:v>2.6365000000000001E-10</c:v>
                </c:pt>
                <c:pt idx="1544">
                  <c:v>2.6357E-10</c:v>
                </c:pt>
                <c:pt idx="1545">
                  <c:v>2.6357E-10</c:v>
                </c:pt>
                <c:pt idx="1546">
                  <c:v>2.6348999999999999E-10</c:v>
                </c:pt>
                <c:pt idx="1547">
                  <c:v>2.6365000000000001E-10</c:v>
                </c:pt>
                <c:pt idx="1548">
                  <c:v>2.6365000000000001E-10</c:v>
                </c:pt>
                <c:pt idx="1549">
                  <c:v>2.6341000000000002E-10</c:v>
                </c:pt>
                <c:pt idx="1550">
                  <c:v>2.6341000000000002E-10</c:v>
                </c:pt>
                <c:pt idx="1551">
                  <c:v>2.6341000000000002E-10</c:v>
                </c:pt>
                <c:pt idx="1552">
                  <c:v>2.6333000000000001E-10</c:v>
                </c:pt>
                <c:pt idx="1553">
                  <c:v>2.6325E-10</c:v>
                </c:pt>
                <c:pt idx="1554">
                  <c:v>2.6316999999999998E-10</c:v>
                </c:pt>
                <c:pt idx="1555">
                  <c:v>2.6325E-10</c:v>
                </c:pt>
                <c:pt idx="1556">
                  <c:v>2.6316999999999998E-10</c:v>
                </c:pt>
                <c:pt idx="1557">
                  <c:v>2.6301E-10</c:v>
                </c:pt>
                <c:pt idx="1558">
                  <c:v>2.6301E-10</c:v>
                </c:pt>
                <c:pt idx="1559">
                  <c:v>2.6309000000000002E-10</c:v>
                </c:pt>
                <c:pt idx="1560">
                  <c:v>2.6316999999999998E-10</c:v>
                </c:pt>
                <c:pt idx="1561">
                  <c:v>2.6316999999999998E-10</c:v>
                </c:pt>
                <c:pt idx="1562">
                  <c:v>2.6309000000000002E-10</c:v>
                </c:pt>
                <c:pt idx="1563">
                  <c:v>2.6309000000000002E-10</c:v>
                </c:pt>
                <c:pt idx="1564">
                  <c:v>2.6316999999999998E-10</c:v>
                </c:pt>
                <c:pt idx="1565">
                  <c:v>2.6316999999999998E-10</c:v>
                </c:pt>
                <c:pt idx="1566">
                  <c:v>2.6301E-10</c:v>
                </c:pt>
                <c:pt idx="1567">
                  <c:v>2.6309000000000002E-10</c:v>
                </c:pt>
                <c:pt idx="1568">
                  <c:v>2.6316999999999998E-10</c:v>
                </c:pt>
                <c:pt idx="1569">
                  <c:v>2.6316999999999998E-10</c:v>
                </c:pt>
                <c:pt idx="1570">
                  <c:v>2.6301E-10</c:v>
                </c:pt>
                <c:pt idx="1571">
                  <c:v>2.6286000000000001E-10</c:v>
                </c:pt>
                <c:pt idx="1572">
                  <c:v>2.6292999999999999E-10</c:v>
                </c:pt>
                <c:pt idx="1573">
                  <c:v>2.6292999999999999E-10</c:v>
                </c:pt>
                <c:pt idx="1574">
                  <c:v>2.6269999999999998E-10</c:v>
                </c:pt>
                <c:pt idx="1575">
                  <c:v>2.6262000000000002E-10</c:v>
                </c:pt>
                <c:pt idx="1576">
                  <c:v>2.6269999999999998E-10</c:v>
                </c:pt>
                <c:pt idx="1577">
                  <c:v>2.6269999999999998E-10</c:v>
                </c:pt>
                <c:pt idx="1578">
                  <c:v>2.6262000000000002E-10</c:v>
                </c:pt>
                <c:pt idx="1579">
                  <c:v>2.6237999999999998E-10</c:v>
                </c:pt>
                <c:pt idx="1580">
                  <c:v>2.6254000000000001E-10</c:v>
                </c:pt>
                <c:pt idx="1581">
                  <c:v>2.6269999999999998E-10</c:v>
                </c:pt>
                <c:pt idx="1582">
                  <c:v>2.6254000000000001E-10</c:v>
                </c:pt>
                <c:pt idx="1583">
                  <c:v>2.6262000000000002E-10</c:v>
                </c:pt>
                <c:pt idx="1584">
                  <c:v>2.6254000000000001E-10</c:v>
                </c:pt>
                <c:pt idx="1585">
                  <c:v>2.6262000000000002E-10</c:v>
                </c:pt>
                <c:pt idx="1586">
                  <c:v>2.6254000000000001E-10</c:v>
                </c:pt>
                <c:pt idx="1587">
                  <c:v>2.6245999999999999E-10</c:v>
                </c:pt>
                <c:pt idx="1588">
                  <c:v>2.6245999999999999E-10</c:v>
                </c:pt>
                <c:pt idx="1589">
                  <c:v>2.6245999999999999E-10</c:v>
                </c:pt>
                <c:pt idx="1590">
                  <c:v>2.6230000000000001E-10</c:v>
                </c:pt>
                <c:pt idx="1591">
                  <c:v>2.6222E-10</c:v>
                </c:pt>
                <c:pt idx="1592">
                  <c:v>2.6222E-10</c:v>
                </c:pt>
                <c:pt idx="1593">
                  <c:v>2.6230000000000001E-10</c:v>
                </c:pt>
                <c:pt idx="1594">
                  <c:v>2.6213999999999999E-10</c:v>
                </c:pt>
                <c:pt idx="1595">
                  <c:v>2.6198000000000001E-10</c:v>
                </c:pt>
                <c:pt idx="1596">
                  <c:v>2.6213999999999999E-10</c:v>
                </c:pt>
                <c:pt idx="1597">
                  <c:v>2.6230000000000001E-10</c:v>
                </c:pt>
                <c:pt idx="1598">
                  <c:v>2.6206000000000002E-10</c:v>
                </c:pt>
                <c:pt idx="1599">
                  <c:v>2.6183000000000002E-10</c:v>
                </c:pt>
                <c:pt idx="1600">
                  <c:v>2.6183000000000002E-10</c:v>
                </c:pt>
                <c:pt idx="1601">
                  <c:v>2.6183000000000002E-10</c:v>
                </c:pt>
                <c:pt idx="1602">
                  <c:v>2.6175E-10</c:v>
                </c:pt>
                <c:pt idx="1603">
                  <c:v>2.6151000000000001E-10</c:v>
                </c:pt>
                <c:pt idx="1604">
                  <c:v>2.6127000000000002E-10</c:v>
                </c:pt>
                <c:pt idx="1605">
                  <c:v>2.6151000000000001E-10</c:v>
                </c:pt>
                <c:pt idx="1606">
                  <c:v>2.6143E-10</c:v>
                </c:pt>
                <c:pt idx="1607">
                  <c:v>2.6190999999999998E-10</c:v>
                </c:pt>
                <c:pt idx="1608">
                  <c:v>2.6175E-10</c:v>
                </c:pt>
                <c:pt idx="1609">
                  <c:v>2.6175E-10</c:v>
                </c:pt>
                <c:pt idx="1610">
                  <c:v>2.6175E-10</c:v>
                </c:pt>
                <c:pt idx="1611">
                  <c:v>2.6183000000000002E-10</c:v>
                </c:pt>
                <c:pt idx="1612">
                  <c:v>2.6183000000000002E-10</c:v>
                </c:pt>
                <c:pt idx="1613">
                  <c:v>2.6127000000000002E-10</c:v>
                </c:pt>
                <c:pt idx="1614">
                  <c:v>2.6134999999999998E-10</c:v>
                </c:pt>
                <c:pt idx="1615">
                  <c:v>2.6151000000000001E-10</c:v>
                </c:pt>
                <c:pt idx="1616">
                  <c:v>2.6151000000000001E-10</c:v>
                </c:pt>
                <c:pt idx="1617">
                  <c:v>2.6143E-10</c:v>
                </c:pt>
                <c:pt idx="1618">
                  <c:v>2.6151000000000001E-10</c:v>
                </c:pt>
                <c:pt idx="1619">
                  <c:v>2.6151000000000001E-10</c:v>
                </c:pt>
                <c:pt idx="1620">
                  <c:v>2.6143E-10</c:v>
                </c:pt>
                <c:pt idx="1621">
                  <c:v>2.6134999999999998E-10</c:v>
                </c:pt>
                <c:pt idx="1622">
                  <c:v>2.6134999999999998E-10</c:v>
                </c:pt>
                <c:pt idx="1623">
                  <c:v>2.6143E-10</c:v>
                </c:pt>
                <c:pt idx="1624">
                  <c:v>2.6134999999999998E-10</c:v>
                </c:pt>
                <c:pt idx="1625">
                  <c:v>2.6119E-10</c:v>
                </c:pt>
                <c:pt idx="1626">
                  <c:v>2.6119E-10</c:v>
                </c:pt>
                <c:pt idx="1627">
                  <c:v>2.6110999999999999E-10</c:v>
                </c:pt>
                <c:pt idx="1628">
                  <c:v>2.6102999999999998E-10</c:v>
                </c:pt>
                <c:pt idx="1629">
                  <c:v>2.6087999999999998E-10</c:v>
                </c:pt>
                <c:pt idx="1630">
                  <c:v>2.6080000000000002E-10</c:v>
                </c:pt>
                <c:pt idx="1631">
                  <c:v>2.6080000000000002E-10</c:v>
                </c:pt>
                <c:pt idx="1632">
                  <c:v>2.6063999999999999E-10</c:v>
                </c:pt>
                <c:pt idx="1633">
                  <c:v>2.6063999999999999E-10</c:v>
                </c:pt>
                <c:pt idx="1634">
                  <c:v>2.6055999999999998E-10</c:v>
                </c:pt>
                <c:pt idx="1635">
                  <c:v>2.6063999999999999E-10</c:v>
                </c:pt>
                <c:pt idx="1636">
                  <c:v>2.6055999999999998E-10</c:v>
                </c:pt>
                <c:pt idx="1637">
                  <c:v>2.6063999999999999E-10</c:v>
                </c:pt>
                <c:pt idx="1638">
                  <c:v>2.6072000000000001E-10</c:v>
                </c:pt>
                <c:pt idx="1639">
                  <c:v>2.6063999999999999E-10</c:v>
                </c:pt>
                <c:pt idx="1640">
                  <c:v>2.6072000000000001E-10</c:v>
                </c:pt>
                <c:pt idx="1641">
                  <c:v>2.6055999999999998E-10</c:v>
                </c:pt>
                <c:pt idx="1642">
                  <c:v>2.6063999999999999E-10</c:v>
                </c:pt>
                <c:pt idx="1643">
                  <c:v>2.6055999999999998E-10</c:v>
                </c:pt>
                <c:pt idx="1644">
                  <c:v>2.6055999999999998E-10</c:v>
                </c:pt>
                <c:pt idx="1645">
                  <c:v>2.6055999999999998E-10</c:v>
                </c:pt>
                <c:pt idx="1646">
                  <c:v>2.6063999999999999E-10</c:v>
                </c:pt>
                <c:pt idx="1647">
                  <c:v>2.6063999999999999E-10</c:v>
                </c:pt>
                <c:pt idx="1648">
                  <c:v>2.6063999999999999E-10</c:v>
                </c:pt>
                <c:pt idx="1649">
                  <c:v>2.6080000000000002E-10</c:v>
                </c:pt>
                <c:pt idx="1650">
                  <c:v>2.6080000000000002E-10</c:v>
                </c:pt>
                <c:pt idx="1651">
                  <c:v>2.6087999999999998E-10</c:v>
                </c:pt>
                <c:pt idx="1652">
                  <c:v>2.6072000000000001E-10</c:v>
                </c:pt>
                <c:pt idx="1653">
                  <c:v>2.6072000000000001E-10</c:v>
                </c:pt>
                <c:pt idx="1654">
                  <c:v>2.6063999999999999E-10</c:v>
                </c:pt>
                <c:pt idx="1655">
                  <c:v>2.6048000000000001E-10</c:v>
                </c:pt>
                <c:pt idx="1656">
                  <c:v>2.6048000000000001E-10</c:v>
                </c:pt>
                <c:pt idx="1657">
                  <c:v>2.6024000000000002E-10</c:v>
                </c:pt>
                <c:pt idx="1658">
                  <c:v>2.6024000000000002E-10</c:v>
                </c:pt>
                <c:pt idx="1659">
                  <c:v>2.6008E-10</c:v>
                </c:pt>
                <c:pt idx="1660">
                  <c:v>2.6016000000000001E-10</c:v>
                </c:pt>
                <c:pt idx="1661">
                  <c:v>2.6008E-10</c:v>
                </c:pt>
                <c:pt idx="1662">
                  <c:v>2.5984999999999999E-10</c:v>
                </c:pt>
                <c:pt idx="1663">
                  <c:v>2.5977000000000002E-10</c:v>
                </c:pt>
                <c:pt idx="1664">
                  <c:v>2.5977000000000002E-10</c:v>
                </c:pt>
                <c:pt idx="1665">
                  <c:v>2.5977000000000002E-10</c:v>
                </c:pt>
                <c:pt idx="1666">
                  <c:v>2.5961E-10</c:v>
                </c:pt>
                <c:pt idx="1667">
                  <c:v>2.5952999999999998E-10</c:v>
                </c:pt>
                <c:pt idx="1668">
                  <c:v>2.5984999999999999E-10</c:v>
                </c:pt>
                <c:pt idx="1669">
                  <c:v>2.5993E-10</c:v>
                </c:pt>
                <c:pt idx="1670">
                  <c:v>2.5984999999999999E-10</c:v>
                </c:pt>
                <c:pt idx="1671">
                  <c:v>2.5993E-10</c:v>
                </c:pt>
                <c:pt idx="1672">
                  <c:v>2.6001000000000002E-10</c:v>
                </c:pt>
                <c:pt idx="1673">
                  <c:v>2.6001000000000002E-10</c:v>
                </c:pt>
                <c:pt idx="1674">
                  <c:v>2.5984999999999999E-10</c:v>
                </c:pt>
                <c:pt idx="1675">
                  <c:v>2.5969000000000001E-10</c:v>
                </c:pt>
                <c:pt idx="1676">
                  <c:v>2.5961E-10</c:v>
                </c:pt>
                <c:pt idx="1677">
                  <c:v>2.5969000000000001E-10</c:v>
                </c:pt>
                <c:pt idx="1678">
                  <c:v>2.5945000000000002E-10</c:v>
                </c:pt>
                <c:pt idx="1679">
                  <c:v>2.5945000000000002E-10</c:v>
                </c:pt>
                <c:pt idx="1680">
                  <c:v>2.5945000000000002E-10</c:v>
                </c:pt>
                <c:pt idx="1681">
                  <c:v>2.5961E-10</c:v>
                </c:pt>
                <c:pt idx="1682">
                  <c:v>2.5961E-10</c:v>
                </c:pt>
                <c:pt idx="1683">
                  <c:v>2.5945000000000002E-10</c:v>
                </c:pt>
                <c:pt idx="1684">
                  <c:v>2.5952999999999998E-10</c:v>
                </c:pt>
                <c:pt idx="1685">
                  <c:v>2.5952999999999998E-10</c:v>
                </c:pt>
                <c:pt idx="1686">
                  <c:v>2.5945000000000002E-10</c:v>
                </c:pt>
                <c:pt idx="1687">
                  <c:v>2.5928999999999999E-10</c:v>
                </c:pt>
                <c:pt idx="1688">
                  <c:v>2.5937E-10</c:v>
                </c:pt>
                <c:pt idx="1689">
                  <c:v>2.5937E-10</c:v>
                </c:pt>
                <c:pt idx="1690">
                  <c:v>2.5937E-10</c:v>
                </c:pt>
                <c:pt idx="1691">
                  <c:v>2.5928999999999999E-10</c:v>
                </c:pt>
                <c:pt idx="1692">
                  <c:v>2.5920999999999998E-10</c:v>
                </c:pt>
                <c:pt idx="1693">
                  <c:v>2.5928999999999999E-10</c:v>
                </c:pt>
                <c:pt idx="1694">
                  <c:v>2.5920999999999998E-10</c:v>
                </c:pt>
                <c:pt idx="1695">
                  <c:v>2.5920999999999998E-10</c:v>
                </c:pt>
                <c:pt idx="1696">
                  <c:v>2.5914E-10</c:v>
                </c:pt>
                <c:pt idx="1697">
                  <c:v>2.5905999999999998E-10</c:v>
                </c:pt>
                <c:pt idx="1698">
                  <c:v>2.5890000000000001E-10</c:v>
                </c:pt>
                <c:pt idx="1699">
                  <c:v>2.5881999999999999E-10</c:v>
                </c:pt>
                <c:pt idx="1700">
                  <c:v>2.5866000000000001E-10</c:v>
                </c:pt>
                <c:pt idx="1701">
                  <c:v>2.5866000000000001E-10</c:v>
                </c:pt>
                <c:pt idx="1702">
                  <c:v>2.5866000000000001E-10</c:v>
                </c:pt>
                <c:pt idx="1703">
                  <c:v>2.5873999999999998E-10</c:v>
                </c:pt>
                <c:pt idx="1704">
                  <c:v>2.5873999999999998E-10</c:v>
                </c:pt>
                <c:pt idx="1705">
                  <c:v>2.5866000000000001E-10</c:v>
                </c:pt>
                <c:pt idx="1706">
                  <c:v>2.5858E-10</c:v>
                </c:pt>
                <c:pt idx="1707">
                  <c:v>2.5842000000000002E-10</c:v>
                </c:pt>
                <c:pt idx="1708">
                  <c:v>2.5826E-10</c:v>
                </c:pt>
                <c:pt idx="1709">
                  <c:v>2.5826E-10</c:v>
                </c:pt>
                <c:pt idx="1710">
                  <c:v>2.5842000000000002E-10</c:v>
                </c:pt>
                <c:pt idx="1711">
                  <c:v>2.5849999999999999E-10</c:v>
                </c:pt>
                <c:pt idx="1712">
                  <c:v>2.5858E-10</c:v>
                </c:pt>
                <c:pt idx="1713">
                  <c:v>2.5858E-10</c:v>
                </c:pt>
                <c:pt idx="1714">
                  <c:v>2.5873999999999998E-10</c:v>
                </c:pt>
                <c:pt idx="1715">
                  <c:v>2.5873999999999998E-10</c:v>
                </c:pt>
                <c:pt idx="1716">
                  <c:v>2.5858E-10</c:v>
                </c:pt>
                <c:pt idx="1717">
                  <c:v>2.5842000000000002E-10</c:v>
                </c:pt>
                <c:pt idx="1718">
                  <c:v>2.5858E-10</c:v>
                </c:pt>
                <c:pt idx="1719">
                  <c:v>2.5858E-10</c:v>
                </c:pt>
                <c:pt idx="1720">
                  <c:v>2.5866000000000001E-10</c:v>
                </c:pt>
                <c:pt idx="1721">
                  <c:v>2.5858E-10</c:v>
                </c:pt>
                <c:pt idx="1722">
                  <c:v>2.5849999999999999E-10</c:v>
                </c:pt>
                <c:pt idx="1723">
                  <c:v>2.5866000000000001E-10</c:v>
                </c:pt>
                <c:pt idx="1724">
                  <c:v>2.5858E-10</c:v>
                </c:pt>
                <c:pt idx="1725">
                  <c:v>2.5834000000000001E-10</c:v>
                </c:pt>
                <c:pt idx="1726">
                  <c:v>2.5811E-10</c:v>
                </c:pt>
                <c:pt idx="1727">
                  <c:v>2.5811E-10</c:v>
                </c:pt>
                <c:pt idx="1728">
                  <c:v>2.5819000000000002E-10</c:v>
                </c:pt>
                <c:pt idx="1729">
                  <c:v>2.5802999999999999E-10</c:v>
                </c:pt>
                <c:pt idx="1730">
                  <c:v>2.5795000000000002E-10</c:v>
                </c:pt>
                <c:pt idx="1731">
                  <c:v>2.5819000000000002E-10</c:v>
                </c:pt>
                <c:pt idx="1732">
                  <c:v>2.5834000000000001E-10</c:v>
                </c:pt>
                <c:pt idx="1733">
                  <c:v>2.5819000000000002E-10</c:v>
                </c:pt>
                <c:pt idx="1734">
                  <c:v>2.5802999999999999E-10</c:v>
                </c:pt>
                <c:pt idx="1735">
                  <c:v>2.5811E-10</c:v>
                </c:pt>
                <c:pt idx="1736">
                  <c:v>2.5802999999999999E-10</c:v>
                </c:pt>
                <c:pt idx="1737">
                  <c:v>2.5787000000000001E-10</c:v>
                </c:pt>
                <c:pt idx="1738">
                  <c:v>2.5779E-10</c:v>
                </c:pt>
                <c:pt idx="1739">
                  <c:v>2.5779E-10</c:v>
                </c:pt>
                <c:pt idx="1740">
                  <c:v>2.5787000000000001E-10</c:v>
                </c:pt>
                <c:pt idx="1741">
                  <c:v>2.5770999999999998E-10</c:v>
                </c:pt>
                <c:pt idx="1742">
                  <c:v>2.5770999999999998E-10</c:v>
                </c:pt>
                <c:pt idx="1743">
                  <c:v>2.5787000000000001E-10</c:v>
                </c:pt>
                <c:pt idx="1744">
                  <c:v>2.5779E-10</c:v>
                </c:pt>
                <c:pt idx="1745">
                  <c:v>2.5779E-10</c:v>
                </c:pt>
                <c:pt idx="1746">
                  <c:v>2.5770999999999998E-10</c:v>
                </c:pt>
                <c:pt idx="1747">
                  <c:v>2.5779E-10</c:v>
                </c:pt>
                <c:pt idx="1748">
                  <c:v>2.5779E-10</c:v>
                </c:pt>
                <c:pt idx="1749">
                  <c:v>2.5755000000000001E-10</c:v>
                </c:pt>
                <c:pt idx="1750">
                  <c:v>2.5755000000000001E-10</c:v>
                </c:pt>
                <c:pt idx="1751">
                  <c:v>2.5763000000000002E-10</c:v>
                </c:pt>
                <c:pt idx="1752">
                  <c:v>2.5763000000000002E-10</c:v>
                </c:pt>
                <c:pt idx="1753">
                  <c:v>2.5763000000000002E-10</c:v>
                </c:pt>
                <c:pt idx="1754">
                  <c:v>2.5763000000000002E-10</c:v>
                </c:pt>
                <c:pt idx="1755">
                  <c:v>2.5763000000000002E-10</c:v>
                </c:pt>
                <c:pt idx="1756">
                  <c:v>2.5763000000000002E-10</c:v>
                </c:pt>
                <c:pt idx="1757">
                  <c:v>2.5746999999999999E-10</c:v>
                </c:pt>
                <c:pt idx="1758">
                  <c:v>2.5746999999999999E-10</c:v>
                </c:pt>
                <c:pt idx="1759">
                  <c:v>2.5738999999999998E-10</c:v>
                </c:pt>
                <c:pt idx="1760">
                  <c:v>2.5723999999999998E-10</c:v>
                </c:pt>
                <c:pt idx="1761">
                  <c:v>2.5723999999999998E-10</c:v>
                </c:pt>
                <c:pt idx="1762">
                  <c:v>2.5708000000000001E-10</c:v>
                </c:pt>
                <c:pt idx="1763">
                  <c:v>2.5684000000000001E-10</c:v>
                </c:pt>
                <c:pt idx="1764">
                  <c:v>2.5684000000000001E-10</c:v>
                </c:pt>
                <c:pt idx="1765">
                  <c:v>2.5691999999999998E-10</c:v>
                </c:pt>
                <c:pt idx="1766">
                  <c:v>2.5699999999999999E-10</c:v>
                </c:pt>
                <c:pt idx="1767">
                  <c:v>2.5684000000000001E-10</c:v>
                </c:pt>
                <c:pt idx="1768">
                  <c:v>2.5691999999999998E-10</c:v>
                </c:pt>
                <c:pt idx="1769">
                  <c:v>2.5699999999999999E-10</c:v>
                </c:pt>
                <c:pt idx="1770">
                  <c:v>2.5684000000000001E-10</c:v>
                </c:pt>
                <c:pt idx="1771">
                  <c:v>2.5660000000000002E-10</c:v>
                </c:pt>
                <c:pt idx="1772">
                  <c:v>2.5652000000000001E-10</c:v>
                </c:pt>
                <c:pt idx="1773">
                  <c:v>2.5667999999999999E-10</c:v>
                </c:pt>
                <c:pt idx="1774">
                  <c:v>2.5660000000000002E-10</c:v>
                </c:pt>
                <c:pt idx="1775">
                  <c:v>2.5652000000000001E-10</c:v>
                </c:pt>
                <c:pt idx="1776">
                  <c:v>2.5660000000000002E-10</c:v>
                </c:pt>
                <c:pt idx="1777">
                  <c:v>2.5652000000000001E-10</c:v>
                </c:pt>
                <c:pt idx="1778">
                  <c:v>2.5652000000000001E-10</c:v>
                </c:pt>
                <c:pt idx="1779">
                  <c:v>2.5652000000000001E-10</c:v>
                </c:pt>
                <c:pt idx="1780">
                  <c:v>2.5644E-10</c:v>
                </c:pt>
                <c:pt idx="1781">
                  <c:v>2.5660000000000002E-10</c:v>
                </c:pt>
                <c:pt idx="1782">
                  <c:v>2.5652000000000001E-10</c:v>
                </c:pt>
                <c:pt idx="1783">
                  <c:v>2.5660000000000002E-10</c:v>
                </c:pt>
                <c:pt idx="1784">
                  <c:v>2.5667999999999999E-10</c:v>
                </c:pt>
                <c:pt idx="1785">
                  <c:v>2.5660000000000002E-10</c:v>
                </c:pt>
                <c:pt idx="1786">
                  <c:v>2.5660000000000002E-10</c:v>
                </c:pt>
                <c:pt idx="1787">
                  <c:v>2.5644E-10</c:v>
                </c:pt>
                <c:pt idx="1788">
                  <c:v>2.5629E-10</c:v>
                </c:pt>
                <c:pt idx="1789">
                  <c:v>2.5629E-10</c:v>
                </c:pt>
                <c:pt idx="1790">
                  <c:v>2.5629E-10</c:v>
                </c:pt>
                <c:pt idx="1791">
                  <c:v>2.5629E-10</c:v>
                </c:pt>
                <c:pt idx="1792">
                  <c:v>2.5620999999999999E-10</c:v>
                </c:pt>
                <c:pt idx="1793">
                  <c:v>2.5620999999999999E-10</c:v>
                </c:pt>
                <c:pt idx="1794">
                  <c:v>2.5629E-10</c:v>
                </c:pt>
                <c:pt idx="1795">
                  <c:v>2.5620999999999999E-10</c:v>
                </c:pt>
                <c:pt idx="1796">
                  <c:v>2.5605000000000001E-10</c:v>
                </c:pt>
                <c:pt idx="1797">
                  <c:v>2.5588999999999998E-10</c:v>
                </c:pt>
                <c:pt idx="1798">
                  <c:v>2.5597E-10</c:v>
                </c:pt>
                <c:pt idx="1799">
                  <c:v>2.5605000000000001E-10</c:v>
                </c:pt>
                <c:pt idx="1800">
                  <c:v>2.5597E-10</c:v>
                </c:pt>
                <c:pt idx="1801">
                  <c:v>2.5605000000000001E-10</c:v>
                </c:pt>
                <c:pt idx="1802">
                  <c:v>2.5605000000000001E-10</c:v>
                </c:pt>
                <c:pt idx="1803">
                  <c:v>2.5597E-10</c:v>
                </c:pt>
                <c:pt idx="1804">
                  <c:v>2.5597E-10</c:v>
                </c:pt>
                <c:pt idx="1805">
                  <c:v>2.5573000000000001E-10</c:v>
                </c:pt>
                <c:pt idx="1806">
                  <c:v>2.5573000000000001E-10</c:v>
                </c:pt>
                <c:pt idx="1807">
                  <c:v>2.5556999999999998E-10</c:v>
                </c:pt>
                <c:pt idx="1808">
                  <c:v>2.5541999999999998E-10</c:v>
                </c:pt>
                <c:pt idx="1809">
                  <c:v>2.5549000000000001E-10</c:v>
                </c:pt>
                <c:pt idx="1810">
                  <c:v>2.5541999999999998E-10</c:v>
                </c:pt>
                <c:pt idx="1811">
                  <c:v>2.5549000000000001E-10</c:v>
                </c:pt>
                <c:pt idx="1812">
                  <c:v>2.5549000000000001E-10</c:v>
                </c:pt>
                <c:pt idx="1813">
                  <c:v>2.5549000000000001E-10</c:v>
                </c:pt>
                <c:pt idx="1814">
                  <c:v>2.5549000000000001E-10</c:v>
                </c:pt>
                <c:pt idx="1815">
                  <c:v>2.5549000000000001E-10</c:v>
                </c:pt>
                <c:pt idx="1816">
                  <c:v>2.5541999999999998E-10</c:v>
                </c:pt>
                <c:pt idx="1817">
                  <c:v>2.5541999999999998E-10</c:v>
                </c:pt>
                <c:pt idx="1818">
                  <c:v>2.5541999999999998E-10</c:v>
                </c:pt>
                <c:pt idx="1819">
                  <c:v>2.5549000000000001E-10</c:v>
                </c:pt>
                <c:pt idx="1820">
                  <c:v>2.5549000000000001E-10</c:v>
                </c:pt>
                <c:pt idx="1821">
                  <c:v>2.5541999999999998E-10</c:v>
                </c:pt>
                <c:pt idx="1822">
                  <c:v>2.5541999999999998E-10</c:v>
                </c:pt>
                <c:pt idx="1823">
                  <c:v>2.5549000000000001E-10</c:v>
                </c:pt>
                <c:pt idx="1824">
                  <c:v>2.5541999999999998E-10</c:v>
                </c:pt>
                <c:pt idx="1825">
                  <c:v>2.5526000000000001E-10</c:v>
                </c:pt>
                <c:pt idx="1826">
                  <c:v>2.5526000000000001E-10</c:v>
                </c:pt>
                <c:pt idx="1827">
                  <c:v>2.5541999999999998E-10</c:v>
                </c:pt>
                <c:pt idx="1828">
                  <c:v>2.5541999999999998E-10</c:v>
                </c:pt>
                <c:pt idx="1829">
                  <c:v>2.5526000000000001E-10</c:v>
                </c:pt>
                <c:pt idx="1830">
                  <c:v>2.5517999999999999E-10</c:v>
                </c:pt>
                <c:pt idx="1831">
                  <c:v>2.5534000000000002E-10</c:v>
                </c:pt>
                <c:pt idx="1832">
                  <c:v>2.5534000000000002E-10</c:v>
                </c:pt>
                <c:pt idx="1833">
                  <c:v>2.5502000000000001E-10</c:v>
                </c:pt>
                <c:pt idx="1834">
                  <c:v>2.5478000000000002E-10</c:v>
                </c:pt>
                <c:pt idx="1835">
                  <c:v>2.5494E-10</c:v>
                </c:pt>
                <c:pt idx="1836">
                  <c:v>2.5509999999999998E-10</c:v>
                </c:pt>
                <c:pt idx="1837">
                  <c:v>2.5494E-10</c:v>
                </c:pt>
                <c:pt idx="1838">
                  <c:v>2.5485999999999999E-10</c:v>
                </c:pt>
                <c:pt idx="1839">
                  <c:v>2.5502000000000001E-10</c:v>
                </c:pt>
                <c:pt idx="1840">
                  <c:v>2.5509999999999998E-10</c:v>
                </c:pt>
                <c:pt idx="1841">
                  <c:v>2.5502000000000001E-10</c:v>
                </c:pt>
                <c:pt idx="1842">
                  <c:v>2.5478000000000002E-10</c:v>
                </c:pt>
                <c:pt idx="1843">
                  <c:v>2.5478000000000002E-10</c:v>
                </c:pt>
                <c:pt idx="1844">
                  <c:v>2.5478000000000002E-10</c:v>
                </c:pt>
                <c:pt idx="1845">
                  <c:v>2.5462E-10</c:v>
                </c:pt>
                <c:pt idx="1846">
                  <c:v>2.5462E-10</c:v>
                </c:pt>
                <c:pt idx="1847">
                  <c:v>2.5462E-10</c:v>
                </c:pt>
                <c:pt idx="1848">
                  <c:v>2.5470000000000001E-10</c:v>
                </c:pt>
                <c:pt idx="1849">
                  <c:v>2.5462E-10</c:v>
                </c:pt>
                <c:pt idx="1850">
                  <c:v>2.5470000000000001E-10</c:v>
                </c:pt>
                <c:pt idx="1851">
                  <c:v>2.5470000000000001E-10</c:v>
                </c:pt>
                <c:pt idx="1852">
                  <c:v>2.5470000000000001E-10</c:v>
                </c:pt>
                <c:pt idx="1853">
                  <c:v>2.5462E-10</c:v>
                </c:pt>
                <c:pt idx="1854">
                  <c:v>2.5462E-10</c:v>
                </c:pt>
                <c:pt idx="1855">
                  <c:v>2.5453999999999998E-10</c:v>
                </c:pt>
                <c:pt idx="1856">
                  <c:v>2.5438999999999999E-10</c:v>
                </c:pt>
                <c:pt idx="1857">
                  <c:v>2.5447E-10</c:v>
                </c:pt>
                <c:pt idx="1858">
                  <c:v>2.5447E-10</c:v>
                </c:pt>
                <c:pt idx="1859">
                  <c:v>2.5453999999999998E-10</c:v>
                </c:pt>
                <c:pt idx="1860">
                  <c:v>2.5453999999999998E-10</c:v>
                </c:pt>
                <c:pt idx="1861">
                  <c:v>2.5453999999999998E-10</c:v>
                </c:pt>
                <c:pt idx="1862">
                  <c:v>2.5453999999999998E-10</c:v>
                </c:pt>
                <c:pt idx="1863">
                  <c:v>2.5438999999999999E-10</c:v>
                </c:pt>
                <c:pt idx="1864">
                  <c:v>2.5431000000000002E-10</c:v>
                </c:pt>
                <c:pt idx="1865">
                  <c:v>2.5415E-10</c:v>
                </c:pt>
                <c:pt idx="1866">
                  <c:v>2.5406999999999998E-10</c:v>
                </c:pt>
                <c:pt idx="1867">
                  <c:v>2.5406999999999998E-10</c:v>
                </c:pt>
                <c:pt idx="1868">
                  <c:v>2.5399000000000002E-10</c:v>
                </c:pt>
                <c:pt idx="1869">
                  <c:v>2.5391000000000001E-10</c:v>
                </c:pt>
                <c:pt idx="1870">
                  <c:v>2.5391000000000001E-10</c:v>
                </c:pt>
                <c:pt idx="1871">
                  <c:v>2.5399000000000002E-10</c:v>
                </c:pt>
                <c:pt idx="1872">
                  <c:v>2.5399000000000002E-10</c:v>
                </c:pt>
                <c:pt idx="1873">
                  <c:v>2.5399000000000002E-10</c:v>
                </c:pt>
                <c:pt idx="1874">
                  <c:v>2.5415E-10</c:v>
                </c:pt>
                <c:pt idx="1875">
                  <c:v>2.5415E-10</c:v>
                </c:pt>
                <c:pt idx="1876">
                  <c:v>2.5415E-10</c:v>
                </c:pt>
                <c:pt idx="1877">
                  <c:v>2.5406999999999998E-10</c:v>
                </c:pt>
                <c:pt idx="1878">
                  <c:v>2.5406999999999998E-10</c:v>
                </c:pt>
                <c:pt idx="1879">
                  <c:v>2.5406999999999998E-10</c:v>
                </c:pt>
                <c:pt idx="1880">
                  <c:v>2.5391000000000001E-10</c:v>
                </c:pt>
                <c:pt idx="1881">
                  <c:v>2.5391000000000001E-10</c:v>
                </c:pt>
                <c:pt idx="1882">
                  <c:v>2.5391000000000001E-10</c:v>
                </c:pt>
                <c:pt idx="1883">
                  <c:v>2.5382999999999999E-10</c:v>
                </c:pt>
                <c:pt idx="1884">
                  <c:v>2.5374999999999998E-10</c:v>
                </c:pt>
                <c:pt idx="1885">
                  <c:v>2.5352000000000002E-10</c:v>
                </c:pt>
                <c:pt idx="1886">
                  <c:v>2.5374999999999998E-10</c:v>
                </c:pt>
                <c:pt idx="1887">
                  <c:v>2.5391000000000001E-10</c:v>
                </c:pt>
                <c:pt idx="1888">
                  <c:v>2.5382999999999999E-10</c:v>
                </c:pt>
                <c:pt idx="1889">
                  <c:v>2.5382999999999999E-10</c:v>
                </c:pt>
                <c:pt idx="1890">
                  <c:v>2.5391000000000001E-10</c:v>
                </c:pt>
                <c:pt idx="1891">
                  <c:v>2.5415E-10</c:v>
                </c:pt>
                <c:pt idx="1892">
                  <c:v>2.5391000000000001E-10</c:v>
                </c:pt>
                <c:pt idx="1893">
                  <c:v>2.5352000000000002E-10</c:v>
                </c:pt>
                <c:pt idx="1894">
                  <c:v>2.5367000000000001E-10</c:v>
                </c:pt>
                <c:pt idx="1895">
                  <c:v>2.5352000000000002E-10</c:v>
                </c:pt>
                <c:pt idx="1896">
                  <c:v>2.5335999999999999E-10</c:v>
                </c:pt>
                <c:pt idx="1897">
                  <c:v>2.5327999999999998E-10</c:v>
                </c:pt>
                <c:pt idx="1898">
                  <c:v>2.5327999999999998E-10</c:v>
                </c:pt>
                <c:pt idx="1899">
                  <c:v>2.5344000000000001E-10</c:v>
                </c:pt>
                <c:pt idx="1900">
                  <c:v>2.5327999999999998E-10</c:v>
                </c:pt>
                <c:pt idx="1901">
                  <c:v>2.5320000000000001E-10</c:v>
                </c:pt>
                <c:pt idx="1902">
                  <c:v>2.5320000000000001E-10</c:v>
                </c:pt>
                <c:pt idx="1903">
                  <c:v>2.5327999999999998E-10</c:v>
                </c:pt>
                <c:pt idx="1904">
                  <c:v>2.5303999999999999E-10</c:v>
                </c:pt>
                <c:pt idx="1905">
                  <c:v>2.5312E-10</c:v>
                </c:pt>
                <c:pt idx="1906">
                  <c:v>2.5303999999999999E-10</c:v>
                </c:pt>
                <c:pt idx="1907">
                  <c:v>2.5303999999999999E-10</c:v>
                </c:pt>
                <c:pt idx="1908">
                  <c:v>2.5303999999999999E-10</c:v>
                </c:pt>
                <c:pt idx="1909">
                  <c:v>2.5303999999999999E-10</c:v>
                </c:pt>
                <c:pt idx="1910">
                  <c:v>2.5303999999999999E-10</c:v>
                </c:pt>
                <c:pt idx="1911">
                  <c:v>2.5303999999999999E-10</c:v>
                </c:pt>
                <c:pt idx="1912">
                  <c:v>2.5303999999999999E-10</c:v>
                </c:pt>
                <c:pt idx="1913">
                  <c:v>2.5296000000000002E-10</c:v>
                </c:pt>
                <c:pt idx="1914">
                  <c:v>2.5320000000000001E-10</c:v>
                </c:pt>
                <c:pt idx="1915">
                  <c:v>2.5312E-10</c:v>
                </c:pt>
                <c:pt idx="1916">
                  <c:v>2.5312E-10</c:v>
                </c:pt>
                <c:pt idx="1917">
                  <c:v>2.5320000000000001E-10</c:v>
                </c:pt>
                <c:pt idx="1918">
                  <c:v>2.5312E-10</c:v>
                </c:pt>
                <c:pt idx="1919">
                  <c:v>2.5335999999999999E-10</c:v>
                </c:pt>
                <c:pt idx="1920">
                  <c:v>2.5320000000000001E-10</c:v>
                </c:pt>
                <c:pt idx="1921">
                  <c:v>2.5320000000000001E-10</c:v>
                </c:pt>
                <c:pt idx="1922">
                  <c:v>2.5320000000000001E-10</c:v>
                </c:pt>
                <c:pt idx="1923">
                  <c:v>2.5303999999999999E-10</c:v>
                </c:pt>
                <c:pt idx="1924">
                  <c:v>2.5312E-10</c:v>
                </c:pt>
                <c:pt idx="1925">
                  <c:v>2.5296000000000002E-10</c:v>
                </c:pt>
                <c:pt idx="1926">
                  <c:v>2.5303999999999999E-10</c:v>
                </c:pt>
                <c:pt idx="1927">
                  <c:v>2.5312E-10</c:v>
                </c:pt>
                <c:pt idx="1928">
                  <c:v>2.5312E-10</c:v>
                </c:pt>
                <c:pt idx="1929">
                  <c:v>2.5312E-10</c:v>
                </c:pt>
                <c:pt idx="1930">
                  <c:v>2.5303999999999999E-10</c:v>
                </c:pt>
                <c:pt idx="1931">
                  <c:v>2.5296000000000002E-10</c:v>
                </c:pt>
                <c:pt idx="1932">
                  <c:v>2.5288000000000001E-10</c:v>
                </c:pt>
                <c:pt idx="1933">
                  <c:v>2.528E-10</c:v>
                </c:pt>
                <c:pt idx="1934">
                  <c:v>2.5264000000000002E-10</c:v>
                </c:pt>
                <c:pt idx="1935">
                  <c:v>2.5241000000000001E-10</c:v>
                </c:pt>
                <c:pt idx="1936">
                  <c:v>2.5241000000000001E-10</c:v>
                </c:pt>
                <c:pt idx="1937">
                  <c:v>2.5241000000000001E-10</c:v>
                </c:pt>
                <c:pt idx="1938">
                  <c:v>2.5233E-10</c:v>
                </c:pt>
                <c:pt idx="1939">
                  <c:v>2.5217000000000002E-10</c:v>
                </c:pt>
                <c:pt idx="1940">
                  <c:v>2.5209000000000001E-10</c:v>
                </c:pt>
                <c:pt idx="1941">
                  <c:v>2.5224999999999998E-10</c:v>
                </c:pt>
                <c:pt idx="1942">
                  <c:v>2.5217000000000002E-10</c:v>
                </c:pt>
                <c:pt idx="1943">
                  <c:v>2.5209000000000001E-10</c:v>
                </c:pt>
                <c:pt idx="1944">
                  <c:v>2.5200999999999999E-10</c:v>
                </c:pt>
                <c:pt idx="1945">
                  <c:v>2.5217000000000002E-10</c:v>
                </c:pt>
                <c:pt idx="1946">
                  <c:v>2.5224999999999998E-10</c:v>
                </c:pt>
                <c:pt idx="1947">
                  <c:v>2.5233E-10</c:v>
                </c:pt>
                <c:pt idx="1948">
                  <c:v>2.5233E-10</c:v>
                </c:pt>
                <c:pt idx="1949">
                  <c:v>2.5249000000000002E-10</c:v>
                </c:pt>
                <c:pt idx="1950">
                  <c:v>2.5264000000000002E-10</c:v>
                </c:pt>
                <c:pt idx="1951">
                  <c:v>2.5241000000000001E-10</c:v>
                </c:pt>
                <c:pt idx="1952">
                  <c:v>2.5249000000000002E-10</c:v>
                </c:pt>
                <c:pt idx="1953">
                  <c:v>2.5241000000000001E-10</c:v>
                </c:pt>
                <c:pt idx="1954">
                  <c:v>2.5249000000000002E-10</c:v>
                </c:pt>
                <c:pt idx="1955">
                  <c:v>2.5233E-10</c:v>
                </c:pt>
                <c:pt idx="1956">
                  <c:v>2.5217000000000002E-10</c:v>
                </c:pt>
                <c:pt idx="1957">
                  <c:v>2.5233E-10</c:v>
                </c:pt>
                <c:pt idx="1958">
                  <c:v>2.5217000000000002E-10</c:v>
                </c:pt>
                <c:pt idx="1959">
                  <c:v>2.5209000000000001E-10</c:v>
                </c:pt>
                <c:pt idx="1960">
                  <c:v>2.5192999999999998E-10</c:v>
                </c:pt>
                <c:pt idx="1961">
                  <c:v>2.5200999999999999E-10</c:v>
                </c:pt>
                <c:pt idx="1962">
                  <c:v>2.5200999999999999E-10</c:v>
                </c:pt>
                <c:pt idx="1963">
                  <c:v>2.5192999999999998E-10</c:v>
                </c:pt>
                <c:pt idx="1964">
                  <c:v>2.5185000000000001E-10</c:v>
                </c:pt>
                <c:pt idx="1965">
                  <c:v>2.5177E-10</c:v>
                </c:pt>
                <c:pt idx="1966">
                  <c:v>2.5177E-10</c:v>
                </c:pt>
                <c:pt idx="1967">
                  <c:v>2.5170000000000002E-10</c:v>
                </c:pt>
                <c:pt idx="1968">
                  <c:v>2.5162000000000001E-10</c:v>
                </c:pt>
                <c:pt idx="1969">
                  <c:v>2.5162000000000001E-10</c:v>
                </c:pt>
                <c:pt idx="1970">
                  <c:v>2.5170000000000002E-10</c:v>
                </c:pt>
                <c:pt idx="1971">
                  <c:v>2.5177E-10</c:v>
                </c:pt>
                <c:pt idx="1972">
                  <c:v>2.5177E-10</c:v>
                </c:pt>
                <c:pt idx="1973">
                  <c:v>2.5170000000000002E-10</c:v>
                </c:pt>
                <c:pt idx="1974">
                  <c:v>2.5177E-10</c:v>
                </c:pt>
                <c:pt idx="1975">
                  <c:v>2.5153999999999999E-10</c:v>
                </c:pt>
                <c:pt idx="1976">
                  <c:v>2.5138000000000001E-10</c:v>
                </c:pt>
                <c:pt idx="1977">
                  <c:v>2.5138000000000001E-10</c:v>
                </c:pt>
                <c:pt idx="1978">
                  <c:v>2.5145999999999998E-10</c:v>
                </c:pt>
                <c:pt idx="1979">
                  <c:v>2.5121999999999999E-10</c:v>
                </c:pt>
                <c:pt idx="1980">
                  <c:v>2.5114000000000002E-10</c:v>
                </c:pt>
                <c:pt idx="1981">
                  <c:v>2.5121999999999999E-10</c:v>
                </c:pt>
                <c:pt idx="1982">
                  <c:v>2.5138000000000001E-10</c:v>
                </c:pt>
                <c:pt idx="1983">
                  <c:v>2.5138000000000001E-10</c:v>
                </c:pt>
                <c:pt idx="1984">
                  <c:v>2.513E-10</c:v>
                </c:pt>
                <c:pt idx="1985">
                  <c:v>2.5138000000000001E-10</c:v>
                </c:pt>
                <c:pt idx="1986">
                  <c:v>2.513E-10</c:v>
                </c:pt>
                <c:pt idx="1987">
                  <c:v>2.5138000000000001E-10</c:v>
                </c:pt>
                <c:pt idx="1988">
                  <c:v>2.513E-10</c:v>
                </c:pt>
                <c:pt idx="1989">
                  <c:v>2.5098E-10</c:v>
                </c:pt>
                <c:pt idx="1990">
                  <c:v>2.5089999999999998E-10</c:v>
                </c:pt>
                <c:pt idx="1991">
                  <c:v>2.5098E-10</c:v>
                </c:pt>
                <c:pt idx="1992">
                  <c:v>2.5089999999999998E-10</c:v>
                </c:pt>
                <c:pt idx="1993">
                  <c:v>2.5074999999999999E-10</c:v>
                </c:pt>
                <c:pt idx="1994">
                  <c:v>2.5082000000000002E-10</c:v>
                </c:pt>
                <c:pt idx="1995">
                  <c:v>2.5098E-10</c:v>
                </c:pt>
                <c:pt idx="1996">
                  <c:v>2.5098E-10</c:v>
                </c:pt>
                <c:pt idx="1997">
                  <c:v>2.5098E-10</c:v>
                </c:pt>
                <c:pt idx="1998">
                  <c:v>2.5089999999999998E-10</c:v>
                </c:pt>
                <c:pt idx="1999">
                  <c:v>2.5089999999999998E-10</c:v>
                </c:pt>
                <c:pt idx="2000">
                  <c:v>2.5074999999999999E-10</c:v>
                </c:pt>
                <c:pt idx="2001">
                  <c:v>2.5074999999999999E-10</c:v>
                </c:pt>
                <c:pt idx="2002">
                  <c:v>2.5074999999999999E-10</c:v>
                </c:pt>
                <c:pt idx="2003">
                  <c:v>2.5074999999999999E-10</c:v>
                </c:pt>
                <c:pt idx="2004">
                  <c:v>2.5089999999999998E-10</c:v>
                </c:pt>
                <c:pt idx="2005">
                  <c:v>2.5082000000000002E-10</c:v>
                </c:pt>
                <c:pt idx="2006">
                  <c:v>2.5082000000000002E-10</c:v>
                </c:pt>
                <c:pt idx="2007">
                  <c:v>2.5067000000000002E-10</c:v>
                </c:pt>
                <c:pt idx="2008">
                  <c:v>2.5074999999999999E-10</c:v>
                </c:pt>
                <c:pt idx="2009">
                  <c:v>2.5067000000000002E-10</c:v>
                </c:pt>
                <c:pt idx="2010">
                  <c:v>2.5059000000000001E-10</c:v>
                </c:pt>
                <c:pt idx="2011">
                  <c:v>2.5082000000000002E-10</c:v>
                </c:pt>
                <c:pt idx="2012">
                  <c:v>2.5098E-10</c:v>
                </c:pt>
                <c:pt idx="2013">
                  <c:v>2.5121999999999999E-10</c:v>
                </c:pt>
                <c:pt idx="2014">
                  <c:v>2.5106000000000001E-10</c:v>
                </c:pt>
                <c:pt idx="2015">
                  <c:v>2.5106000000000001E-10</c:v>
                </c:pt>
                <c:pt idx="2016">
                  <c:v>2.5114000000000002E-10</c:v>
                </c:pt>
                <c:pt idx="2017">
                  <c:v>2.5089999999999998E-10</c:v>
                </c:pt>
                <c:pt idx="2018">
                  <c:v>2.5067000000000002E-10</c:v>
                </c:pt>
                <c:pt idx="2019">
                  <c:v>2.5051E-10</c:v>
                </c:pt>
                <c:pt idx="2020">
                  <c:v>2.5051E-10</c:v>
                </c:pt>
                <c:pt idx="2021">
                  <c:v>2.5035000000000002E-10</c:v>
                </c:pt>
                <c:pt idx="2022">
                  <c:v>2.5018999999999999E-10</c:v>
                </c:pt>
                <c:pt idx="2023">
                  <c:v>2.5010999999999998E-10</c:v>
                </c:pt>
                <c:pt idx="2024">
                  <c:v>2.5035000000000002E-10</c:v>
                </c:pt>
                <c:pt idx="2025">
                  <c:v>2.5042999999999998E-10</c:v>
                </c:pt>
                <c:pt idx="2026">
                  <c:v>2.5035000000000002E-10</c:v>
                </c:pt>
                <c:pt idx="2027">
                  <c:v>2.5035000000000002E-10</c:v>
                </c:pt>
                <c:pt idx="2028">
                  <c:v>2.5035000000000002E-10</c:v>
                </c:pt>
                <c:pt idx="2029">
                  <c:v>2.5042999999999998E-10</c:v>
                </c:pt>
                <c:pt idx="2030">
                  <c:v>2.5027000000000001E-10</c:v>
                </c:pt>
                <c:pt idx="2031">
                  <c:v>2.5018999999999999E-10</c:v>
                </c:pt>
                <c:pt idx="2032">
                  <c:v>2.5018999999999999E-10</c:v>
                </c:pt>
                <c:pt idx="2033">
                  <c:v>2.5018999999999999E-10</c:v>
                </c:pt>
                <c:pt idx="2034">
                  <c:v>2.5018999999999999E-10</c:v>
                </c:pt>
                <c:pt idx="2035">
                  <c:v>2.5010999999999998E-10</c:v>
                </c:pt>
                <c:pt idx="2036">
                  <c:v>2.5003000000000001E-10</c:v>
                </c:pt>
                <c:pt idx="2037">
                  <c:v>2.4986999999999999E-10</c:v>
                </c:pt>
                <c:pt idx="2038">
                  <c:v>2.4971999999999999E-10</c:v>
                </c:pt>
                <c:pt idx="2039">
                  <c:v>2.4963999999999998E-10</c:v>
                </c:pt>
                <c:pt idx="2040">
                  <c:v>2.4948E-10</c:v>
                </c:pt>
                <c:pt idx="2041">
                  <c:v>2.4956000000000002E-10</c:v>
                </c:pt>
                <c:pt idx="2042">
                  <c:v>2.4948E-10</c:v>
                </c:pt>
                <c:pt idx="2043">
                  <c:v>2.4948E-10</c:v>
                </c:pt>
                <c:pt idx="2044">
                  <c:v>2.4948E-10</c:v>
                </c:pt>
                <c:pt idx="2045">
                  <c:v>2.4963999999999998E-10</c:v>
                </c:pt>
                <c:pt idx="2046">
                  <c:v>2.4963999999999998E-10</c:v>
                </c:pt>
                <c:pt idx="2047">
                  <c:v>2.4948E-10</c:v>
                </c:pt>
                <c:pt idx="2048">
                  <c:v>2.4939999999999999E-10</c:v>
                </c:pt>
                <c:pt idx="2049">
                  <c:v>2.4939999999999999E-10</c:v>
                </c:pt>
                <c:pt idx="2050">
                  <c:v>2.4956000000000002E-10</c:v>
                </c:pt>
                <c:pt idx="2051">
                  <c:v>2.4939999999999999E-10</c:v>
                </c:pt>
                <c:pt idx="2052">
                  <c:v>2.4939999999999999E-10</c:v>
                </c:pt>
                <c:pt idx="2053">
                  <c:v>2.4948E-10</c:v>
                </c:pt>
                <c:pt idx="2054">
                  <c:v>2.4971999999999999E-10</c:v>
                </c:pt>
                <c:pt idx="2055">
                  <c:v>2.4971999999999999E-10</c:v>
                </c:pt>
                <c:pt idx="2056">
                  <c:v>2.4956000000000002E-10</c:v>
                </c:pt>
                <c:pt idx="2057">
                  <c:v>2.4963999999999998E-10</c:v>
                </c:pt>
                <c:pt idx="2058">
                  <c:v>2.4963999999999998E-10</c:v>
                </c:pt>
                <c:pt idx="2059">
                  <c:v>2.4956000000000002E-10</c:v>
                </c:pt>
                <c:pt idx="2060">
                  <c:v>2.4948E-10</c:v>
                </c:pt>
                <c:pt idx="2061">
                  <c:v>2.4956000000000002E-10</c:v>
                </c:pt>
                <c:pt idx="2062">
                  <c:v>2.4956000000000002E-10</c:v>
                </c:pt>
                <c:pt idx="2063">
                  <c:v>2.4948E-10</c:v>
                </c:pt>
                <c:pt idx="2064">
                  <c:v>2.4956000000000002E-10</c:v>
                </c:pt>
                <c:pt idx="2065">
                  <c:v>2.4948E-10</c:v>
                </c:pt>
                <c:pt idx="2066">
                  <c:v>2.4948E-10</c:v>
                </c:pt>
                <c:pt idx="2067">
                  <c:v>2.4939999999999999E-10</c:v>
                </c:pt>
                <c:pt idx="2068">
                  <c:v>2.4932000000000002E-10</c:v>
                </c:pt>
                <c:pt idx="2069">
                  <c:v>2.4924000000000001E-10</c:v>
                </c:pt>
                <c:pt idx="2070">
                  <c:v>2.4916E-10</c:v>
                </c:pt>
                <c:pt idx="2071">
                  <c:v>2.4916E-10</c:v>
                </c:pt>
                <c:pt idx="2072">
                  <c:v>2.4916E-10</c:v>
                </c:pt>
                <c:pt idx="2073">
                  <c:v>2.4907999999999998E-10</c:v>
                </c:pt>
                <c:pt idx="2074">
                  <c:v>2.4916E-10</c:v>
                </c:pt>
                <c:pt idx="2075">
                  <c:v>2.4932000000000002E-10</c:v>
                </c:pt>
                <c:pt idx="2076">
                  <c:v>2.4932000000000002E-10</c:v>
                </c:pt>
                <c:pt idx="2077">
                  <c:v>2.4932000000000002E-10</c:v>
                </c:pt>
                <c:pt idx="2078">
                  <c:v>2.4900000000000002E-10</c:v>
                </c:pt>
                <c:pt idx="2079">
                  <c:v>2.4907999999999998E-10</c:v>
                </c:pt>
                <c:pt idx="2080">
                  <c:v>2.4892E-10</c:v>
                </c:pt>
                <c:pt idx="2081">
                  <c:v>2.4877000000000001E-10</c:v>
                </c:pt>
                <c:pt idx="2082">
                  <c:v>2.4869E-10</c:v>
                </c:pt>
                <c:pt idx="2083">
                  <c:v>2.4877000000000001E-10</c:v>
                </c:pt>
                <c:pt idx="2084">
                  <c:v>2.4885000000000002E-10</c:v>
                </c:pt>
                <c:pt idx="2085">
                  <c:v>2.4869E-10</c:v>
                </c:pt>
                <c:pt idx="2086">
                  <c:v>2.4869E-10</c:v>
                </c:pt>
                <c:pt idx="2087">
                  <c:v>2.4877000000000001E-10</c:v>
                </c:pt>
                <c:pt idx="2088">
                  <c:v>2.4869E-10</c:v>
                </c:pt>
                <c:pt idx="2089">
                  <c:v>2.4869E-10</c:v>
                </c:pt>
                <c:pt idx="2090">
                  <c:v>2.4869E-10</c:v>
                </c:pt>
                <c:pt idx="2091">
                  <c:v>2.4885000000000002E-10</c:v>
                </c:pt>
                <c:pt idx="2092">
                  <c:v>2.4892E-10</c:v>
                </c:pt>
                <c:pt idx="2093">
                  <c:v>2.4900000000000002E-10</c:v>
                </c:pt>
                <c:pt idx="2094">
                  <c:v>2.4900000000000002E-10</c:v>
                </c:pt>
                <c:pt idx="2095">
                  <c:v>2.4885000000000002E-10</c:v>
                </c:pt>
                <c:pt idx="2096">
                  <c:v>2.4885000000000002E-10</c:v>
                </c:pt>
                <c:pt idx="2097">
                  <c:v>2.4877000000000001E-10</c:v>
                </c:pt>
                <c:pt idx="2098">
                  <c:v>2.4860999999999998E-10</c:v>
                </c:pt>
                <c:pt idx="2099">
                  <c:v>2.4853000000000002E-10</c:v>
                </c:pt>
                <c:pt idx="2100">
                  <c:v>2.4845000000000001E-10</c:v>
                </c:pt>
                <c:pt idx="2101">
                  <c:v>2.4845000000000001E-10</c:v>
                </c:pt>
                <c:pt idx="2102">
                  <c:v>2.4853000000000002E-10</c:v>
                </c:pt>
                <c:pt idx="2103">
                  <c:v>2.4836999999999999E-10</c:v>
                </c:pt>
                <c:pt idx="2104">
                  <c:v>2.4845000000000001E-10</c:v>
                </c:pt>
                <c:pt idx="2105">
                  <c:v>2.4845000000000001E-10</c:v>
                </c:pt>
                <c:pt idx="2106">
                  <c:v>2.4845000000000001E-10</c:v>
                </c:pt>
                <c:pt idx="2107">
                  <c:v>2.4845000000000001E-10</c:v>
                </c:pt>
                <c:pt idx="2108">
                  <c:v>2.4836999999999999E-10</c:v>
                </c:pt>
                <c:pt idx="2109">
                  <c:v>2.4853000000000002E-10</c:v>
                </c:pt>
                <c:pt idx="2110">
                  <c:v>2.4845000000000001E-10</c:v>
                </c:pt>
                <c:pt idx="2111">
                  <c:v>2.4828999999999998E-10</c:v>
                </c:pt>
                <c:pt idx="2112">
                  <c:v>2.4845000000000001E-10</c:v>
                </c:pt>
                <c:pt idx="2113">
                  <c:v>2.4845000000000001E-10</c:v>
                </c:pt>
                <c:pt idx="2114">
                  <c:v>2.4845000000000001E-10</c:v>
                </c:pt>
                <c:pt idx="2115">
                  <c:v>2.4828999999999998E-10</c:v>
                </c:pt>
                <c:pt idx="2116">
                  <c:v>2.4836999999999999E-10</c:v>
                </c:pt>
                <c:pt idx="2117">
                  <c:v>2.4836999999999999E-10</c:v>
                </c:pt>
                <c:pt idx="2118">
                  <c:v>2.4828999999999998E-10</c:v>
                </c:pt>
                <c:pt idx="2119">
                  <c:v>2.4813E-10</c:v>
                </c:pt>
                <c:pt idx="2120">
                  <c:v>2.4813E-10</c:v>
                </c:pt>
                <c:pt idx="2121">
                  <c:v>2.4813E-10</c:v>
                </c:pt>
                <c:pt idx="2122">
                  <c:v>2.4804999999999999E-10</c:v>
                </c:pt>
                <c:pt idx="2123">
                  <c:v>2.4798000000000001E-10</c:v>
                </c:pt>
                <c:pt idx="2124">
                  <c:v>2.4804999999999999E-10</c:v>
                </c:pt>
                <c:pt idx="2125">
                  <c:v>2.4798000000000001E-10</c:v>
                </c:pt>
                <c:pt idx="2126">
                  <c:v>2.4798000000000001E-10</c:v>
                </c:pt>
                <c:pt idx="2127">
                  <c:v>2.4781999999999998E-10</c:v>
                </c:pt>
                <c:pt idx="2128">
                  <c:v>2.4781999999999998E-10</c:v>
                </c:pt>
                <c:pt idx="2129">
                  <c:v>2.4781999999999998E-10</c:v>
                </c:pt>
                <c:pt idx="2130">
                  <c:v>2.4757999999999999E-10</c:v>
                </c:pt>
                <c:pt idx="2131">
                  <c:v>2.4757999999999999E-10</c:v>
                </c:pt>
                <c:pt idx="2132">
                  <c:v>2.4750000000000002E-10</c:v>
                </c:pt>
                <c:pt idx="2133">
                  <c:v>2.4742000000000001E-10</c:v>
                </c:pt>
                <c:pt idx="2134">
                  <c:v>2.4742000000000001E-10</c:v>
                </c:pt>
                <c:pt idx="2135">
                  <c:v>2.4734E-10</c:v>
                </c:pt>
                <c:pt idx="2136">
                  <c:v>2.4742000000000001E-10</c:v>
                </c:pt>
                <c:pt idx="2137">
                  <c:v>2.4750000000000002E-10</c:v>
                </c:pt>
                <c:pt idx="2138">
                  <c:v>2.4750000000000002E-10</c:v>
                </c:pt>
                <c:pt idx="2139">
                  <c:v>2.4757999999999999E-10</c:v>
                </c:pt>
                <c:pt idx="2140">
                  <c:v>2.4750000000000002E-10</c:v>
                </c:pt>
                <c:pt idx="2141">
                  <c:v>2.4750000000000002E-10</c:v>
                </c:pt>
                <c:pt idx="2142">
                  <c:v>2.4750000000000002E-10</c:v>
                </c:pt>
                <c:pt idx="2143">
                  <c:v>2.4750000000000002E-10</c:v>
                </c:pt>
                <c:pt idx="2144">
                  <c:v>2.4742000000000001E-10</c:v>
                </c:pt>
                <c:pt idx="2145">
                  <c:v>2.4742000000000001E-10</c:v>
                </c:pt>
                <c:pt idx="2146">
                  <c:v>2.4734E-10</c:v>
                </c:pt>
                <c:pt idx="2147">
                  <c:v>2.4750000000000002E-10</c:v>
                </c:pt>
                <c:pt idx="2148">
                  <c:v>2.4734E-10</c:v>
                </c:pt>
                <c:pt idx="2149">
                  <c:v>2.4734E-10</c:v>
                </c:pt>
                <c:pt idx="2150">
                  <c:v>2.4725999999999998E-10</c:v>
                </c:pt>
                <c:pt idx="2151">
                  <c:v>2.4718000000000002E-10</c:v>
                </c:pt>
                <c:pt idx="2152">
                  <c:v>2.4718000000000002E-10</c:v>
                </c:pt>
                <c:pt idx="2153">
                  <c:v>2.4703000000000002E-10</c:v>
                </c:pt>
                <c:pt idx="2154">
                  <c:v>2.4718000000000002E-10</c:v>
                </c:pt>
                <c:pt idx="2155">
                  <c:v>2.471E-10</c:v>
                </c:pt>
                <c:pt idx="2156">
                  <c:v>2.471E-10</c:v>
                </c:pt>
                <c:pt idx="2157">
                  <c:v>2.471E-10</c:v>
                </c:pt>
                <c:pt idx="2158">
                  <c:v>2.4718000000000002E-10</c:v>
                </c:pt>
                <c:pt idx="2159">
                  <c:v>2.4725999999999998E-10</c:v>
                </c:pt>
                <c:pt idx="2160">
                  <c:v>2.471E-10</c:v>
                </c:pt>
                <c:pt idx="2161">
                  <c:v>2.4703000000000002E-10</c:v>
                </c:pt>
                <c:pt idx="2162">
                  <c:v>2.4695000000000001E-10</c:v>
                </c:pt>
                <c:pt idx="2163">
                  <c:v>2.4695000000000001E-10</c:v>
                </c:pt>
                <c:pt idx="2164">
                  <c:v>2.4678999999999998E-10</c:v>
                </c:pt>
                <c:pt idx="2165">
                  <c:v>2.4671000000000002E-10</c:v>
                </c:pt>
                <c:pt idx="2166">
                  <c:v>2.4654999999999999E-10</c:v>
                </c:pt>
                <c:pt idx="2167">
                  <c:v>2.4671000000000002E-10</c:v>
                </c:pt>
                <c:pt idx="2168">
                  <c:v>2.4678999999999998E-10</c:v>
                </c:pt>
                <c:pt idx="2169">
                  <c:v>2.4671000000000002E-10</c:v>
                </c:pt>
                <c:pt idx="2170">
                  <c:v>2.4663000000000001E-10</c:v>
                </c:pt>
                <c:pt idx="2171">
                  <c:v>2.4654999999999999E-10</c:v>
                </c:pt>
                <c:pt idx="2172">
                  <c:v>2.4678999999999998E-10</c:v>
                </c:pt>
                <c:pt idx="2173">
                  <c:v>2.4663000000000001E-10</c:v>
                </c:pt>
                <c:pt idx="2174">
                  <c:v>2.4654999999999999E-10</c:v>
                </c:pt>
                <c:pt idx="2175">
                  <c:v>2.4663000000000001E-10</c:v>
                </c:pt>
                <c:pt idx="2176">
                  <c:v>2.4687E-10</c:v>
                </c:pt>
                <c:pt idx="2177">
                  <c:v>2.4695000000000001E-10</c:v>
                </c:pt>
                <c:pt idx="2178">
                  <c:v>2.4678999999999998E-10</c:v>
                </c:pt>
                <c:pt idx="2179">
                  <c:v>2.4687E-10</c:v>
                </c:pt>
                <c:pt idx="2180">
                  <c:v>2.4687E-10</c:v>
                </c:pt>
                <c:pt idx="2181">
                  <c:v>2.4687E-10</c:v>
                </c:pt>
                <c:pt idx="2182">
                  <c:v>2.4671000000000002E-10</c:v>
                </c:pt>
                <c:pt idx="2183">
                  <c:v>2.4663000000000001E-10</c:v>
                </c:pt>
                <c:pt idx="2184">
                  <c:v>2.4663000000000001E-10</c:v>
                </c:pt>
                <c:pt idx="2185">
                  <c:v>2.4663000000000001E-10</c:v>
                </c:pt>
                <c:pt idx="2186">
                  <c:v>2.4663000000000001E-10</c:v>
                </c:pt>
                <c:pt idx="2187">
                  <c:v>2.4654999999999999E-10</c:v>
                </c:pt>
                <c:pt idx="2188">
                  <c:v>2.4654999999999999E-10</c:v>
                </c:pt>
                <c:pt idx="2189">
                  <c:v>2.4646999999999998E-10</c:v>
                </c:pt>
                <c:pt idx="2190">
                  <c:v>2.4639000000000001E-10</c:v>
                </c:pt>
                <c:pt idx="2191">
                  <c:v>2.4622999999999999E-10</c:v>
                </c:pt>
                <c:pt idx="2192">
                  <c:v>2.4622999999999999E-10</c:v>
                </c:pt>
                <c:pt idx="2193">
                  <c:v>2.4615000000000002E-10</c:v>
                </c:pt>
                <c:pt idx="2194">
                  <c:v>2.4599999999999998E-10</c:v>
                </c:pt>
                <c:pt idx="2195">
                  <c:v>2.4607999999999999E-10</c:v>
                </c:pt>
                <c:pt idx="2196">
                  <c:v>2.4615000000000002E-10</c:v>
                </c:pt>
                <c:pt idx="2197">
                  <c:v>2.4622999999999999E-10</c:v>
                </c:pt>
                <c:pt idx="2198">
                  <c:v>2.4615000000000002E-10</c:v>
                </c:pt>
                <c:pt idx="2199">
                  <c:v>2.4622999999999999E-10</c:v>
                </c:pt>
                <c:pt idx="2200">
                  <c:v>2.4631E-10</c:v>
                </c:pt>
                <c:pt idx="2201">
                  <c:v>2.4622999999999999E-10</c:v>
                </c:pt>
                <c:pt idx="2202">
                  <c:v>2.4615000000000002E-10</c:v>
                </c:pt>
                <c:pt idx="2203">
                  <c:v>2.4607999999999999E-10</c:v>
                </c:pt>
                <c:pt idx="2204">
                  <c:v>2.4599999999999998E-10</c:v>
                </c:pt>
                <c:pt idx="2205">
                  <c:v>2.4607999999999999E-10</c:v>
                </c:pt>
                <c:pt idx="2206">
                  <c:v>2.4607999999999999E-10</c:v>
                </c:pt>
                <c:pt idx="2207">
                  <c:v>2.4607999999999999E-10</c:v>
                </c:pt>
                <c:pt idx="2208">
                  <c:v>2.4607999999999999E-10</c:v>
                </c:pt>
                <c:pt idx="2209">
                  <c:v>2.4615000000000002E-10</c:v>
                </c:pt>
                <c:pt idx="2210">
                  <c:v>2.4615000000000002E-10</c:v>
                </c:pt>
                <c:pt idx="2211">
                  <c:v>2.4599999999999998E-10</c:v>
                </c:pt>
                <c:pt idx="2212">
                  <c:v>2.4592000000000002E-10</c:v>
                </c:pt>
                <c:pt idx="2213">
                  <c:v>2.4592000000000002E-10</c:v>
                </c:pt>
                <c:pt idx="2214">
                  <c:v>2.4592000000000002E-10</c:v>
                </c:pt>
                <c:pt idx="2215">
                  <c:v>2.4560000000000001E-10</c:v>
                </c:pt>
                <c:pt idx="2216">
                  <c:v>2.4552E-10</c:v>
                </c:pt>
                <c:pt idx="2217">
                  <c:v>2.4560000000000001E-10</c:v>
                </c:pt>
                <c:pt idx="2218">
                  <c:v>2.4560000000000001E-10</c:v>
                </c:pt>
                <c:pt idx="2219">
                  <c:v>2.4552E-10</c:v>
                </c:pt>
                <c:pt idx="2220">
                  <c:v>2.4560000000000001E-10</c:v>
                </c:pt>
                <c:pt idx="2221">
                  <c:v>2.4560000000000001E-10</c:v>
                </c:pt>
                <c:pt idx="2222">
                  <c:v>2.4575999999999999E-10</c:v>
                </c:pt>
                <c:pt idx="2223">
                  <c:v>2.4568000000000002E-10</c:v>
                </c:pt>
                <c:pt idx="2224">
                  <c:v>2.4575999999999999E-10</c:v>
                </c:pt>
                <c:pt idx="2225">
                  <c:v>2.4575999999999999E-10</c:v>
                </c:pt>
                <c:pt idx="2226">
                  <c:v>2.4560000000000001E-10</c:v>
                </c:pt>
                <c:pt idx="2227">
                  <c:v>2.4552E-10</c:v>
                </c:pt>
                <c:pt idx="2228">
                  <c:v>2.4536000000000002E-10</c:v>
                </c:pt>
                <c:pt idx="2229">
                  <c:v>2.4528E-10</c:v>
                </c:pt>
                <c:pt idx="2230">
                  <c:v>2.4519999999999999E-10</c:v>
                </c:pt>
                <c:pt idx="2231">
                  <c:v>2.4543999999999998E-10</c:v>
                </c:pt>
                <c:pt idx="2232">
                  <c:v>2.4552E-10</c:v>
                </c:pt>
                <c:pt idx="2233">
                  <c:v>2.4552E-10</c:v>
                </c:pt>
                <c:pt idx="2234">
                  <c:v>2.4543999999999998E-10</c:v>
                </c:pt>
                <c:pt idx="2235">
                  <c:v>2.4536000000000002E-10</c:v>
                </c:pt>
                <c:pt idx="2236">
                  <c:v>2.4519999999999999E-10</c:v>
                </c:pt>
                <c:pt idx="2237">
                  <c:v>2.4496999999999998E-10</c:v>
                </c:pt>
                <c:pt idx="2238">
                  <c:v>2.4496999999999998E-10</c:v>
                </c:pt>
                <c:pt idx="2239">
                  <c:v>2.4505E-10</c:v>
                </c:pt>
                <c:pt idx="2240">
                  <c:v>2.4505E-10</c:v>
                </c:pt>
                <c:pt idx="2241">
                  <c:v>2.4505E-10</c:v>
                </c:pt>
                <c:pt idx="2242">
                  <c:v>2.4513000000000001E-10</c:v>
                </c:pt>
                <c:pt idx="2243">
                  <c:v>2.4513000000000001E-10</c:v>
                </c:pt>
                <c:pt idx="2244">
                  <c:v>2.4496999999999998E-10</c:v>
                </c:pt>
                <c:pt idx="2245">
                  <c:v>2.4496999999999998E-10</c:v>
                </c:pt>
                <c:pt idx="2246">
                  <c:v>2.4496999999999998E-10</c:v>
                </c:pt>
                <c:pt idx="2247">
                  <c:v>2.4489000000000002E-10</c:v>
                </c:pt>
                <c:pt idx="2248">
                  <c:v>2.4489000000000002E-10</c:v>
                </c:pt>
                <c:pt idx="2249">
                  <c:v>2.4481000000000001E-10</c:v>
                </c:pt>
                <c:pt idx="2250">
                  <c:v>2.4489000000000002E-10</c:v>
                </c:pt>
                <c:pt idx="2251">
                  <c:v>2.4489000000000002E-10</c:v>
                </c:pt>
                <c:pt idx="2252">
                  <c:v>2.4489000000000002E-10</c:v>
                </c:pt>
                <c:pt idx="2253">
                  <c:v>2.4481000000000001E-10</c:v>
                </c:pt>
                <c:pt idx="2254">
                  <c:v>2.4472999999999999E-10</c:v>
                </c:pt>
                <c:pt idx="2255">
                  <c:v>2.4472999999999999E-10</c:v>
                </c:pt>
                <c:pt idx="2256">
                  <c:v>2.4464999999999998E-10</c:v>
                </c:pt>
                <c:pt idx="2257">
                  <c:v>2.4440999999999999E-10</c:v>
                </c:pt>
                <c:pt idx="2258">
                  <c:v>2.4449E-10</c:v>
                </c:pt>
                <c:pt idx="2259">
                  <c:v>2.4449E-10</c:v>
                </c:pt>
                <c:pt idx="2260">
                  <c:v>2.4449E-10</c:v>
                </c:pt>
                <c:pt idx="2261">
                  <c:v>2.4457000000000001E-10</c:v>
                </c:pt>
                <c:pt idx="2262">
                  <c:v>2.4464999999999998E-10</c:v>
                </c:pt>
                <c:pt idx="2263">
                  <c:v>2.4489000000000002E-10</c:v>
                </c:pt>
                <c:pt idx="2264">
                  <c:v>2.4481000000000001E-10</c:v>
                </c:pt>
                <c:pt idx="2265">
                  <c:v>2.4481000000000001E-10</c:v>
                </c:pt>
                <c:pt idx="2266">
                  <c:v>2.4489000000000002E-10</c:v>
                </c:pt>
                <c:pt idx="2267">
                  <c:v>2.4481000000000001E-10</c:v>
                </c:pt>
                <c:pt idx="2268">
                  <c:v>2.4464999999999998E-10</c:v>
                </c:pt>
                <c:pt idx="2269">
                  <c:v>2.4449E-10</c:v>
                </c:pt>
                <c:pt idx="2270">
                  <c:v>2.4449E-10</c:v>
                </c:pt>
                <c:pt idx="2271">
                  <c:v>2.4449E-10</c:v>
                </c:pt>
                <c:pt idx="2272">
                  <c:v>2.4457000000000001E-10</c:v>
                </c:pt>
                <c:pt idx="2273">
                  <c:v>2.4449E-10</c:v>
                </c:pt>
                <c:pt idx="2274">
                  <c:v>2.4449E-10</c:v>
                </c:pt>
                <c:pt idx="2275">
                  <c:v>2.4457000000000001E-10</c:v>
                </c:pt>
                <c:pt idx="2276">
                  <c:v>2.4472999999999999E-10</c:v>
                </c:pt>
                <c:pt idx="2277">
                  <c:v>2.4472999999999999E-10</c:v>
                </c:pt>
                <c:pt idx="2278">
                  <c:v>2.4449E-10</c:v>
                </c:pt>
                <c:pt idx="2279">
                  <c:v>2.4440999999999999E-10</c:v>
                </c:pt>
                <c:pt idx="2280">
                  <c:v>2.4449E-10</c:v>
                </c:pt>
                <c:pt idx="2281">
                  <c:v>2.4449E-10</c:v>
                </c:pt>
                <c:pt idx="2282">
                  <c:v>2.4425999999999999E-10</c:v>
                </c:pt>
                <c:pt idx="2283">
                  <c:v>2.4417999999999998E-10</c:v>
                </c:pt>
                <c:pt idx="2284">
                  <c:v>2.4425999999999999E-10</c:v>
                </c:pt>
                <c:pt idx="2285">
                  <c:v>2.4440999999999999E-10</c:v>
                </c:pt>
                <c:pt idx="2286">
                  <c:v>2.4425999999999999E-10</c:v>
                </c:pt>
                <c:pt idx="2287">
                  <c:v>2.4417999999999998E-10</c:v>
                </c:pt>
                <c:pt idx="2288">
                  <c:v>2.4417999999999998E-10</c:v>
                </c:pt>
                <c:pt idx="2289">
                  <c:v>2.4425999999999999E-10</c:v>
                </c:pt>
                <c:pt idx="2290">
                  <c:v>2.4433000000000002E-10</c:v>
                </c:pt>
                <c:pt idx="2291">
                  <c:v>2.4410000000000002E-10</c:v>
                </c:pt>
                <c:pt idx="2292">
                  <c:v>2.4425999999999999E-10</c:v>
                </c:pt>
                <c:pt idx="2293">
                  <c:v>2.4433000000000002E-10</c:v>
                </c:pt>
                <c:pt idx="2294">
                  <c:v>2.4425999999999999E-10</c:v>
                </c:pt>
                <c:pt idx="2295">
                  <c:v>2.4417999999999998E-10</c:v>
                </c:pt>
                <c:pt idx="2296">
                  <c:v>2.4402E-10</c:v>
                </c:pt>
                <c:pt idx="2297">
                  <c:v>2.4417999999999998E-10</c:v>
                </c:pt>
                <c:pt idx="2298">
                  <c:v>2.4402E-10</c:v>
                </c:pt>
                <c:pt idx="2299">
                  <c:v>2.4386000000000002E-10</c:v>
                </c:pt>
                <c:pt idx="2300">
                  <c:v>2.4393999999999999E-10</c:v>
                </c:pt>
                <c:pt idx="2301">
                  <c:v>2.4393999999999999E-10</c:v>
                </c:pt>
                <c:pt idx="2302">
                  <c:v>2.4386000000000002E-10</c:v>
                </c:pt>
                <c:pt idx="2303">
                  <c:v>2.4386000000000002E-10</c:v>
                </c:pt>
                <c:pt idx="2304">
                  <c:v>2.437E-10</c:v>
                </c:pt>
                <c:pt idx="2305">
                  <c:v>2.437E-10</c:v>
                </c:pt>
                <c:pt idx="2306">
                  <c:v>2.4361999999999998E-10</c:v>
                </c:pt>
                <c:pt idx="2307">
                  <c:v>2.4361999999999998E-10</c:v>
                </c:pt>
                <c:pt idx="2308">
                  <c:v>2.4378000000000001E-10</c:v>
                </c:pt>
                <c:pt idx="2309">
                  <c:v>2.437E-10</c:v>
                </c:pt>
                <c:pt idx="2310">
                  <c:v>2.4378000000000001E-10</c:v>
                </c:pt>
                <c:pt idx="2311">
                  <c:v>2.4393999999999999E-10</c:v>
                </c:pt>
                <c:pt idx="2312">
                  <c:v>2.437E-10</c:v>
                </c:pt>
                <c:pt idx="2313">
                  <c:v>2.437E-10</c:v>
                </c:pt>
                <c:pt idx="2314">
                  <c:v>2.4354000000000002E-10</c:v>
                </c:pt>
                <c:pt idx="2315">
                  <c:v>2.4346000000000001E-10</c:v>
                </c:pt>
                <c:pt idx="2316">
                  <c:v>2.4354000000000002E-10</c:v>
                </c:pt>
                <c:pt idx="2317">
                  <c:v>2.4337999999999999E-10</c:v>
                </c:pt>
                <c:pt idx="2318">
                  <c:v>2.4361999999999998E-10</c:v>
                </c:pt>
                <c:pt idx="2319">
                  <c:v>2.4346000000000001E-10</c:v>
                </c:pt>
                <c:pt idx="2320">
                  <c:v>2.4337999999999999E-10</c:v>
                </c:pt>
                <c:pt idx="2321">
                  <c:v>2.4337999999999999E-10</c:v>
                </c:pt>
                <c:pt idx="2322">
                  <c:v>2.4323E-10</c:v>
                </c:pt>
                <c:pt idx="2323">
                  <c:v>2.4337999999999999E-10</c:v>
                </c:pt>
                <c:pt idx="2324">
                  <c:v>2.4331000000000001E-10</c:v>
                </c:pt>
                <c:pt idx="2325">
                  <c:v>2.4337999999999999E-10</c:v>
                </c:pt>
                <c:pt idx="2326">
                  <c:v>2.4331000000000001E-10</c:v>
                </c:pt>
                <c:pt idx="2327">
                  <c:v>2.4354000000000002E-10</c:v>
                </c:pt>
                <c:pt idx="2328">
                  <c:v>2.4361999999999998E-10</c:v>
                </c:pt>
                <c:pt idx="2329">
                  <c:v>2.4337999999999999E-10</c:v>
                </c:pt>
                <c:pt idx="2330">
                  <c:v>2.4346000000000001E-10</c:v>
                </c:pt>
                <c:pt idx="2331">
                  <c:v>2.4346000000000001E-10</c:v>
                </c:pt>
                <c:pt idx="2332">
                  <c:v>2.4354000000000002E-10</c:v>
                </c:pt>
                <c:pt idx="2333">
                  <c:v>2.4337999999999999E-10</c:v>
                </c:pt>
                <c:pt idx="2334">
                  <c:v>2.4331000000000001E-10</c:v>
                </c:pt>
                <c:pt idx="2335">
                  <c:v>2.4331000000000001E-10</c:v>
                </c:pt>
                <c:pt idx="2336">
                  <c:v>2.4323E-10</c:v>
                </c:pt>
                <c:pt idx="2337">
                  <c:v>2.4307000000000002E-10</c:v>
                </c:pt>
                <c:pt idx="2338">
                  <c:v>2.4299000000000001E-10</c:v>
                </c:pt>
                <c:pt idx="2339">
                  <c:v>2.4299000000000001E-10</c:v>
                </c:pt>
                <c:pt idx="2340">
                  <c:v>2.4290999999999999E-10</c:v>
                </c:pt>
                <c:pt idx="2341">
                  <c:v>2.4275000000000001E-10</c:v>
                </c:pt>
                <c:pt idx="2342">
                  <c:v>2.4267E-10</c:v>
                </c:pt>
                <c:pt idx="2343">
                  <c:v>2.4275000000000001E-10</c:v>
                </c:pt>
                <c:pt idx="2344">
                  <c:v>2.4267E-10</c:v>
                </c:pt>
                <c:pt idx="2345">
                  <c:v>2.4267E-10</c:v>
                </c:pt>
                <c:pt idx="2346">
                  <c:v>2.4258999999999999E-10</c:v>
                </c:pt>
                <c:pt idx="2347">
                  <c:v>2.4275000000000001E-10</c:v>
                </c:pt>
                <c:pt idx="2348">
                  <c:v>2.4275000000000001E-10</c:v>
                </c:pt>
                <c:pt idx="2349">
                  <c:v>2.4275000000000001E-10</c:v>
                </c:pt>
                <c:pt idx="2350">
                  <c:v>2.4267E-10</c:v>
                </c:pt>
                <c:pt idx="2351">
                  <c:v>2.4258999999999999E-10</c:v>
                </c:pt>
                <c:pt idx="2352">
                  <c:v>2.4275000000000001E-10</c:v>
                </c:pt>
                <c:pt idx="2353">
                  <c:v>2.4258999999999999E-10</c:v>
                </c:pt>
                <c:pt idx="2354">
                  <c:v>2.4251000000000002E-10</c:v>
                </c:pt>
                <c:pt idx="2355">
                  <c:v>2.4258999999999999E-10</c:v>
                </c:pt>
                <c:pt idx="2356">
                  <c:v>2.4267E-10</c:v>
                </c:pt>
                <c:pt idx="2357">
                  <c:v>2.4275000000000001E-10</c:v>
                </c:pt>
                <c:pt idx="2358">
                  <c:v>2.4275000000000001E-10</c:v>
                </c:pt>
                <c:pt idx="2359">
                  <c:v>2.4275000000000001E-10</c:v>
                </c:pt>
                <c:pt idx="2360">
                  <c:v>2.4282999999999998E-10</c:v>
                </c:pt>
                <c:pt idx="2361">
                  <c:v>2.4258999999999999E-10</c:v>
                </c:pt>
                <c:pt idx="2362">
                  <c:v>2.4258999999999999E-10</c:v>
                </c:pt>
                <c:pt idx="2363">
                  <c:v>2.4243000000000001E-10</c:v>
                </c:pt>
                <c:pt idx="2364">
                  <c:v>2.4243000000000001E-10</c:v>
                </c:pt>
                <c:pt idx="2365">
                  <c:v>2.4258999999999999E-10</c:v>
                </c:pt>
                <c:pt idx="2366">
                  <c:v>2.4251000000000002E-10</c:v>
                </c:pt>
                <c:pt idx="2367">
                  <c:v>2.4251000000000002E-10</c:v>
                </c:pt>
                <c:pt idx="2368">
                  <c:v>2.4251000000000002E-10</c:v>
                </c:pt>
                <c:pt idx="2369">
                  <c:v>2.4258999999999999E-10</c:v>
                </c:pt>
                <c:pt idx="2370">
                  <c:v>2.4251000000000002E-10</c:v>
                </c:pt>
                <c:pt idx="2371">
                  <c:v>2.4235999999999998E-10</c:v>
                </c:pt>
                <c:pt idx="2372">
                  <c:v>2.4243000000000001E-10</c:v>
                </c:pt>
                <c:pt idx="2373">
                  <c:v>2.4243000000000001E-10</c:v>
                </c:pt>
                <c:pt idx="2374">
                  <c:v>2.4243000000000001E-10</c:v>
                </c:pt>
                <c:pt idx="2375">
                  <c:v>2.4228000000000002E-10</c:v>
                </c:pt>
                <c:pt idx="2376">
                  <c:v>2.4228000000000002E-10</c:v>
                </c:pt>
                <c:pt idx="2377">
                  <c:v>2.4228000000000002E-10</c:v>
                </c:pt>
                <c:pt idx="2378">
                  <c:v>2.422E-10</c:v>
                </c:pt>
                <c:pt idx="2379">
                  <c:v>2.4204000000000002E-10</c:v>
                </c:pt>
                <c:pt idx="2380">
                  <c:v>2.4204000000000002E-10</c:v>
                </c:pt>
                <c:pt idx="2381">
                  <c:v>2.4211999999999999E-10</c:v>
                </c:pt>
                <c:pt idx="2382">
                  <c:v>2.4204000000000002E-10</c:v>
                </c:pt>
                <c:pt idx="2383">
                  <c:v>2.4204000000000002E-10</c:v>
                </c:pt>
                <c:pt idx="2384">
                  <c:v>2.4188E-10</c:v>
                </c:pt>
                <c:pt idx="2385">
                  <c:v>2.4204000000000002E-10</c:v>
                </c:pt>
                <c:pt idx="2386">
                  <c:v>2.4211999999999999E-10</c:v>
                </c:pt>
                <c:pt idx="2387">
                  <c:v>2.4204000000000002E-10</c:v>
                </c:pt>
                <c:pt idx="2388">
                  <c:v>2.4196000000000001E-10</c:v>
                </c:pt>
                <c:pt idx="2389">
                  <c:v>2.4188E-10</c:v>
                </c:pt>
                <c:pt idx="2390">
                  <c:v>2.4188E-10</c:v>
                </c:pt>
                <c:pt idx="2391">
                  <c:v>2.4172000000000002E-10</c:v>
                </c:pt>
                <c:pt idx="2392">
                  <c:v>2.4155999999999999E-10</c:v>
                </c:pt>
                <c:pt idx="2393">
                  <c:v>2.4164000000000001E-10</c:v>
                </c:pt>
                <c:pt idx="2394">
                  <c:v>2.4164000000000001E-10</c:v>
                </c:pt>
                <c:pt idx="2395">
                  <c:v>2.4155999999999999E-10</c:v>
                </c:pt>
                <c:pt idx="2396">
                  <c:v>2.4164000000000001E-10</c:v>
                </c:pt>
                <c:pt idx="2397">
                  <c:v>2.4172000000000002E-10</c:v>
                </c:pt>
                <c:pt idx="2398">
                  <c:v>2.4188E-10</c:v>
                </c:pt>
                <c:pt idx="2399">
                  <c:v>2.4179999999999998E-10</c:v>
                </c:pt>
                <c:pt idx="2400">
                  <c:v>2.4172000000000002E-10</c:v>
                </c:pt>
                <c:pt idx="2401">
                  <c:v>2.4179999999999998E-10</c:v>
                </c:pt>
                <c:pt idx="2402">
                  <c:v>2.4179999999999998E-10</c:v>
                </c:pt>
                <c:pt idx="2403">
                  <c:v>2.4164000000000001E-10</c:v>
                </c:pt>
                <c:pt idx="2404">
                  <c:v>2.4141E-10</c:v>
                </c:pt>
                <c:pt idx="2405">
                  <c:v>2.4147999999999998E-10</c:v>
                </c:pt>
                <c:pt idx="2406">
                  <c:v>2.4164000000000001E-10</c:v>
                </c:pt>
                <c:pt idx="2407">
                  <c:v>2.4164000000000001E-10</c:v>
                </c:pt>
                <c:pt idx="2408">
                  <c:v>2.4155999999999999E-10</c:v>
                </c:pt>
                <c:pt idx="2409">
                  <c:v>2.4155999999999999E-10</c:v>
                </c:pt>
                <c:pt idx="2410">
                  <c:v>2.4155999999999999E-10</c:v>
                </c:pt>
                <c:pt idx="2411">
                  <c:v>2.4141E-10</c:v>
                </c:pt>
                <c:pt idx="2412">
                  <c:v>2.4117000000000001E-10</c:v>
                </c:pt>
                <c:pt idx="2413">
                  <c:v>2.4125000000000002E-10</c:v>
                </c:pt>
                <c:pt idx="2414">
                  <c:v>2.4132999999999998E-10</c:v>
                </c:pt>
                <c:pt idx="2415">
                  <c:v>2.4141E-10</c:v>
                </c:pt>
                <c:pt idx="2416">
                  <c:v>2.4147999999999998E-10</c:v>
                </c:pt>
                <c:pt idx="2417">
                  <c:v>2.4147999999999998E-10</c:v>
                </c:pt>
                <c:pt idx="2418">
                  <c:v>2.4172000000000002E-10</c:v>
                </c:pt>
                <c:pt idx="2419">
                  <c:v>2.4164000000000001E-10</c:v>
                </c:pt>
                <c:pt idx="2420">
                  <c:v>2.4147999999999998E-10</c:v>
                </c:pt>
                <c:pt idx="2421">
                  <c:v>2.4132999999999998E-10</c:v>
                </c:pt>
                <c:pt idx="2422">
                  <c:v>2.4132999999999998E-10</c:v>
                </c:pt>
                <c:pt idx="2423">
                  <c:v>2.4132999999999998E-10</c:v>
                </c:pt>
                <c:pt idx="2424">
                  <c:v>2.4117000000000001E-10</c:v>
                </c:pt>
                <c:pt idx="2425">
                  <c:v>2.4100999999999998E-10</c:v>
                </c:pt>
                <c:pt idx="2426">
                  <c:v>2.4093000000000001E-10</c:v>
                </c:pt>
                <c:pt idx="2427">
                  <c:v>2.4108999999999999E-10</c:v>
                </c:pt>
                <c:pt idx="2428">
                  <c:v>2.4100999999999998E-10</c:v>
                </c:pt>
                <c:pt idx="2429">
                  <c:v>2.4093000000000001E-10</c:v>
                </c:pt>
                <c:pt idx="2430">
                  <c:v>2.4093000000000001E-10</c:v>
                </c:pt>
                <c:pt idx="2431">
                  <c:v>2.4100999999999998E-10</c:v>
                </c:pt>
                <c:pt idx="2432">
                  <c:v>2.4108999999999999E-10</c:v>
                </c:pt>
                <c:pt idx="2433">
                  <c:v>2.4093000000000001E-10</c:v>
                </c:pt>
                <c:pt idx="2434">
                  <c:v>2.4085E-10</c:v>
                </c:pt>
                <c:pt idx="2435">
                  <c:v>2.4093000000000001E-10</c:v>
                </c:pt>
                <c:pt idx="2436">
                  <c:v>2.4085E-10</c:v>
                </c:pt>
                <c:pt idx="2437">
                  <c:v>2.4076999999999999E-10</c:v>
                </c:pt>
                <c:pt idx="2438">
                  <c:v>2.4076999999999999E-10</c:v>
                </c:pt>
                <c:pt idx="2439">
                  <c:v>2.4076999999999999E-10</c:v>
                </c:pt>
                <c:pt idx="2440">
                  <c:v>2.4076999999999999E-10</c:v>
                </c:pt>
                <c:pt idx="2441">
                  <c:v>2.4076999999999999E-10</c:v>
                </c:pt>
                <c:pt idx="2442">
                  <c:v>2.4069000000000002E-10</c:v>
                </c:pt>
                <c:pt idx="2443">
                  <c:v>2.4093000000000001E-10</c:v>
                </c:pt>
                <c:pt idx="2444">
                  <c:v>2.4093000000000001E-10</c:v>
                </c:pt>
                <c:pt idx="2445">
                  <c:v>2.4100999999999998E-10</c:v>
                </c:pt>
                <c:pt idx="2446">
                  <c:v>2.4093000000000001E-10</c:v>
                </c:pt>
                <c:pt idx="2447">
                  <c:v>2.4085E-10</c:v>
                </c:pt>
                <c:pt idx="2448">
                  <c:v>2.4100999999999998E-10</c:v>
                </c:pt>
                <c:pt idx="2449">
                  <c:v>2.4085E-10</c:v>
                </c:pt>
                <c:pt idx="2450">
                  <c:v>2.4076999999999999E-10</c:v>
                </c:pt>
                <c:pt idx="2451">
                  <c:v>2.4061000000000001E-10</c:v>
                </c:pt>
                <c:pt idx="2452">
                  <c:v>2.4069000000000002E-10</c:v>
                </c:pt>
                <c:pt idx="2453">
                  <c:v>2.4076999999999999E-10</c:v>
                </c:pt>
                <c:pt idx="2454">
                  <c:v>2.4061000000000001E-10</c:v>
                </c:pt>
                <c:pt idx="2455">
                  <c:v>2.4029999999999999E-10</c:v>
                </c:pt>
                <c:pt idx="2456">
                  <c:v>2.4038E-10</c:v>
                </c:pt>
                <c:pt idx="2457">
                  <c:v>2.4053E-10</c:v>
                </c:pt>
                <c:pt idx="2458">
                  <c:v>2.4061000000000001E-10</c:v>
                </c:pt>
                <c:pt idx="2459">
                  <c:v>2.4046000000000002E-10</c:v>
                </c:pt>
                <c:pt idx="2460">
                  <c:v>2.4053E-10</c:v>
                </c:pt>
                <c:pt idx="2461">
                  <c:v>2.4076999999999999E-10</c:v>
                </c:pt>
                <c:pt idx="2462">
                  <c:v>2.4069000000000002E-10</c:v>
                </c:pt>
                <c:pt idx="2463">
                  <c:v>2.4069000000000002E-10</c:v>
                </c:pt>
                <c:pt idx="2464">
                  <c:v>2.4053E-10</c:v>
                </c:pt>
                <c:pt idx="2465">
                  <c:v>2.4053E-10</c:v>
                </c:pt>
                <c:pt idx="2466">
                  <c:v>2.4053E-10</c:v>
                </c:pt>
                <c:pt idx="2467">
                  <c:v>2.4038E-10</c:v>
                </c:pt>
                <c:pt idx="2468">
                  <c:v>2.4038E-10</c:v>
                </c:pt>
                <c:pt idx="2469">
                  <c:v>2.4038E-10</c:v>
                </c:pt>
                <c:pt idx="2470">
                  <c:v>2.4038E-10</c:v>
                </c:pt>
                <c:pt idx="2471">
                  <c:v>2.4038E-10</c:v>
                </c:pt>
                <c:pt idx="2472">
                  <c:v>2.4014000000000001E-10</c:v>
                </c:pt>
                <c:pt idx="2473">
                  <c:v>2.4029999999999999E-10</c:v>
                </c:pt>
                <c:pt idx="2474">
                  <c:v>2.4038E-10</c:v>
                </c:pt>
                <c:pt idx="2475">
                  <c:v>2.4029999999999999E-10</c:v>
                </c:pt>
                <c:pt idx="2476">
                  <c:v>2.4038E-10</c:v>
                </c:pt>
                <c:pt idx="2477">
                  <c:v>2.4029999999999999E-10</c:v>
                </c:pt>
                <c:pt idx="2478">
                  <c:v>2.4038E-10</c:v>
                </c:pt>
                <c:pt idx="2479">
                  <c:v>2.4046000000000002E-10</c:v>
                </c:pt>
                <c:pt idx="2480">
                  <c:v>2.4029999999999999E-10</c:v>
                </c:pt>
                <c:pt idx="2481">
                  <c:v>2.4038E-10</c:v>
                </c:pt>
                <c:pt idx="2482">
                  <c:v>2.4029999999999999E-10</c:v>
                </c:pt>
                <c:pt idx="2483">
                  <c:v>2.4038E-10</c:v>
                </c:pt>
                <c:pt idx="2484">
                  <c:v>2.4038E-10</c:v>
                </c:pt>
                <c:pt idx="2485">
                  <c:v>2.4038E-10</c:v>
                </c:pt>
                <c:pt idx="2486">
                  <c:v>2.4046000000000002E-10</c:v>
                </c:pt>
                <c:pt idx="2487">
                  <c:v>2.4022000000000002E-10</c:v>
                </c:pt>
                <c:pt idx="2488">
                  <c:v>2.4022000000000002E-10</c:v>
                </c:pt>
                <c:pt idx="2489">
                  <c:v>2.4014000000000001E-10</c:v>
                </c:pt>
                <c:pt idx="2490">
                  <c:v>2.4014000000000001E-10</c:v>
                </c:pt>
                <c:pt idx="2491">
                  <c:v>2.3997999999999998E-10</c:v>
                </c:pt>
                <c:pt idx="2492">
                  <c:v>2.3990000000000002E-10</c:v>
                </c:pt>
                <c:pt idx="2493">
                  <c:v>2.3997999999999998E-10</c:v>
                </c:pt>
                <c:pt idx="2494">
                  <c:v>2.3997999999999998E-10</c:v>
                </c:pt>
                <c:pt idx="2495">
                  <c:v>2.3997999999999998E-10</c:v>
                </c:pt>
                <c:pt idx="2496">
                  <c:v>2.3997999999999998E-10</c:v>
                </c:pt>
                <c:pt idx="2497">
                  <c:v>2.3973999999999999E-10</c:v>
                </c:pt>
                <c:pt idx="2498">
                  <c:v>2.3982000000000001E-10</c:v>
                </c:pt>
                <c:pt idx="2499">
                  <c:v>2.3973999999999999E-10</c:v>
                </c:pt>
                <c:pt idx="2500">
                  <c:v>2.3959E-10</c:v>
                </c:pt>
                <c:pt idx="2501">
                  <c:v>2.3943000000000002E-10</c:v>
                </c:pt>
                <c:pt idx="2502">
                  <c:v>2.3935000000000001E-10</c:v>
                </c:pt>
                <c:pt idx="2503">
                  <c:v>2.3950999999999998E-10</c:v>
                </c:pt>
                <c:pt idx="2504">
                  <c:v>2.3926999999999999E-10</c:v>
                </c:pt>
                <c:pt idx="2505">
                  <c:v>2.3918999999999998E-10</c:v>
                </c:pt>
                <c:pt idx="2506">
                  <c:v>2.3926999999999999E-10</c:v>
                </c:pt>
                <c:pt idx="2507">
                  <c:v>2.3935000000000001E-10</c:v>
                </c:pt>
                <c:pt idx="2508">
                  <c:v>2.3943000000000002E-10</c:v>
                </c:pt>
                <c:pt idx="2509">
                  <c:v>2.3943000000000002E-10</c:v>
                </c:pt>
                <c:pt idx="2510">
                  <c:v>2.3950999999999998E-10</c:v>
                </c:pt>
                <c:pt idx="2511">
                  <c:v>2.3959E-10</c:v>
                </c:pt>
                <c:pt idx="2512">
                  <c:v>2.3950999999999998E-10</c:v>
                </c:pt>
                <c:pt idx="2513">
                  <c:v>2.3943000000000002E-10</c:v>
                </c:pt>
                <c:pt idx="2514">
                  <c:v>2.3943000000000002E-10</c:v>
                </c:pt>
                <c:pt idx="2515">
                  <c:v>2.3943000000000002E-10</c:v>
                </c:pt>
                <c:pt idx="2516">
                  <c:v>2.3943000000000002E-10</c:v>
                </c:pt>
                <c:pt idx="2517">
                  <c:v>2.3935000000000001E-10</c:v>
                </c:pt>
                <c:pt idx="2518">
                  <c:v>2.3935000000000001E-10</c:v>
                </c:pt>
                <c:pt idx="2519">
                  <c:v>2.3935000000000001E-10</c:v>
                </c:pt>
                <c:pt idx="2520">
                  <c:v>2.3926999999999999E-10</c:v>
                </c:pt>
                <c:pt idx="2521">
                  <c:v>2.3918999999999998E-10</c:v>
                </c:pt>
                <c:pt idx="2522">
                  <c:v>2.3894999999999999E-10</c:v>
                </c:pt>
                <c:pt idx="2523">
                  <c:v>2.3903E-10</c:v>
                </c:pt>
                <c:pt idx="2524">
                  <c:v>2.3911000000000001E-10</c:v>
                </c:pt>
                <c:pt idx="2525">
                  <c:v>2.3918999999999998E-10</c:v>
                </c:pt>
                <c:pt idx="2526">
                  <c:v>2.3911000000000001E-10</c:v>
                </c:pt>
                <c:pt idx="2527">
                  <c:v>2.3903E-10</c:v>
                </c:pt>
                <c:pt idx="2528">
                  <c:v>2.3918999999999998E-10</c:v>
                </c:pt>
                <c:pt idx="2529">
                  <c:v>2.3911000000000001E-10</c:v>
                </c:pt>
                <c:pt idx="2530">
                  <c:v>2.3894999999999999E-10</c:v>
                </c:pt>
                <c:pt idx="2531">
                  <c:v>2.3894999999999999E-10</c:v>
                </c:pt>
                <c:pt idx="2532">
                  <c:v>2.3911000000000001E-10</c:v>
                </c:pt>
                <c:pt idx="2533">
                  <c:v>2.3926999999999999E-10</c:v>
                </c:pt>
                <c:pt idx="2534">
                  <c:v>2.3911000000000001E-10</c:v>
                </c:pt>
                <c:pt idx="2535">
                  <c:v>2.3894999999999999E-10</c:v>
                </c:pt>
                <c:pt idx="2536">
                  <c:v>2.3918999999999998E-10</c:v>
                </c:pt>
                <c:pt idx="2537">
                  <c:v>2.3918999999999998E-10</c:v>
                </c:pt>
                <c:pt idx="2538">
                  <c:v>2.3911000000000001E-10</c:v>
                </c:pt>
                <c:pt idx="2539">
                  <c:v>2.3894999999999999E-10</c:v>
                </c:pt>
                <c:pt idx="2540">
                  <c:v>2.3911000000000001E-10</c:v>
                </c:pt>
                <c:pt idx="2541">
                  <c:v>2.3918999999999998E-10</c:v>
                </c:pt>
                <c:pt idx="2542">
                  <c:v>2.3887000000000002E-10</c:v>
                </c:pt>
                <c:pt idx="2543">
                  <c:v>2.3879000000000001E-10</c:v>
                </c:pt>
                <c:pt idx="2544">
                  <c:v>2.3871E-10</c:v>
                </c:pt>
                <c:pt idx="2545">
                  <c:v>2.3871E-10</c:v>
                </c:pt>
                <c:pt idx="2546">
                  <c:v>2.3871E-10</c:v>
                </c:pt>
                <c:pt idx="2547">
                  <c:v>2.3864000000000002E-10</c:v>
                </c:pt>
                <c:pt idx="2548">
                  <c:v>2.3879000000000001E-10</c:v>
                </c:pt>
                <c:pt idx="2549">
                  <c:v>2.3871E-10</c:v>
                </c:pt>
                <c:pt idx="2550">
                  <c:v>2.3864000000000002E-10</c:v>
                </c:pt>
                <c:pt idx="2551">
                  <c:v>2.3864000000000002E-10</c:v>
                </c:pt>
                <c:pt idx="2552">
                  <c:v>2.3847999999999999E-10</c:v>
                </c:pt>
                <c:pt idx="2553">
                  <c:v>2.3864000000000002E-10</c:v>
                </c:pt>
                <c:pt idx="2554">
                  <c:v>2.3847999999999999E-10</c:v>
                </c:pt>
                <c:pt idx="2555">
                  <c:v>2.3832000000000001E-10</c:v>
                </c:pt>
                <c:pt idx="2556">
                  <c:v>2.3840000000000002E-10</c:v>
                </c:pt>
                <c:pt idx="2557">
                  <c:v>2.3840000000000002E-10</c:v>
                </c:pt>
                <c:pt idx="2558">
                  <c:v>2.3840000000000002E-10</c:v>
                </c:pt>
                <c:pt idx="2559">
                  <c:v>2.3832000000000001E-10</c:v>
                </c:pt>
                <c:pt idx="2560">
                  <c:v>2.3832000000000001E-10</c:v>
                </c:pt>
                <c:pt idx="2561">
                  <c:v>2.3864000000000002E-10</c:v>
                </c:pt>
                <c:pt idx="2562">
                  <c:v>2.3864000000000002E-10</c:v>
                </c:pt>
                <c:pt idx="2563">
                  <c:v>2.3856E-10</c:v>
                </c:pt>
                <c:pt idx="2564">
                  <c:v>2.3864000000000002E-10</c:v>
                </c:pt>
                <c:pt idx="2565">
                  <c:v>2.3856E-10</c:v>
                </c:pt>
                <c:pt idx="2566">
                  <c:v>2.3871E-10</c:v>
                </c:pt>
                <c:pt idx="2567">
                  <c:v>2.3856E-10</c:v>
                </c:pt>
                <c:pt idx="2568">
                  <c:v>2.3847999999999999E-10</c:v>
                </c:pt>
                <c:pt idx="2569">
                  <c:v>2.3847999999999999E-10</c:v>
                </c:pt>
                <c:pt idx="2570">
                  <c:v>2.3847999999999999E-10</c:v>
                </c:pt>
                <c:pt idx="2571">
                  <c:v>2.3856E-10</c:v>
                </c:pt>
                <c:pt idx="2572">
                  <c:v>2.3832000000000001E-10</c:v>
                </c:pt>
                <c:pt idx="2573">
                  <c:v>2.3815999999999998E-10</c:v>
                </c:pt>
                <c:pt idx="2574">
                  <c:v>2.3824E-10</c:v>
                </c:pt>
                <c:pt idx="2575">
                  <c:v>2.3824E-10</c:v>
                </c:pt>
                <c:pt idx="2576">
                  <c:v>2.3824E-10</c:v>
                </c:pt>
                <c:pt idx="2577">
                  <c:v>2.3808000000000002E-10</c:v>
                </c:pt>
                <c:pt idx="2578">
                  <c:v>2.3824E-10</c:v>
                </c:pt>
                <c:pt idx="2579">
                  <c:v>2.3832000000000001E-10</c:v>
                </c:pt>
                <c:pt idx="2580">
                  <c:v>2.3824E-10</c:v>
                </c:pt>
                <c:pt idx="2581">
                  <c:v>2.3832000000000001E-10</c:v>
                </c:pt>
                <c:pt idx="2582">
                  <c:v>2.3815999999999998E-10</c:v>
                </c:pt>
                <c:pt idx="2583">
                  <c:v>2.3824E-10</c:v>
                </c:pt>
                <c:pt idx="2584">
                  <c:v>2.3815999999999998E-10</c:v>
                </c:pt>
                <c:pt idx="2585">
                  <c:v>2.3800000000000001E-10</c:v>
                </c:pt>
                <c:pt idx="2586">
                  <c:v>2.3808000000000002E-10</c:v>
                </c:pt>
                <c:pt idx="2587">
                  <c:v>2.3808000000000002E-10</c:v>
                </c:pt>
                <c:pt idx="2588">
                  <c:v>2.3824E-10</c:v>
                </c:pt>
                <c:pt idx="2589">
                  <c:v>2.3815999999999998E-10</c:v>
                </c:pt>
                <c:pt idx="2590">
                  <c:v>2.3808000000000002E-10</c:v>
                </c:pt>
                <c:pt idx="2591">
                  <c:v>2.3824E-10</c:v>
                </c:pt>
                <c:pt idx="2592">
                  <c:v>2.3815999999999998E-10</c:v>
                </c:pt>
                <c:pt idx="2593">
                  <c:v>2.3783999999999998E-10</c:v>
                </c:pt>
                <c:pt idx="2594">
                  <c:v>2.3761000000000002E-10</c:v>
                </c:pt>
                <c:pt idx="2595">
                  <c:v>2.3761000000000002E-10</c:v>
                </c:pt>
                <c:pt idx="2596">
                  <c:v>2.3753000000000001E-10</c:v>
                </c:pt>
                <c:pt idx="2597">
                  <c:v>2.3729000000000002E-10</c:v>
                </c:pt>
                <c:pt idx="2598">
                  <c:v>2.3721E-10</c:v>
                </c:pt>
                <c:pt idx="2599">
                  <c:v>2.3736999999999998E-10</c:v>
                </c:pt>
                <c:pt idx="2600">
                  <c:v>2.3744999999999999E-10</c:v>
                </c:pt>
                <c:pt idx="2601">
                  <c:v>2.3736999999999998E-10</c:v>
                </c:pt>
                <c:pt idx="2602">
                  <c:v>2.3736999999999998E-10</c:v>
                </c:pt>
                <c:pt idx="2603">
                  <c:v>2.3736999999999998E-10</c:v>
                </c:pt>
                <c:pt idx="2604">
                  <c:v>2.3744999999999999E-10</c:v>
                </c:pt>
                <c:pt idx="2605">
                  <c:v>2.3744999999999999E-10</c:v>
                </c:pt>
                <c:pt idx="2606">
                  <c:v>2.3744999999999999E-10</c:v>
                </c:pt>
                <c:pt idx="2607">
                  <c:v>2.3753000000000001E-10</c:v>
                </c:pt>
                <c:pt idx="2608">
                  <c:v>2.3761000000000002E-10</c:v>
                </c:pt>
                <c:pt idx="2609">
                  <c:v>2.3768999999999998E-10</c:v>
                </c:pt>
                <c:pt idx="2610">
                  <c:v>2.3761000000000002E-10</c:v>
                </c:pt>
                <c:pt idx="2611">
                  <c:v>2.3753000000000001E-10</c:v>
                </c:pt>
                <c:pt idx="2612">
                  <c:v>2.3761000000000002E-10</c:v>
                </c:pt>
                <c:pt idx="2613">
                  <c:v>2.3761000000000002E-10</c:v>
                </c:pt>
                <c:pt idx="2614">
                  <c:v>2.3761000000000002E-10</c:v>
                </c:pt>
                <c:pt idx="2615">
                  <c:v>2.3744999999999999E-10</c:v>
                </c:pt>
                <c:pt idx="2616">
                  <c:v>2.3744999999999999E-10</c:v>
                </c:pt>
                <c:pt idx="2617">
                  <c:v>2.3744999999999999E-10</c:v>
                </c:pt>
                <c:pt idx="2618">
                  <c:v>2.3736999999999998E-10</c:v>
                </c:pt>
                <c:pt idx="2619">
                  <c:v>2.3721E-10</c:v>
                </c:pt>
                <c:pt idx="2620">
                  <c:v>2.3721E-10</c:v>
                </c:pt>
                <c:pt idx="2621">
                  <c:v>2.3736999999999998E-10</c:v>
                </c:pt>
                <c:pt idx="2622">
                  <c:v>2.3729000000000002E-10</c:v>
                </c:pt>
                <c:pt idx="2623">
                  <c:v>2.3729000000000002E-10</c:v>
                </c:pt>
                <c:pt idx="2624">
                  <c:v>2.3712999999999999E-10</c:v>
                </c:pt>
                <c:pt idx="2625">
                  <c:v>2.3712999999999999E-10</c:v>
                </c:pt>
                <c:pt idx="2626">
                  <c:v>2.3721E-10</c:v>
                </c:pt>
                <c:pt idx="2627">
                  <c:v>2.3705000000000002E-10</c:v>
                </c:pt>
                <c:pt idx="2628">
                  <c:v>2.3712999999999999E-10</c:v>
                </c:pt>
                <c:pt idx="2629">
                  <c:v>2.3721E-10</c:v>
                </c:pt>
                <c:pt idx="2630">
                  <c:v>2.3721E-10</c:v>
                </c:pt>
                <c:pt idx="2631">
                  <c:v>2.3712999999999999E-10</c:v>
                </c:pt>
                <c:pt idx="2632">
                  <c:v>2.3705000000000002E-10</c:v>
                </c:pt>
                <c:pt idx="2633">
                  <c:v>2.3721E-10</c:v>
                </c:pt>
                <c:pt idx="2634">
                  <c:v>2.3712999999999999E-10</c:v>
                </c:pt>
                <c:pt idx="2635">
                  <c:v>2.3697000000000001E-10</c:v>
                </c:pt>
                <c:pt idx="2636">
                  <c:v>2.3712999999999999E-10</c:v>
                </c:pt>
                <c:pt idx="2637">
                  <c:v>2.3712999999999999E-10</c:v>
                </c:pt>
                <c:pt idx="2638">
                  <c:v>2.3712999999999999E-10</c:v>
                </c:pt>
                <c:pt idx="2639">
                  <c:v>2.3712999999999999E-10</c:v>
                </c:pt>
                <c:pt idx="2640">
                  <c:v>2.3712999999999999E-10</c:v>
                </c:pt>
                <c:pt idx="2641">
                  <c:v>2.3729000000000002E-10</c:v>
                </c:pt>
                <c:pt idx="2642">
                  <c:v>2.3729000000000002E-10</c:v>
                </c:pt>
                <c:pt idx="2643">
                  <c:v>2.3729000000000002E-10</c:v>
                </c:pt>
                <c:pt idx="2644">
                  <c:v>2.3729000000000002E-10</c:v>
                </c:pt>
                <c:pt idx="2645">
                  <c:v>2.3721E-10</c:v>
                </c:pt>
                <c:pt idx="2646">
                  <c:v>2.3705000000000002E-10</c:v>
                </c:pt>
                <c:pt idx="2647">
                  <c:v>2.3697000000000001E-10</c:v>
                </c:pt>
                <c:pt idx="2648">
                  <c:v>2.3674E-10</c:v>
                </c:pt>
                <c:pt idx="2649">
                  <c:v>2.3674E-10</c:v>
                </c:pt>
                <c:pt idx="2650">
                  <c:v>2.3674E-10</c:v>
                </c:pt>
                <c:pt idx="2651">
                  <c:v>2.3665999999999999E-10</c:v>
                </c:pt>
                <c:pt idx="2652">
                  <c:v>2.3674E-10</c:v>
                </c:pt>
                <c:pt idx="2653">
                  <c:v>2.3658000000000002E-10</c:v>
                </c:pt>
                <c:pt idx="2654">
                  <c:v>2.3658000000000002E-10</c:v>
                </c:pt>
                <c:pt idx="2655">
                  <c:v>2.3650000000000001E-10</c:v>
                </c:pt>
                <c:pt idx="2656">
                  <c:v>2.3633999999999998E-10</c:v>
                </c:pt>
                <c:pt idx="2657">
                  <c:v>2.3642E-10</c:v>
                </c:pt>
                <c:pt idx="2658">
                  <c:v>2.3642E-10</c:v>
                </c:pt>
                <c:pt idx="2659">
                  <c:v>2.3642E-10</c:v>
                </c:pt>
                <c:pt idx="2660">
                  <c:v>2.3650000000000001E-10</c:v>
                </c:pt>
                <c:pt idx="2661">
                  <c:v>2.3650000000000001E-10</c:v>
                </c:pt>
                <c:pt idx="2662">
                  <c:v>2.3658000000000002E-10</c:v>
                </c:pt>
                <c:pt idx="2663">
                  <c:v>2.3650000000000001E-10</c:v>
                </c:pt>
                <c:pt idx="2664">
                  <c:v>2.3642E-10</c:v>
                </c:pt>
                <c:pt idx="2665">
                  <c:v>2.3642E-10</c:v>
                </c:pt>
                <c:pt idx="2666">
                  <c:v>2.3642E-10</c:v>
                </c:pt>
                <c:pt idx="2667">
                  <c:v>2.3642E-10</c:v>
                </c:pt>
                <c:pt idx="2668">
                  <c:v>2.3633999999999998E-10</c:v>
                </c:pt>
                <c:pt idx="2669">
                  <c:v>2.3633999999999998E-10</c:v>
                </c:pt>
                <c:pt idx="2670">
                  <c:v>2.3626000000000002E-10</c:v>
                </c:pt>
                <c:pt idx="2671">
                  <c:v>2.3618000000000001E-10</c:v>
                </c:pt>
                <c:pt idx="2672">
                  <c:v>2.3601999999999998E-10</c:v>
                </c:pt>
                <c:pt idx="2673">
                  <c:v>2.3594000000000001E-10</c:v>
                </c:pt>
                <c:pt idx="2674">
                  <c:v>2.3586999999999998E-10</c:v>
                </c:pt>
                <c:pt idx="2675">
                  <c:v>2.3594000000000001E-10</c:v>
                </c:pt>
                <c:pt idx="2676">
                  <c:v>2.3586999999999998E-10</c:v>
                </c:pt>
                <c:pt idx="2677">
                  <c:v>2.3586999999999998E-10</c:v>
                </c:pt>
                <c:pt idx="2678">
                  <c:v>2.3609999999999999E-10</c:v>
                </c:pt>
                <c:pt idx="2679">
                  <c:v>2.3618000000000001E-10</c:v>
                </c:pt>
                <c:pt idx="2680">
                  <c:v>2.3618000000000001E-10</c:v>
                </c:pt>
                <c:pt idx="2681">
                  <c:v>2.3609999999999999E-10</c:v>
                </c:pt>
                <c:pt idx="2682">
                  <c:v>2.3618000000000001E-10</c:v>
                </c:pt>
                <c:pt idx="2683">
                  <c:v>2.3626000000000002E-10</c:v>
                </c:pt>
                <c:pt idx="2684">
                  <c:v>2.3626000000000002E-10</c:v>
                </c:pt>
                <c:pt idx="2685">
                  <c:v>2.3609999999999999E-10</c:v>
                </c:pt>
                <c:pt idx="2686">
                  <c:v>2.3609999999999999E-10</c:v>
                </c:pt>
                <c:pt idx="2687">
                  <c:v>2.3626000000000002E-10</c:v>
                </c:pt>
                <c:pt idx="2688">
                  <c:v>2.3626000000000002E-10</c:v>
                </c:pt>
                <c:pt idx="2689">
                  <c:v>2.3633999999999998E-10</c:v>
                </c:pt>
                <c:pt idx="2690">
                  <c:v>2.3601999999999998E-10</c:v>
                </c:pt>
                <c:pt idx="2691">
                  <c:v>2.3609999999999999E-10</c:v>
                </c:pt>
                <c:pt idx="2692">
                  <c:v>2.3618000000000001E-10</c:v>
                </c:pt>
                <c:pt idx="2693">
                  <c:v>2.3609999999999999E-10</c:v>
                </c:pt>
                <c:pt idx="2694">
                  <c:v>2.3609999999999999E-10</c:v>
                </c:pt>
                <c:pt idx="2695">
                  <c:v>2.3601999999999998E-10</c:v>
                </c:pt>
                <c:pt idx="2696">
                  <c:v>2.3626000000000002E-10</c:v>
                </c:pt>
                <c:pt idx="2697">
                  <c:v>2.3618000000000001E-10</c:v>
                </c:pt>
                <c:pt idx="2698">
                  <c:v>2.3594000000000001E-10</c:v>
                </c:pt>
                <c:pt idx="2699">
                  <c:v>2.3586999999999998E-10</c:v>
                </c:pt>
                <c:pt idx="2700">
                  <c:v>2.3594000000000001E-10</c:v>
                </c:pt>
                <c:pt idx="2701">
                  <c:v>2.3594000000000001E-10</c:v>
                </c:pt>
                <c:pt idx="2702">
                  <c:v>2.3586999999999998E-10</c:v>
                </c:pt>
                <c:pt idx="2703">
                  <c:v>2.3579000000000002E-10</c:v>
                </c:pt>
                <c:pt idx="2704">
                  <c:v>2.3594000000000001E-10</c:v>
                </c:pt>
                <c:pt idx="2705">
                  <c:v>2.3601999999999998E-10</c:v>
                </c:pt>
                <c:pt idx="2706">
                  <c:v>2.3594000000000001E-10</c:v>
                </c:pt>
                <c:pt idx="2707">
                  <c:v>2.3571000000000001E-10</c:v>
                </c:pt>
                <c:pt idx="2708">
                  <c:v>2.3571000000000001E-10</c:v>
                </c:pt>
                <c:pt idx="2709">
                  <c:v>2.3571000000000001E-10</c:v>
                </c:pt>
                <c:pt idx="2710">
                  <c:v>2.3562999999999999E-10</c:v>
                </c:pt>
                <c:pt idx="2711">
                  <c:v>2.3562999999999999E-10</c:v>
                </c:pt>
                <c:pt idx="2712">
                  <c:v>2.3571000000000001E-10</c:v>
                </c:pt>
                <c:pt idx="2713">
                  <c:v>2.3586999999999998E-10</c:v>
                </c:pt>
                <c:pt idx="2714">
                  <c:v>2.3579000000000002E-10</c:v>
                </c:pt>
                <c:pt idx="2715">
                  <c:v>2.3571000000000001E-10</c:v>
                </c:pt>
                <c:pt idx="2716">
                  <c:v>2.3562999999999999E-10</c:v>
                </c:pt>
                <c:pt idx="2717">
                  <c:v>2.3547000000000002E-10</c:v>
                </c:pt>
                <c:pt idx="2718">
                  <c:v>2.3530999999999999E-10</c:v>
                </c:pt>
                <c:pt idx="2719">
                  <c:v>2.3530999999999999E-10</c:v>
                </c:pt>
                <c:pt idx="2720">
                  <c:v>2.3523000000000002E-10</c:v>
                </c:pt>
                <c:pt idx="2721">
                  <c:v>3.4500999999999998E-10</c:v>
                </c:pt>
                <c:pt idx="2722">
                  <c:v>2.4404999999999999E-8</c:v>
                </c:pt>
                <c:pt idx="2723">
                  <c:v>1.6452999999999999E-8</c:v>
                </c:pt>
                <c:pt idx="2724">
                  <c:v>1.7024000000000001E-8</c:v>
                </c:pt>
                <c:pt idx="2725">
                  <c:v>1.7821000000000001E-8</c:v>
                </c:pt>
                <c:pt idx="2726">
                  <c:v>1.8174000000000001E-8</c:v>
                </c:pt>
                <c:pt idx="2727">
                  <c:v>1.8533999999999999E-8</c:v>
                </c:pt>
                <c:pt idx="2728">
                  <c:v>1.8745E-8</c:v>
                </c:pt>
                <c:pt idx="2729">
                  <c:v>1.9125999999999999E-8</c:v>
                </c:pt>
                <c:pt idx="2730">
                  <c:v>1.9239000000000001E-8</c:v>
                </c:pt>
                <c:pt idx="2731">
                  <c:v>1.9726000000000001E-8</c:v>
                </c:pt>
                <c:pt idx="2732">
                  <c:v>1.9922999999999999E-8</c:v>
                </c:pt>
                <c:pt idx="2733">
                  <c:v>2.0056999999999999E-8</c:v>
                </c:pt>
                <c:pt idx="2734">
                  <c:v>2.0494000000000001E-8</c:v>
                </c:pt>
                <c:pt idx="2735">
                  <c:v>2.0733999999999999E-8</c:v>
                </c:pt>
                <c:pt idx="2736">
                  <c:v>2.084E-8</c:v>
                </c:pt>
                <c:pt idx="2737">
                  <c:v>2.1121999999999999E-8</c:v>
                </c:pt>
                <c:pt idx="2738">
                  <c:v>2.1051000000000001E-8</c:v>
                </c:pt>
                <c:pt idx="2739">
                  <c:v>2.1255999999999999E-8</c:v>
                </c:pt>
                <c:pt idx="2740">
                  <c:v>2.1311999999999999E-8</c:v>
                </c:pt>
                <c:pt idx="2741">
                  <c:v>2.1325999999999999E-8</c:v>
                </c:pt>
                <c:pt idx="2742">
                  <c:v>2.1785E-8</c:v>
                </c:pt>
                <c:pt idx="2743">
                  <c:v>2.1792000000000001E-8</c:v>
                </c:pt>
                <c:pt idx="2744">
                  <c:v>2.1763999999999999E-8</c:v>
                </c:pt>
                <c:pt idx="2745">
                  <c:v>2.206E-8</c:v>
                </c:pt>
                <c:pt idx="2746">
                  <c:v>2.2201000000000001E-8</c:v>
                </c:pt>
                <c:pt idx="2747">
                  <c:v>2.2390999999999998E-8</c:v>
                </c:pt>
                <c:pt idx="2748">
                  <c:v>2.2737E-8</c:v>
                </c:pt>
                <c:pt idx="2749">
                  <c:v>2.2778999999999998E-8</c:v>
                </c:pt>
                <c:pt idx="2750">
                  <c:v>2.2927000000000001E-8</c:v>
                </c:pt>
                <c:pt idx="2751">
                  <c:v>2.2991000000000001E-8</c:v>
                </c:pt>
                <c:pt idx="2752">
                  <c:v>2.3132000000000002E-8</c:v>
                </c:pt>
                <c:pt idx="2753">
                  <c:v>2.3181000000000001E-8</c:v>
                </c:pt>
                <c:pt idx="2754">
                  <c:v>2.3174E-8</c:v>
                </c:pt>
                <c:pt idx="2755">
                  <c:v>2.3237999999999999E-8</c:v>
                </c:pt>
                <c:pt idx="2756">
                  <c:v>2.3455999999999998E-8</c:v>
                </c:pt>
                <c:pt idx="2757">
                  <c:v>2.3266000000000001E-8</c:v>
                </c:pt>
                <c:pt idx="2758">
                  <c:v>2.3286999999999999E-8</c:v>
                </c:pt>
                <c:pt idx="2759">
                  <c:v>2.3435000000000001E-8</c:v>
                </c:pt>
                <c:pt idx="2760">
                  <c:v>2.3505999999999999E-8</c:v>
                </c:pt>
                <c:pt idx="2761">
                  <c:v>2.3527E-8</c:v>
                </c:pt>
                <c:pt idx="2762">
                  <c:v>2.3668000000000001E-8</c:v>
                </c:pt>
                <c:pt idx="2763">
                  <c:v>2.3893000000000001E-8</c:v>
                </c:pt>
                <c:pt idx="2764">
                  <c:v>2.3914999999999999E-8</c:v>
                </c:pt>
                <c:pt idx="2765">
                  <c:v>2.3872E-8</c:v>
                </c:pt>
                <c:pt idx="2766">
                  <c:v>2.3837E-8</c:v>
                </c:pt>
                <c:pt idx="2767">
                  <c:v>2.4042000000000001E-8</c:v>
                </c:pt>
                <c:pt idx="2768">
                  <c:v>2.4372999999999999E-8</c:v>
                </c:pt>
                <c:pt idx="2769">
                  <c:v>2.4062999999999998E-8</c:v>
                </c:pt>
                <c:pt idx="2770">
                  <c:v>2.3908000000000001E-8</c:v>
                </c:pt>
                <c:pt idx="2771">
                  <c:v>2.4366000000000001E-8</c:v>
                </c:pt>
                <c:pt idx="2772">
                  <c:v>2.4514E-8</c:v>
                </c:pt>
                <c:pt idx="2773">
                  <c:v>2.4690000000000001E-8</c:v>
                </c:pt>
                <c:pt idx="2774">
                  <c:v>2.4696999999999999E-8</c:v>
                </c:pt>
                <c:pt idx="2775">
                  <c:v>2.4809999999999998E-8</c:v>
                </c:pt>
                <c:pt idx="2776">
                  <c:v>2.4725999999999999E-8</c:v>
                </c:pt>
                <c:pt idx="2777">
                  <c:v>2.4620000000000001E-8</c:v>
                </c:pt>
                <c:pt idx="2778">
                  <c:v>2.4867E-8</c:v>
                </c:pt>
                <c:pt idx="2779">
                  <c:v>2.4973000000000001E-8</c:v>
                </c:pt>
                <c:pt idx="2780">
                  <c:v>2.4661999999999999E-8</c:v>
                </c:pt>
                <c:pt idx="2781">
                  <c:v>2.5107000000000001E-8</c:v>
                </c:pt>
                <c:pt idx="2782">
                  <c:v>2.5232999999999998E-8</c:v>
                </c:pt>
                <c:pt idx="2783">
                  <c:v>2.4993999999999999E-8</c:v>
                </c:pt>
                <c:pt idx="2784">
                  <c:v>2.5036E-8</c:v>
                </c:pt>
                <c:pt idx="2785">
                  <c:v>2.5352999999999999E-8</c:v>
                </c:pt>
                <c:pt idx="2786">
                  <c:v>2.5043000000000001E-8</c:v>
                </c:pt>
                <c:pt idx="2787">
                  <c:v>2.5071E-8</c:v>
                </c:pt>
                <c:pt idx="2788">
                  <c:v>2.5226E-8</c:v>
                </c:pt>
                <c:pt idx="2789">
                  <c:v>2.5262000000000001E-8</c:v>
                </c:pt>
                <c:pt idx="2790">
                  <c:v>2.5268999999999999E-8</c:v>
                </c:pt>
                <c:pt idx="2791">
                  <c:v>2.5098999999999999E-8</c:v>
                </c:pt>
                <c:pt idx="2792">
                  <c:v>2.5373999999999999E-8</c:v>
                </c:pt>
                <c:pt idx="2793">
                  <c:v>2.5268999999999999E-8</c:v>
                </c:pt>
                <c:pt idx="2794">
                  <c:v>2.5507999999999999E-8</c:v>
                </c:pt>
                <c:pt idx="2795">
                  <c:v>2.5332000000000001E-8</c:v>
                </c:pt>
                <c:pt idx="2796">
                  <c:v>2.5437999999999999E-8</c:v>
                </c:pt>
                <c:pt idx="2797">
                  <c:v>2.5635000000000001E-8</c:v>
                </c:pt>
                <c:pt idx="2798">
                  <c:v>2.524E-8</c:v>
                </c:pt>
                <c:pt idx="2799">
                  <c:v>2.5501000000000001E-8</c:v>
                </c:pt>
                <c:pt idx="2800">
                  <c:v>2.5678E-8</c:v>
                </c:pt>
                <c:pt idx="2801">
                  <c:v>2.6227999999999998E-8</c:v>
                </c:pt>
                <c:pt idx="2802">
                  <c:v>2.5939000000000002E-8</c:v>
                </c:pt>
                <c:pt idx="2803">
                  <c:v>2.5895999999999999E-8</c:v>
                </c:pt>
                <c:pt idx="2804">
                  <c:v>2.6341000000000001E-8</c:v>
                </c:pt>
                <c:pt idx="2805">
                  <c:v>2.6256E-8</c:v>
                </c:pt>
                <c:pt idx="2806">
                  <c:v>2.6283999999999999E-8</c:v>
                </c:pt>
                <c:pt idx="2807">
                  <c:v>2.6283999999999999E-8</c:v>
                </c:pt>
                <c:pt idx="2808">
                  <c:v>2.6207000000000001E-8</c:v>
                </c:pt>
                <c:pt idx="2809">
                  <c:v>2.6101E-8</c:v>
                </c:pt>
                <c:pt idx="2810">
                  <c:v>2.632E-8</c:v>
                </c:pt>
                <c:pt idx="2811">
                  <c:v>2.6157000000000001E-8</c:v>
                </c:pt>
                <c:pt idx="2812">
                  <c:v>2.6446000000000001E-8</c:v>
                </c:pt>
                <c:pt idx="2813">
                  <c:v>2.639E-8</c:v>
                </c:pt>
                <c:pt idx="2814">
                  <c:v>2.6341000000000001E-8</c:v>
                </c:pt>
                <c:pt idx="2815">
                  <c:v>2.6551999999999998E-8</c:v>
                </c:pt>
                <c:pt idx="2816">
                  <c:v>2.6475E-8</c:v>
                </c:pt>
                <c:pt idx="2817">
                  <c:v>2.6770999999999999E-8</c:v>
                </c:pt>
                <c:pt idx="2818">
                  <c:v>2.6551999999999998E-8</c:v>
                </c:pt>
                <c:pt idx="2819">
                  <c:v>2.639E-8</c:v>
                </c:pt>
                <c:pt idx="2820">
                  <c:v>2.6382999999999999E-8</c:v>
                </c:pt>
                <c:pt idx="2821">
                  <c:v>2.6623E-8</c:v>
                </c:pt>
                <c:pt idx="2822">
                  <c:v>2.6700000000000001E-8</c:v>
                </c:pt>
                <c:pt idx="2823">
                  <c:v>2.6537999999999999E-8</c:v>
                </c:pt>
                <c:pt idx="2824">
                  <c:v>2.6277000000000001E-8</c:v>
                </c:pt>
                <c:pt idx="2825">
                  <c:v>2.6467999999999999E-8</c:v>
                </c:pt>
                <c:pt idx="2826">
                  <c:v>2.6644E-8</c:v>
                </c:pt>
                <c:pt idx="2827">
                  <c:v>2.6658E-8</c:v>
                </c:pt>
                <c:pt idx="2828">
                  <c:v>2.6368999999999999E-8</c:v>
                </c:pt>
                <c:pt idx="2829">
                  <c:v>2.6438999999999999E-8</c:v>
                </c:pt>
                <c:pt idx="2830">
                  <c:v>2.6686000000000002E-8</c:v>
                </c:pt>
                <c:pt idx="2831">
                  <c:v>2.6791999999999999E-8</c:v>
                </c:pt>
                <c:pt idx="2832">
                  <c:v>2.6601999999999999E-8</c:v>
                </c:pt>
                <c:pt idx="2833">
                  <c:v>2.6840999999999999E-8</c:v>
                </c:pt>
                <c:pt idx="2834">
                  <c:v>2.6686000000000002E-8</c:v>
                </c:pt>
                <c:pt idx="2835">
                  <c:v>2.6813E-8</c:v>
                </c:pt>
                <c:pt idx="2836">
                  <c:v>2.6671999999999999E-8</c:v>
                </c:pt>
                <c:pt idx="2837">
                  <c:v>2.6588E-8</c:v>
                </c:pt>
                <c:pt idx="2838">
                  <c:v>2.6820000000000001E-8</c:v>
                </c:pt>
                <c:pt idx="2839">
                  <c:v>2.6904999999999998E-8</c:v>
                </c:pt>
                <c:pt idx="2840">
                  <c:v>2.6848E-8</c:v>
                </c:pt>
                <c:pt idx="2841">
                  <c:v>2.6764000000000001E-8</c:v>
                </c:pt>
                <c:pt idx="2842">
                  <c:v>2.6834000000000001E-8</c:v>
                </c:pt>
                <c:pt idx="2843">
                  <c:v>2.7010999999999999E-8</c:v>
                </c:pt>
                <c:pt idx="2844">
                  <c:v>2.658E-8</c:v>
                </c:pt>
                <c:pt idx="2845">
                  <c:v>2.6960999999999999E-8</c:v>
                </c:pt>
                <c:pt idx="2846">
                  <c:v>2.6805999999999999E-8</c:v>
                </c:pt>
                <c:pt idx="2847">
                  <c:v>2.6743E-8</c:v>
                </c:pt>
                <c:pt idx="2848">
                  <c:v>2.6912E-8</c:v>
                </c:pt>
                <c:pt idx="2849">
                  <c:v>2.6840999999999999E-8</c:v>
                </c:pt>
                <c:pt idx="2850">
                  <c:v>2.7123000000000001E-8</c:v>
                </c:pt>
                <c:pt idx="2851">
                  <c:v>2.7010999999999999E-8</c:v>
                </c:pt>
                <c:pt idx="2852">
                  <c:v>2.7074000000000001E-8</c:v>
                </c:pt>
                <c:pt idx="2853">
                  <c:v>2.7193999999999999E-8</c:v>
                </c:pt>
                <c:pt idx="2854">
                  <c:v>2.7243000000000001E-8</c:v>
                </c:pt>
                <c:pt idx="2855">
                  <c:v>2.7278999999999999E-8</c:v>
                </c:pt>
                <c:pt idx="2856">
                  <c:v>2.7265E-8</c:v>
                </c:pt>
                <c:pt idx="2857">
                  <c:v>2.7335E-8</c:v>
                </c:pt>
                <c:pt idx="2858">
                  <c:v>2.737E-8</c:v>
                </c:pt>
                <c:pt idx="2859">
                  <c:v>2.737E-8</c:v>
                </c:pt>
                <c:pt idx="2860">
                  <c:v>2.7631000000000001E-8</c:v>
                </c:pt>
                <c:pt idx="2861">
                  <c:v>2.7278999999999999E-8</c:v>
                </c:pt>
                <c:pt idx="2862">
                  <c:v>2.7193999999999999E-8</c:v>
                </c:pt>
                <c:pt idx="2863">
                  <c:v>2.7045999999999999E-8</c:v>
                </c:pt>
                <c:pt idx="2864">
                  <c:v>2.7476000000000001E-8</c:v>
                </c:pt>
                <c:pt idx="2865">
                  <c:v>2.7348999999999999E-8</c:v>
                </c:pt>
                <c:pt idx="2866">
                  <c:v>2.7201E-8</c:v>
                </c:pt>
                <c:pt idx="2867">
                  <c:v>2.7286E-8</c:v>
                </c:pt>
                <c:pt idx="2868">
                  <c:v>2.7391E-8</c:v>
                </c:pt>
                <c:pt idx="2869">
                  <c:v>2.7236E-8</c:v>
                </c:pt>
                <c:pt idx="2870">
                  <c:v>2.7497000000000001E-8</c:v>
                </c:pt>
                <c:pt idx="2871">
                  <c:v>2.7412999999999999E-8</c:v>
                </c:pt>
                <c:pt idx="2872">
                  <c:v>2.7716000000000001E-8</c:v>
                </c:pt>
                <c:pt idx="2873">
                  <c:v>2.7779E-8</c:v>
                </c:pt>
                <c:pt idx="2874">
                  <c:v>2.7342000000000001E-8</c:v>
                </c:pt>
                <c:pt idx="2875">
                  <c:v>2.7293000000000002E-8</c:v>
                </c:pt>
                <c:pt idx="2876">
                  <c:v>2.7228999999999999E-8</c:v>
                </c:pt>
                <c:pt idx="2877">
                  <c:v>2.7433999999999999E-8</c:v>
                </c:pt>
                <c:pt idx="2878">
                  <c:v>2.7517999999999999E-8</c:v>
                </c:pt>
                <c:pt idx="2879">
                  <c:v>2.7554E-8</c:v>
                </c:pt>
                <c:pt idx="2880">
                  <c:v>2.7666999999999999E-8</c:v>
                </c:pt>
                <c:pt idx="2881">
                  <c:v>2.7561000000000001E-8</c:v>
                </c:pt>
                <c:pt idx="2882">
                  <c:v>2.7716000000000001E-8</c:v>
                </c:pt>
                <c:pt idx="2883">
                  <c:v>2.7864000000000001E-8</c:v>
                </c:pt>
                <c:pt idx="2884">
                  <c:v>2.8005000000000002E-8</c:v>
                </c:pt>
                <c:pt idx="2885">
                  <c:v>2.7843E-8</c:v>
                </c:pt>
                <c:pt idx="2886">
                  <c:v>2.8005000000000002E-8</c:v>
                </c:pt>
                <c:pt idx="2887">
                  <c:v>2.8167E-8</c:v>
                </c:pt>
                <c:pt idx="2888">
                  <c:v>2.7864000000000001E-8</c:v>
                </c:pt>
                <c:pt idx="2889">
                  <c:v>2.8005000000000002E-8</c:v>
                </c:pt>
                <c:pt idx="2890">
                  <c:v>2.8180999999999999E-8</c:v>
                </c:pt>
                <c:pt idx="2891">
                  <c:v>2.7899000000000001E-8</c:v>
                </c:pt>
                <c:pt idx="2892">
                  <c:v>2.7984000000000001E-8</c:v>
                </c:pt>
                <c:pt idx="2893">
                  <c:v>2.7792999999999999E-8</c:v>
                </c:pt>
                <c:pt idx="2894">
                  <c:v>2.7616999999999998E-8</c:v>
                </c:pt>
                <c:pt idx="2895">
                  <c:v>2.7716000000000001E-8</c:v>
                </c:pt>
                <c:pt idx="2896">
                  <c:v>2.7984000000000001E-8</c:v>
                </c:pt>
                <c:pt idx="2897">
                  <c:v>2.7977E-8</c:v>
                </c:pt>
                <c:pt idx="2898">
                  <c:v>2.7829000000000001E-8</c:v>
                </c:pt>
                <c:pt idx="2899">
                  <c:v>2.7949000000000001E-8</c:v>
                </c:pt>
                <c:pt idx="2900">
                  <c:v>2.7913E-8</c:v>
                </c:pt>
                <c:pt idx="2901">
                  <c:v>2.7856999999999999E-8</c:v>
                </c:pt>
                <c:pt idx="2902">
                  <c:v>2.8025999999999999E-8</c:v>
                </c:pt>
                <c:pt idx="2903">
                  <c:v>2.8060999999999999E-8</c:v>
                </c:pt>
                <c:pt idx="2904">
                  <c:v>2.7701999999999999E-8</c:v>
                </c:pt>
                <c:pt idx="2905">
                  <c:v>2.7977E-8</c:v>
                </c:pt>
                <c:pt idx="2906">
                  <c:v>2.7926999999999999E-8</c:v>
                </c:pt>
                <c:pt idx="2907">
                  <c:v>2.8167E-8</c:v>
                </c:pt>
                <c:pt idx="2908">
                  <c:v>2.8231E-8</c:v>
                </c:pt>
                <c:pt idx="2909">
                  <c:v>2.8231E-8</c:v>
                </c:pt>
                <c:pt idx="2910">
                  <c:v>2.8153000000000001E-8</c:v>
                </c:pt>
                <c:pt idx="2911">
                  <c:v>2.8047E-8</c:v>
                </c:pt>
                <c:pt idx="2912">
                  <c:v>2.8180999999999999E-8</c:v>
                </c:pt>
                <c:pt idx="2913">
                  <c:v>2.7926999999999999E-8</c:v>
                </c:pt>
                <c:pt idx="2914">
                  <c:v>2.8139000000000001E-8</c:v>
                </c:pt>
                <c:pt idx="2915">
                  <c:v>2.8025999999999999E-8</c:v>
                </c:pt>
                <c:pt idx="2916">
                  <c:v>2.7885000000000001E-8</c:v>
                </c:pt>
                <c:pt idx="2917">
                  <c:v>2.7771999999999999E-8</c:v>
                </c:pt>
                <c:pt idx="2918">
                  <c:v>2.8075999999999999E-8</c:v>
                </c:pt>
                <c:pt idx="2919">
                  <c:v>2.7885000000000001E-8</c:v>
                </c:pt>
                <c:pt idx="2920">
                  <c:v>2.7829000000000001E-8</c:v>
                </c:pt>
                <c:pt idx="2921">
                  <c:v>2.7616999999999998E-8</c:v>
                </c:pt>
                <c:pt idx="2922">
                  <c:v>2.8118000000000001E-8</c:v>
                </c:pt>
                <c:pt idx="2923">
                  <c:v>2.8258999999999998E-8</c:v>
                </c:pt>
                <c:pt idx="2924">
                  <c:v>2.8060999999999999E-8</c:v>
                </c:pt>
                <c:pt idx="2925">
                  <c:v>2.7751000000000001E-8</c:v>
                </c:pt>
                <c:pt idx="2926">
                  <c:v>2.7970000000000002E-8</c:v>
                </c:pt>
                <c:pt idx="2927">
                  <c:v>2.7765000000000001E-8</c:v>
                </c:pt>
                <c:pt idx="2928">
                  <c:v>2.8019000000000001E-8</c:v>
                </c:pt>
                <c:pt idx="2929">
                  <c:v>2.8180999999999999E-8</c:v>
                </c:pt>
                <c:pt idx="2930">
                  <c:v>2.7878E-8</c:v>
                </c:pt>
                <c:pt idx="2931">
                  <c:v>2.8019000000000001E-8</c:v>
                </c:pt>
                <c:pt idx="2932">
                  <c:v>2.7942E-8</c:v>
                </c:pt>
                <c:pt idx="2933">
                  <c:v>2.8069000000000001E-8</c:v>
                </c:pt>
                <c:pt idx="2934">
                  <c:v>2.8047E-8</c:v>
                </c:pt>
                <c:pt idx="2935">
                  <c:v>2.8231E-8</c:v>
                </c:pt>
                <c:pt idx="2936">
                  <c:v>2.8308000000000001E-8</c:v>
                </c:pt>
                <c:pt idx="2937">
                  <c:v>2.7963E-8</c:v>
                </c:pt>
                <c:pt idx="2938">
                  <c:v>2.7984000000000001E-8</c:v>
                </c:pt>
                <c:pt idx="2939">
                  <c:v>2.7926999999999999E-8</c:v>
                </c:pt>
                <c:pt idx="2940">
                  <c:v>2.8209999999999999E-8</c:v>
                </c:pt>
                <c:pt idx="2941">
                  <c:v>2.7984000000000001E-8</c:v>
                </c:pt>
                <c:pt idx="2942">
                  <c:v>2.7905999999999999E-8</c:v>
                </c:pt>
                <c:pt idx="2943">
                  <c:v>2.8019000000000001E-8</c:v>
                </c:pt>
                <c:pt idx="2944">
                  <c:v>2.8040000000000002E-8</c:v>
                </c:pt>
                <c:pt idx="2945">
                  <c:v>2.8118000000000001E-8</c:v>
                </c:pt>
                <c:pt idx="2946">
                  <c:v>2.8069000000000001E-8</c:v>
                </c:pt>
                <c:pt idx="2947">
                  <c:v>2.8328999999999998E-8</c:v>
                </c:pt>
                <c:pt idx="2948">
                  <c:v>2.8019000000000001E-8</c:v>
                </c:pt>
                <c:pt idx="2949">
                  <c:v>2.7709E-8</c:v>
                </c:pt>
                <c:pt idx="2950">
                  <c:v>2.7970000000000002E-8</c:v>
                </c:pt>
                <c:pt idx="2951">
                  <c:v>2.8217E-8</c:v>
                </c:pt>
                <c:pt idx="2952">
                  <c:v>2.7808E-8</c:v>
                </c:pt>
                <c:pt idx="2953">
                  <c:v>2.8266E-8</c:v>
                </c:pt>
                <c:pt idx="2954">
                  <c:v>2.8139000000000001E-8</c:v>
                </c:pt>
                <c:pt idx="2955">
                  <c:v>2.8365E-8</c:v>
                </c:pt>
                <c:pt idx="2956">
                  <c:v>2.84E-8</c:v>
                </c:pt>
                <c:pt idx="2957">
                  <c:v>2.8448999999999999E-8</c:v>
                </c:pt>
                <c:pt idx="2958">
                  <c:v>2.8343999999999999E-8</c:v>
                </c:pt>
                <c:pt idx="2959">
                  <c:v>2.8145999999999999E-8</c:v>
                </c:pt>
                <c:pt idx="2960">
                  <c:v>2.8442000000000001E-8</c:v>
                </c:pt>
                <c:pt idx="2961">
                  <c:v>2.8336E-8</c:v>
                </c:pt>
                <c:pt idx="2962">
                  <c:v>2.8314999999999999E-8</c:v>
                </c:pt>
                <c:pt idx="2963">
                  <c:v>2.8174000000000001E-8</c:v>
                </c:pt>
                <c:pt idx="2964">
                  <c:v>2.7970000000000002E-8</c:v>
                </c:pt>
                <c:pt idx="2965">
                  <c:v>2.8266E-8</c:v>
                </c:pt>
                <c:pt idx="2966">
                  <c:v>2.8555E-8</c:v>
                </c:pt>
                <c:pt idx="2967">
                  <c:v>2.8174000000000001E-8</c:v>
                </c:pt>
                <c:pt idx="2968">
                  <c:v>2.8358000000000002E-8</c:v>
                </c:pt>
                <c:pt idx="2969">
                  <c:v>2.8194999999999999E-8</c:v>
                </c:pt>
                <c:pt idx="2970">
                  <c:v>2.7885000000000001E-8</c:v>
                </c:pt>
                <c:pt idx="2971">
                  <c:v>2.8498999999999999E-8</c:v>
                </c:pt>
                <c:pt idx="2972">
                  <c:v>2.8448999999999999E-8</c:v>
                </c:pt>
                <c:pt idx="2973">
                  <c:v>2.8301E-8</c:v>
                </c:pt>
                <c:pt idx="2974">
                  <c:v>2.8293999999999998E-8</c:v>
                </c:pt>
                <c:pt idx="2975">
                  <c:v>2.8005000000000002E-8</c:v>
                </c:pt>
                <c:pt idx="2976">
                  <c:v>2.8654E-8</c:v>
                </c:pt>
                <c:pt idx="2977">
                  <c:v>2.8787999999999999E-8</c:v>
                </c:pt>
                <c:pt idx="2978">
                  <c:v>2.8180999999999999E-8</c:v>
                </c:pt>
                <c:pt idx="2979">
                  <c:v>2.8231E-8</c:v>
                </c:pt>
                <c:pt idx="2980">
                  <c:v>2.8159999999999999E-8</c:v>
                </c:pt>
                <c:pt idx="2981">
                  <c:v>2.8231E-8</c:v>
                </c:pt>
                <c:pt idx="2982">
                  <c:v>2.8442000000000001E-8</c:v>
                </c:pt>
                <c:pt idx="2983">
                  <c:v>2.8244999999999999E-8</c:v>
                </c:pt>
                <c:pt idx="2984">
                  <c:v>2.8266E-8</c:v>
                </c:pt>
                <c:pt idx="2985">
                  <c:v>2.8456E-8</c:v>
                </c:pt>
                <c:pt idx="2986">
                  <c:v>2.8365E-8</c:v>
                </c:pt>
                <c:pt idx="2987">
                  <c:v>2.8343999999999999E-8</c:v>
                </c:pt>
                <c:pt idx="2988">
                  <c:v>2.8358000000000002E-8</c:v>
                </c:pt>
                <c:pt idx="2989">
                  <c:v>2.8252E-8</c:v>
                </c:pt>
                <c:pt idx="2990">
                  <c:v>2.8266E-8</c:v>
                </c:pt>
                <c:pt idx="2991">
                  <c:v>2.8393000000000002E-8</c:v>
                </c:pt>
                <c:pt idx="2992">
                  <c:v>2.8089999999999999E-8</c:v>
                </c:pt>
                <c:pt idx="2993">
                  <c:v>2.8180999999999999E-8</c:v>
                </c:pt>
                <c:pt idx="2994">
                  <c:v>2.8153000000000001E-8</c:v>
                </c:pt>
                <c:pt idx="2995">
                  <c:v>2.8301E-8</c:v>
                </c:pt>
                <c:pt idx="2996">
                  <c:v>2.8025999999999999E-8</c:v>
                </c:pt>
                <c:pt idx="2997">
                  <c:v>2.7870999999999999E-8</c:v>
                </c:pt>
                <c:pt idx="2998">
                  <c:v>2.8110999999999999E-8</c:v>
                </c:pt>
                <c:pt idx="2999">
                  <c:v>2.8293999999999998E-8</c:v>
                </c:pt>
                <c:pt idx="3000">
                  <c:v>2.8293999999999998E-8</c:v>
                </c:pt>
                <c:pt idx="3001">
                  <c:v>2.8180999999999999E-8</c:v>
                </c:pt>
                <c:pt idx="3002">
                  <c:v>2.8477999999999999E-8</c:v>
                </c:pt>
                <c:pt idx="3003">
                  <c:v>2.8314999999999999E-8</c:v>
                </c:pt>
                <c:pt idx="3004">
                  <c:v>2.8279999999999999E-8</c:v>
                </c:pt>
                <c:pt idx="3005">
                  <c:v>2.8448999999999999E-8</c:v>
                </c:pt>
                <c:pt idx="3006">
                  <c:v>2.8378999999999999E-8</c:v>
                </c:pt>
                <c:pt idx="3007">
                  <c:v>2.847E-8</c:v>
                </c:pt>
                <c:pt idx="3008">
                  <c:v>2.871E-8</c:v>
                </c:pt>
                <c:pt idx="3009">
                  <c:v>2.8541000000000001E-8</c:v>
                </c:pt>
                <c:pt idx="3010">
                  <c:v>2.8781000000000001E-8</c:v>
                </c:pt>
                <c:pt idx="3011">
                  <c:v>2.8746000000000001E-8</c:v>
                </c:pt>
                <c:pt idx="3012">
                  <c:v>2.8724E-8</c:v>
                </c:pt>
                <c:pt idx="3013">
                  <c:v>2.8654E-8</c:v>
                </c:pt>
                <c:pt idx="3014">
                  <c:v>2.8421E-8</c:v>
                </c:pt>
                <c:pt idx="3015">
                  <c:v>2.859E-8</c:v>
                </c:pt>
                <c:pt idx="3016">
                  <c:v>2.859E-8</c:v>
                </c:pt>
                <c:pt idx="3017">
                  <c:v>2.8681999999999998E-8</c:v>
                </c:pt>
                <c:pt idx="3018">
                  <c:v>2.8667999999999999E-8</c:v>
                </c:pt>
                <c:pt idx="3019">
                  <c:v>2.8463000000000001E-8</c:v>
                </c:pt>
                <c:pt idx="3020">
                  <c:v>2.8498999999999999E-8</c:v>
                </c:pt>
                <c:pt idx="3021">
                  <c:v>2.8746000000000001E-8</c:v>
                </c:pt>
                <c:pt idx="3022">
                  <c:v>2.9055999999999999E-8</c:v>
                </c:pt>
                <c:pt idx="3023">
                  <c:v>2.8809E-8</c:v>
                </c:pt>
                <c:pt idx="3024">
                  <c:v>2.859E-8</c:v>
                </c:pt>
                <c:pt idx="3025">
                  <c:v>2.8731000000000001E-8</c:v>
                </c:pt>
                <c:pt idx="3026">
                  <c:v>2.8731000000000001E-8</c:v>
                </c:pt>
                <c:pt idx="3027">
                  <c:v>2.8568999999999999E-8</c:v>
                </c:pt>
                <c:pt idx="3028">
                  <c:v>2.859E-8</c:v>
                </c:pt>
                <c:pt idx="3029">
                  <c:v>2.8393000000000002E-8</c:v>
                </c:pt>
                <c:pt idx="3030">
                  <c:v>2.8527000000000001E-8</c:v>
                </c:pt>
                <c:pt idx="3031">
                  <c:v>2.8675E-8</c:v>
                </c:pt>
                <c:pt idx="3032">
                  <c:v>2.8857999999999999E-8</c:v>
                </c:pt>
                <c:pt idx="3033">
                  <c:v>2.8477999999999999E-8</c:v>
                </c:pt>
                <c:pt idx="3034">
                  <c:v>2.8781000000000001E-8</c:v>
                </c:pt>
                <c:pt idx="3035">
                  <c:v>2.8654E-8</c:v>
                </c:pt>
                <c:pt idx="3036">
                  <c:v>2.8568999999999999E-8</c:v>
                </c:pt>
                <c:pt idx="3037">
                  <c:v>2.8731000000000001E-8</c:v>
                </c:pt>
                <c:pt idx="3038">
                  <c:v>2.8597000000000001E-8</c:v>
                </c:pt>
                <c:pt idx="3039">
                  <c:v>2.8547999999999999E-8</c:v>
                </c:pt>
                <c:pt idx="3040">
                  <c:v>2.8603999999999999E-8</c:v>
                </c:pt>
                <c:pt idx="3041">
                  <c:v>2.8724E-8</c:v>
                </c:pt>
                <c:pt idx="3042">
                  <c:v>2.8787999999999999E-8</c:v>
                </c:pt>
                <c:pt idx="3043">
                  <c:v>2.8477999999999999E-8</c:v>
                </c:pt>
                <c:pt idx="3044">
                  <c:v>2.8279999999999999E-8</c:v>
                </c:pt>
                <c:pt idx="3045">
                  <c:v>2.8667999999999999E-8</c:v>
                </c:pt>
                <c:pt idx="3046">
                  <c:v>2.8943E-8</c:v>
                </c:pt>
                <c:pt idx="3047">
                  <c:v>2.8675E-8</c:v>
                </c:pt>
                <c:pt idx="3048">
                  <c:v>2.8646999999999998E-8</c:v>
                </c:pt>
                <c:pt idx="3049">
                  <c:v>2.8661000000000001E-8</c:v>
                </c:pt>
                <c:pt idx="3050">
                  <c:v>2.8724E-8</c:v>
                </c:pt>
                <c:pt idx="3051">
                  <c:v>2.8667999999999999E-8</c:v>
                </c:pt>
                <c:pt idx="3052">
                  <c:v>2.8950000000000001E-8</c:v>
                </c:pt>
                <c:pt idx="3053">
                  <c:v>4.7512000000000002E-8</c:v>
                </c:pt>
                <c:pt idx="3054">
                  <c:v>4.2103000000000003E-8</c:v>
                </c:pt>
                <c:pt idx="3055">
                  <c:v>4.0445000000000003E-8</c:v>
                </c:pt>
                <c:pt idx="3056">
                  <c:v>4.1164999999999998E-8</c:v>
                </c:pt>
                <c:pt idx="3057">
                  <c:v>4.1546E-8</c:v>
                </c:pt>
                <c:pt idx="3058">
                  <c:v>5.8795999999999999E-8</c:v>
                </c:pt>
                <c:pt idx="3059">
                  <c:v>5.7370999999999998E-8</c:v>
                </c:pt>
                <c:pt idx="3060">
                  <c:v>5.8287999999999999E-8</c:v>
                </c:pt>
                <c:pt idx="3061">
                  <c:v>5.7731000000000003E-8</c:v>
                </c:pt>
                <c:pt idx="3062">
                  <c:v>3.4330999999999998E-8</c:v>
                </c:pt>
                <c:pt idx="3063">
                  <c:v>3.6601999999999999E-8</c:v>
                </c:pt>
                <c:pt idx="3064">
                  <c:v>3.1791999999999998E-8</c:v>
                </c:pt>
                <c:pt idx="3065">
                  <c:v>3.187E-8</c:v>
                </c:pt>
                <c:pt idx="3066">
                  <c:v>3.1306000000000003E-8</c:v>
                </c:pt>
                <c:pt idx="3067">
                  <c:v>3.0776999999999998E-8</c:v>
                </c:pt>
                <c:pt idx="3068">
                  <c:v>3.0495000000000003E-8</c:v>
                </c:pt>
                <c:pt idx="3069">
                  <c:v>3.0219000000000001E-8</c:v>
                </c:pt>
                <c:pt idx="3070">
                  <c:v>3.0233999999999998E-8</c:v>
                </c:pt>
                <c:pt idx="3071">
                  <c:v>3.0078E-8</c:v>
                </c:pt>
                <c:pt idx="3072">
                  <c:v>3.0227000000000003E-8</c:v>
                </c:pt>
                <c:pt idx="3073">
                  <c:v>3.0444999999999999E-8</c:v>
                </c:pt>
                <c:pt idx="3074">
                  <c:v>3.0303999999999998E-8</c:v>
                </c:pt>
                <c:pt idx="3075">
                  <c:v>4.0149999999999999E-8</c:v>
                </c:pt>
                <c:pt idx="3076">
                  <c:v>3.2602999999999998E-8</c:v>
                </c:pt>
                <c:pt idx="3077">
                  <c:v>3.1503000000000001E-8</c:v>
                </c:pt>
                <c:pt idx="3078">
                  <c:v>3.0833000000000002E-8</c:v>
                </c:pt>
                <c:pt idx="3079">
                  <c:v>3.0530000000000003E-8</c:v>
                </c:pt>
                <c:pt idx="3080">
                  <c:v>5.7181000000000001E-8</c:v>
                </c:pt>
                <c:pt idx="3081">
                  <c:v>4.9965999999999999E-8</c:v>
                </c:pt>
                <c:pt idx="3082">
                  <c:v>4.9028000000000001E-8</c:v>
                </c:pt>
                <c:pt idx="3083">
                  <c:v>5.6587999999999997E-8</c:v>
                </c:pt>
                <c:pt idx="3084">
                  <c:v>7.0862000000000003E-8</c:v>
                </c:pt>
                <c:pt idx="3085">
                  <c:v>7.2132E-8</c:v>
                </c:pt>
                <c:pt idx="3086">
                  <c:v>7.2393000000000005E-8</c:v>
                </c:pt>
                <c:pt idx="3087">
                  <c:v>7.2308000000000001E-8</c:v>
                </c:pt>
                <c:pt idx="3088">
                  <c:v>7.3633999999999996E-8</c:v>
                </c:pt>
                <c:pt idx="3089">
                  <c:v>7.247E-8</c:v>
                </c:pt>
                <c:pt idx="3090">
                  <c:v>7.3471999999999998E-8</c:v>
                </c:pt>
                <c:pt idx="3091">
                  <c:v>7.3860000000000001E-8</c:v>
                </c:pt>
                <c:pt idx="3092">
                  <c:v>7.4586000000000004E-8</c:v>
                </c:pt>
                <c:pt idx="3093">
                  <c:v>5.7159999999999997E-8</c:v>
                </c:pt>
                <c:pt idx="3094">
                  <c:v>5.5121000000000001E-8</c:v>
                </c:pt>
                <c:pt idx="3095">
                  <c:v>5.4339000000000001E-8</c:v>
                </c:pt>
                <c:pt idx="3096">
                  <c:v>5.2371E-8</c:v>
                </c:pt>
                <c:pt idx="3097">
                  <c:v>5.1934E-8</c:v>
                </c:pt>
                <c:pt idx="3098">
                  <c:v>5.1736000000000001E-8</c:v>
                </c:pt>
                <c:pt idx="3099">
                  <c:v>5.0677999999999999E-8</c:v>
                </c:pt>
                <c:pt idx="3100">
                  <c:v>5.0523000000000002E-8</c:v>
                </c:pt>
                <c:pt idx="3101">
                  <c:v>5.0706999999999999E-8</c:v>
                </c:pt>
                <c:pt idx="3102">
                  <c:v>5.0107E-8</c:v>
                </c:pt>
                <c:pt idx="3103">
                  <c:v>5.0079000000000001E-8</c:v>
                </c:pt>
                <c:pt idx="3104">
                  <c:v>3.6319999999999997E-8</c:v>
                </c:pt>
                <c:pt idx="3105">
                  <c:v>3.4782E-8</c:v>
                </c:pt>
                <c:pt idx="3106">
                  <c:v>3.3908000000000002E-8</c:v>
                </c:pt>
                <c:pt idx="3107">
                  <c:v>3.3582999999999997E-8</c:v>
                </c:pt>
                <c:pt idx="3108">
                  <c:v>3.3484999999999998E-8</c:v>
                </c:pt>
                <c:pt idx="3109">
                  <c:v>4.3104E-8</c:v>
                </c:pt>
                <c:pt idx="3110">
                  <c:v>4.6538999999999997E-8</c:v>
                </c:pt>
                <c:pt idx="3111">
                  <c:v>4.7864999999999999E-8</c:v>
                </c:pt>
                <c:pt idx="3112">
                  <c:v>4.8922E-8</c:v>
                </c:pt>
                <c:pt idx="3113">
                  <c:v>4.8026999999999997E-8</c:v>
                </c:pt>
                <c:pt idx="3114">
                  <c:v>4.7977E-8</c:v>
                </c:pt>
                <c:pt idx="3115">
                  <c:v>6.6243000000000006E-8</c:v>
                </c:pt>
                <c:pt idx="3116">
                  <c:v>6.8675999999999999E-8</c:v>
                </c:pt>
                <c:pt idx="3117">
                  <c:v>7.0080000000000003E-8</c:v>
                </c:pt>
                <c:pt idx="3118">
                  <c:v>7.0749999999999995E-8</c:v>
                </c:pt>
                <c:pt idx="3119">
                  <c:v>1.2576000000000001E-7</c:v>
                </c:pt>
                <c:pt idx="3120">
                  <c:v>1.1611E-7</c:v>
                </c:pt>
                <c:pt idx="3121">
                  <c:v>1.1322E-7</c:v>
                </c:pt>
                <c:pt idx="3122">
                  <c:v>1.1231E-7</c:v>
                </c:pt>
                <c:pt idx="3123">
                  <c:v>1.1075999999999999E-7</c:v>
                </c:pt>
                <c:pt idx="3124">
                  <c:v>1.1096999999999999E-7</c:v>
                </c:pt>
                <c:pt idx="3125">
                  <c:v>1.1188000000000001E-7</c:v>
                </c:pt>
                <c:pt idx="3126">
                  <c:v>1.1131999999999999E-7</c:v>
                </c:pt>
                <c:pt idx="3127">
                  <c:v>1.5244000000000001E-7</c:v>
                </c:pt>
                <c:pt idx="3128">
                  <c:v>1.2926999999999999E-7</c:v>
                </c:pt>
                <c:pt idx="3129">
                  <c:v>1.1533E-7</c:v>
                </c:pt>
                <c:pt idx="3130">
                  <c:v>1.1752E-7</c:v>
                </c:pt>
                <c:pt idx="3131">
                  <c:v>1.1843E-7</c:v>
                </c:pt>
                <c:pt idx="3132">
                  <c:v>1.1632E-7</c:v>
                </c:pt>
                <c:pt idx="3133">
                  <c:v>1.1618E-7</c:v>
                </c:pt>
                <c:pt idx="3134">
                  <c:v>1.1547E-7</c:v>
                </c:pt>
                <c:pt idx="3135">
                  <c:v>1.1681E-7</c:v>
                </c:pt>
                <c:pt idx="3136">
                  <c:v>1.1561E-7</c:v>
                </c:pt>
                <c:pt idx="3137">
                  <c:v>1.1695E-7</c:v>
                </c:pt>
                <c:pt idx="3138">
                  <c:v>1.1512E-7</c:v>
                </c:pt>
                <c:pt idx="3139">
                  <c:v>1.1533E-7</c:v>
                </c:pt>
                <c:pt idx="3140">
                  <c:v>1.2039999999999999E-7</c:v>
                </c:pt>
                <c:pt idx="3141">
                  <c:v>1.1646E-7</c:v>
                </c:pt>
                <c:pt idx="3142">
                  <c:v>1.178E-7</c:v>
                </c:pt>
                <c:pt idx="3143">
                  <c:v>1.1681E-7</c:v>
                </c:pt>
                <c:pt idx="3144">
                  <c:v>1.1709E-7</c:v>
                </c:pt>
                <c:pt idx="3145">
                  <c:v>1.2011999999999999E-7</c:v>
                </c:pt>
                <c:pt idx="3146">
                  <c:v>1.1962999999999999E-7</c:v>
                </c:pt>
                <c:pt idx="3147">
                  <c:v>1.1871E-7</c:v>
                </c:pt>
                <c:pt idx="3148">
                  <c:v>1.1801E-7</c:v>
                </c:pt>
                <c:pt idx="3149">
                  <c:v>1.2046999999999999E-7</c:v>
                </c:pt>
                <c:pt idx="3150">
                  <c:v>1.1878E-7</c:v>
                </c:pt>
                <c:pt idx="3151">
                  <c:v>1.1646E-7</c:v>
                </c:pt>
                <c:pt idx="3152">
                  <c:v>1.1653E-7</c:v>
                </c:pt>
                <c:pt idx="3153">
                  <c:v>1.1745E-7</c:v>
                </c:pt>
                <c:pt idx="3154">
                  <c:v>1.1983999999999999E-7</c:v>
                </c:pt>
                <c:pt idx="3155">
                  <c:v>1.1990999999999999E-7</c:v>
                </c:pt>
                <c:pt idx="3156">
                  <c:v>1.1801E-7</c:v>
                </c:pt>
                <c:pt idx="3157">
                  <c:v>1.1955999999999999E-7</c:v>
                </c:pt>
                <c:pt idx="3158">
                  <c:v>1.2046999999999999E-7</c:v>
                </c:pt>
                <c:pt idx="3159">
                  <c:v>1.2011999999999999E-7</c:v>
                </c:pt>
                <c:pt idx="3160">
                  <c:v>1.1829E-7</c:v>
                </c:pt>
                <c:pt idx="3161">
                  <c:v>1.1955999999999999E-7</c:v>
                </c:pt>
                <c:pt idx="3162">
                  <c:v>1.1871E-7</c:v>
                </c:pt>
                <c:pt idx="3163">
                  <c:v>1.2118E-7</c:v>
                </c:pt>
                <c:pt idx="3164">
                  <c:v>1.1955999999999999E-7</c:v>
                </c:pt>
                <c:pt idx="3165">
                  <c:v>1.1878E-7</c:v>
                </c:pt>
                <c:pt idx="3166">
                  <c:v>1.1857E-7</c:v>
                </c:pt>
                <c:pt idx="3167">
                  <c:v>1.1997999999999999E-7</c:v>
                </c:pt>
                <c:pt idx="3168">
                  <c:v>1.1864E-7</c:v>
                </c:pt>
                <c:pt idx="3169">
                  <c:v>1.2039999999999999E-7</c:v>
                </c:pt>
                <c:pt idx="3170">
                  <c:v>1.1913999999999999E-7</c:v>
                </c:pt>
                <c:pt idx="3171">
                  <c:v>1.2153E-7</c:v>
                </c:pt>
                <c:pt idx="3172">
                  <c:v>1.1216000000000001E-7</c:v>
                </c:pt>
                <c:pt idx="3173">
                  <c:v>6.2582999999999999E-8</c:v>
                </c:pt>
                <c:pt idx="3174">
                  <c:v>5.6673000000000001E-8</c:v>
                </c:pt>
                <c:pt idx="3175">
                  <c:v>5.2899999999999997E-8</c:v>
                </c:pt>
                <c:pt idx="3176">
                  <c:v>5.0862000000000002E-8</c:v>
                </c:pt>
                <c:pt idx="3177">
                  <c:v>4.9465E-8</c:v>
                </c:pt>
                <c:pt idx="3178">
                  <c:v>4.7674000000000001E-8</c:v>
                </c:pt>
                <c:pt idx="3179">
                  <c:v>4.6242999999999999E-8</c:v>
                </c:pt>
                <c:pt idx="3180">
                  <c:v>4.4880999999999997E-8</c:v>
                </c:pt>
                <c:pt idx="3181">
                  <c:v>4.3639999999999999E-8</c:v>
                </c:pt>
                <c:pt idx="3182">
                  <c:v>4.2927999999999999E-8</c:v>
                </c:pt>
                <c:pt idx="3183">
                  <c:v>4.1313000000000001E-8</c:v>
                </c:pt>
                <c:pt idx="3184">
                  <c:v>4.0684999999999997E-8</c:v>
                </c:pt>
                <c:pt idx="3185">
                  <c:v>3.9986999999999999E-8</c:v>
                </c:pt>
                <c:pt idx="3186">
                  <c:v>3.9238999999999998E-8</c:v>
                </c:pt>
                <c:pt idx="3187">
                  <c:v>3.8561999999999998E-8</c:v>
                </c:pt>
                <c:pt idx="3188">
                  <c:v>3.7609999999999997E-8</c:v>
                </c:pt>
                <c:pt idx="3189">
                  <c:v>3.7405999999999998E-8</c:v>
                </c:pt>
                <c:pt idx="3190">
                  <c:v>3.6708E-8</c:v>
                </c:pt>
                <c:pt idx="3191">
                  <c:v>3.62E-8</c:v>
                </c:pt>
                <c:pt idx="3192">
                  <c:v>3.6207000000000001E-8</c:v>
                </c:pt>
                <c:pt idx="3193">
                  <c:v>3.5361000000000001E-8</c:v>
                </c:pt>
                <c:pt idx="3194">
                  <c:v>3.4987000000000001E-8</c:v>
                </c:pt>
                <c:pt idx="3195">
                  <c:v>3.4732999999999997E-8</c:v>
                </c:pt>
                <c:pt idx="3196">
                  <c:v>3.4444000000000001E-8</c:v>
                </c:pt>
                <c:pt idx="3197">
                  <c:v>3.4189999999999997E-8</c:v>
                </c:pt>
                <c:pt idx="3198">
                  <c:v>3.3866E-8</c:v>
                </c:pt>
                <c:pt idx="3199">
                  <c:v>3.3562E-8</c:v>
                </c:pt>
                <c:pt idx="3200">
                  <c:v>3.3413999999999997E-8</c:v>
                </c:pt>
                <c:pt idx="3201">
                  <c:v>3.3251999999999999E-8</c:v>
                </c:pt>
                <c:pt idx="3202">
                  <c:v>3.3004999999999997E-8</c:v>
                </c:pt>
                <c:pt idx="3203">
                  <c:v>3.2743999999999999E-8</c:v>
                </c:pt>
                <c:pt idx="3204">
                  <c:v>3.2716E-8</c:v>
                </c:pt>
                <c:pt idx="3205">
                  <c:v>3.2483E-8</c:v>
                </c:pt>
                <c:pt idx="3206">
                  <c:v>3.2314000000000001E-8</c:v>
                </c:pt>
                <c:pt idx="3207">
                  <c:v>3.2158999999999997E-8</c:v>
                </c:pt>
                <c:pt idx="3208">
                  <c:v>3.1989999999999997E-8</c:v>
                </c:pt>
                <c:pt idx="3209">
                  <c:v>3.1778000000000002E-8</c:v>
                </c:pt>
                <c:pt idx="3210">
                  <c:v>3.1763999999999999E-8</c:v>
                </c:pt>
                <c:pt idx="3211">
                  <c:v>3.1664999999999999E-8</c:v>
                </c:pt>
                <c:pt idx="3212">
                  <c:v>3.1551999999999997E-8</c:v>
                </c:pt>
                <c:pt idx="3213">
                  <c:v>3.1411000000000002E-8</c:v>
                </c:pt>
                <c:pt idx="3214">
                  <c:v>3.1248999999999997E-8</c:v>
                </c:pt>
                <c:pt idx="3215">
                  <c:v>3.1354999999999999E-8</c:v>
                </c:pt>
                <c:pt idx="3216">
                  <c:v>3.3259E-8</c:v>
                </c:pt>
                <c:pt idx="3217">
                  <c:v>3.3330000000000001E-8</c:v>
                </c:pt>
                <c:pt idx="3218">
                  <c:v>3.3279999999999998E-8</c:v>
                </c:pt>
                <c:pt idx="3219">
                  <c:v>3.3238000000000003E-8</c:v>
                </c:pt>
                <c:pt idx="3220">
                  <c:v>3.2885E-8</c:v>
                </c:pt>
                <c:pt idx="3221">
                  <c:v>3.316E-8</c:v>
                </c:pt>
                <c:pt idx="3222">
                  <c:v>3.3174000000000003E-8</c:v>
                </c:pt>
                <c:pt idx="3223">
                  <c:v>3.3266000000000002E-8</c:v>
                </c:pt>
                <c:pt idx="3224">
                  <c:v>3.3477999999999997E-8</c:v>
                </c:pt>
                <c:pt idx="3225">
                  <c:v>3.3477999999999997E-8</c:v>
                </c:pt>
                <c:pt idx="3226">
                  <c:v>3.2991000000000001E-8</c:v>
                </c:pt>
                <c:pt idx="3227">
                  <c:v>3.3082999999999999E-8</c:v>
                </c:pt>
                <c:pt idx="3228">
                  <c:v>5.4691000000000003E-8</c:v>
                </c:pt>
                <c:pt idx="3229">
                  <c:v>5.3809999999999997E-8</c:v>
                </c:pt>
                <c:pt idx="3230">
                  <c:v>7.2032999999999994E-8</c:v>
                </c:pt>
                <c:pt idx="3231">
                  <c:v>8.9014999999999993E-8</c:v>
                </c:pt>
                <c:pt idx="3232">
                  <c:v>8.9551000000000006E-8</c:v>
                </c:pt>
                <c:pt idx="3233">
                  <c:v>9.1130999999999997E-8</c:v>
                </c:pt>
                <c:pt idx="3234">
                  <c:v>9.118E-8</c:v>
                </c:pt>
                <c:pt idx="3235">
                  <c:v>1.1324E-7</c:v>
                </c:pt>
                <c:pt idx="3236">
                  <c:v>1.1357E-7</c:v>
                </c:pt>
                <c:pt idx="3237">
                  <c:v>1.159E-7</c:v>
                </c:pt>
                <c:pt idx="3238">
                  <c:v>1.1505E-7</c:v>
                </c:pt>
                <c:pt idx="3239">
                  <c:v>1.1864E-7</c:v>
                </c:pt>
                <c:pt idx="3240">
                  <c:v>5.0402999999999998E-8</c:v>
                </c:pt>
                <c:pt idx="3241">
                  <c:v>4.3265999999999998E-8</c:v>
                </c:pt>
                <c:pt idx="3242">
                  <c:v>3.9698000000000003E-8</c:v>
                </c:pt>
                <c:pt idx="3243">
                  <c:v>3.7399000000000003E-8</c:v>
                </c:pt>
                <c:pt idx="3244">
                  <c:v>4.9127E-8</c:v>
                </c:pt>
                <c:pt idx="3245">
                  <c:v>4.8457000000000002E-8</c:v>
                </c:pt>
                <c:pt idx="3246">
                  <c:v>4.8048000000000001E-8</c:v>
                </c:pt>
                <c:pt idx="3247">
                  <c:v>4.7209000000000003E-8</c:v>
                </c:pt>
                <c:pt idx="3248">
                  <c:v>4.7709000000000001E-8</c:v>
                </c:pt>
                <c:pt idx="3249">
                  <c:v>4.6905000000000002E-8</c:v>
                </c:pt>
                <c:pt idx="3250">
                  <c:v>4.6532000000000003E-8</c:v>
                </c:pt>
                <c:pt idx="3251">
                  <c:v>4.6164999999999997E-8</c:v>
                </c:pt>
                <c:pt idx="3252">
                  <c:v>4.5670999999999999E-8</c:v>
                </c:pt>
                <c:pt idx="3253">
                  <c:v>4.5481000000000002E-8</c:v>
                </c:pt>
                <c:pt idx="3254">
                  <c:v>4.503E-8</c:v>
                </c:pt>
                <c:pt idx="3255">
                  <c:v>3.7574999999999997E-8</c:v>
                </c:pt>
                <c:pt idx="3256">
                  <c:v>3.6488999999999997E-8</c:v>
                </c:pt>
                <c:pt idx="3257">
                  <c:v>3.8018999999999998E-8</c:v>
                </c:pt>
                <c:pt idx="3258">
                  <c:v>3.7293000000000002E-8</c:v>
                </c:pt>
                <c:pt idx="3259">
                  <c:v>3.7511999999999999E-8</c:v>
                </c:pt>
                <c:pt idx="3260">
                  <c:v>3.7165999999999997E-8</c:v>
                </c:pt>
                <c:pt idx="3261">
                  <c:v>3.6722000000000003E-8</c:v>
                </c:pt>
                <c:pt idx="3262">
                  <c:v>3.6369E-8</c:v>
                </c:pt>
                <c:pt idx="3263">
                  <c:v>3.6629999999999998E-8</c:v>
                </c:pt>
                <c:pt idx="3264">
                  <c:v>3.6475000000000001E-8</c:v>
                </c:pt>
                <c:pt idx="3265">
                  <c:v>3.6284999999999997E-8</c:v>
                </c:pt>
                <c:pt idx="3266">
                  <c:v>3.6143000000000001E-8</c:v>
                </c:pt>
                <c:pt idx="3267">
                  <c:v>3.4704999999999999E-8</c:v>
                </c:pt>
                <c:pt idx="3268">
                  <c:v>3.4275000000000001E-8</c:v>
                </c:pt>
                <c:pt idx="3269">
                  <c:v>3.4231999999999998E-8</c:v>
                </c:pt>
                <c:pt idx="3270">
                  <c:v>3.4084000000000003E-8</c:v>
                </c:pt>
                <c:pt idx="3271">
                  <c:v>3.3653999999999998E-8</c:v>
                </c:pt>
                <c:pt idx="3272">
                  <c:v>3.2596000000000003E-8</c:v>
                </c:pt>
                <c:pt idx="3273">
                  <c:v>3.2617E-8</c:v>
                </c:pt>
                <c:pt idx="3274">
                  <c:v>3.2512E-8</c:v>
                </c:pt>
                <c:pt idx="3275">
                  <c:v>3.2074E-8</c:v>
                </c:pt>
                <c:pt idx="3276">
                  <c:v>3.1149999999999998E-8</c:v>
                </c:pt>
                <c:pt idx="3277">
                  <c:v>3.0833000000000002E-8</c:v>
                </c:pt>
                <c:pt idx="3278">
                  <c:v>3.0712999999999998E-8</c:v>
                </c:pt>
                <c:pt idx="3279">
                  <c:v>3.0551E-8</c:v>
                </c:pt>
                <c:pt idx="3280">
                  <c:v>3.0338999999999998E-8</c:v>
                </c:pt>
                <c:pt idx="3281">
                  <c:v>3.0747999999999998E-8</c:v>
                </c:pt>
                <c:pt idx="3282">
                  <c:v>2.9571000000000001E-8</c:v>
                </c:pt>
                <c:pt idx="3283">
                  <c:v>2.9296E-8</c:v>
                </c:pt>
                <c:pt idx="3284">
                  <c:v>2.9098E-8</c:v>
                </c:pt>
                <c:pt idx="3285">
                  <c:v>2.9063E-8</c:v>
                </c:pt>
                <c:pt idx="3286">
                  <c:v>2.8964E-8</c:v>
                </c:pt>
                <c:pt idx="3287">
                  <c:v>2.8752999999999999E-8</c:v>
                </c:pt>
                <c:pt idx="3288">
                  <c:v>2.8696000000000001E-8</c:v>
                </c:pt>
                <c:pt idx="3289">
                  <c:v>2.859E-8</c:v>
                </c:pt>
                <c:pt idx="3290">
                  <c:v>2.8428000000000002E-8</c:v>
                </c:pt>
                <c:pt idx="3291">
                  <c:v>2.8407000000000001E-8</c:v>
                </c:pt>
                <c:pt idx="3292">
                  <c:v>2.8358000000000002E-8</c:v>
                </c:pt>
                <c:pt idx="3293">
                  <c:v>2.8314999999999999E-8</c:v>
                </c:pt>
                <c:pt idx="3294">
                  <c:v>2.7243000000000001E-8</c:v>
                </c:pt>
                <c:pt idx="3295">
                  <c:v>2.7045999999999999E-8</c:v>
                </c:pt>
                <c:pt idx="3296">
                  <c:v>2.6743E-8</c:v>
                </c:pt>
                <c:pt idx="3297">
                  <c:v>2.6572999999999999E-8</c:v>
                </c:pt>
                <c:pt idx="3298">
                  <c:v>2.6446000000000001E-8</c:v>
                </c:pt>
                <c:pt idx="3299">
                  <c:v>2.6291E-8</c:v>
                </c:pt>
                <c:pt idx="3300">
                  <c:v>2.6291E-8</c:v>
                </c:pt>
                <c:pt idx="3301">
                  <c:v>7.5989000000000006E-8</c:v>
                </c:pt>
                <c:pt idx="3302">
                  <c:v>9.2040999999999997E-8</c:v>
                </c:pt>
                <c:pt idx="3303">
                  <c:v>9.5771000000000004E-8</c:v>
                </c:pt>
                <c:pt idx="3304">
                  <c:v>9.8875000000000004E-8</c:v>
                </c:pt>
                <c:pt idx="3305">
                  <c:v>1.0127000000000001E-7</c:v>
                </c:pt>
                <c:pt idx="3306">
                  <c:v>1.027E-7</c:v>
                </c:pt>
                <c:pt idx="3307">
                  <c:v>1.0442E-7</c:v>
                </c:pt>
                <c:pt idx="3308">
                  <c:v>1.0766E-7</c:v>
                </c:pt>
                <c:pt idx="3309">
                  <c:v>1.1159999999999999E-7</c:v>
                </c:pt>
                <c:pt idx="3310">
                  <c:v>1.1103999999999999E-7</c:v>
                </c:pt>
                <c:pt idx="3311">
                  <c:v>1.9756999999999999E-7</c:v>
                </c:pt>
                <c:pt idx="3312">
                  <c:v>1.7265E-7</c:v>
                </c:pt>
                <c:pt idx="3313">
                  <c:v>1.8031999999999999E-7</c:v>
                </c:pt>
                <c:pt idx="3314">
                  <c:v>1.7870000000000001E-7</c:v>
                </c:pt>
                <c:pt idx="3315">
                  <c:v>1.8243E-7</c:v>
                </c:pt>
                <c:pt idx="3316">
                  <c:v>1.8370000000000001E-7</c:v>
                </c:pt>
                <c:pt idx="3317">
                  <c:v>1.8461999999999999E-7</c:v>
                </c:pt>
                <c:pt idx="3318">
                  <c:v>1.6018E-7</c:v>
                </c:pt>
                <c:pt idx="3319">
                  <c:v>1.5561E-7</c:v>
                </c:pt>
                <c:pt idx="3320">
                  <c:v>1.5159E-7</c:v>
                </c:pt>
                <c:pt idx="3321">
                  <c:v>1.5666E-7</c:v>
                </c:pt>
                <c:pt idx="3322">
                  <c:v>1.5377999999999999E-7</c:v>
                </c:pt>
                <c:pt idx="3323">
                  <c:v>1.5124E-7</c:v>
                </c:pt>
                <c:pt idx="3324">
                  <c:v>1.6462E-7</c:v>
                </c:pt>
                <c:pt idx="3325">
                  <c:v>1.6054000000000001E-7</c:v>
                </c:pt>
                <c:pt idx="3326">
                  <c:v>1.5807000000000001E-7</c:v>
                </c:pt>
                <c:pt idx="3327">
                  <c:v>1.5603E-7</c:v>
                </c:pt>
                <c:pt idx="3328">
                  <c:v>1.5814000000000001E-7</c:v>
                </c:pt>
                <c:pt idx="3329">
                  <c:v>1.3722999999999999E-7</c:v>
                </c:pt>
                <c:pt idx="3330">
                  <c:v>1.3477000000000001E-7</c:v>
                </c:pt>
                <c:pt idx="3331">
                  <c:v>1.3061E-7</c:v>
                </c:pt>
                <c:pt idx="3332">
                  <c:v>1.3329E-7</c:v>
                </c:pt>
                <c:pt idx="3333">
                  <c:v>1.3808E-7</c:v>
                </c:pt>
                <c:pt idx="3334">
                  <c:v>1.3082E-7</c:v>
                </c:pt>
                <c:pt idx="3335">
                  <c:v>1.3110999999999999E-7</c:v>
                </c:pt>
                <c:pt idx="3336">
                  <c:v>1.3005E-7</c:v>
                </c:pt>
                <c:pt idx="3337">
                  <c:v>1.3413E-7</c:v>
                </c:pt>
                <c:pt idx="3338">
                  <c:v>1.3229999999999999E-7</c:v>
                </c:pt>
                <c:pt idx="3339">
                  <c:v>1.3743999999999999E-7</c:v>
                </c:pt>
                <c:pt idx="3340">
                  <c:v>1.2779999999999999E-7</c:v>
                </c:pt>
                <c:pt idx="3341">
                  <c:v>1.2604000000000001E-7</c:v>
                </c:pt>
                <c:pt idx="3342">
                  <c:v>1.2984E-7</c:v>
                </c:pt>
                <c:pt idx="3343">
                  <c:v>1.2758000000000001E-7</c:v>
                </c:pt>
                <c:pt idx="3344">
                  <c:v>1.2998E-7</c:v>
                </c:pt>
                <c:pt idx="3345">
                  <c:v>1.2884999999999999E-7</c:v>
                </c:pt>
                <c:pt idx="3346">
                  <c:v>1.3194999999999999E-7</c:v>
                </c:pt>
                <c:pt idx="3347">
                  <c:v>1.3096E-7</c:v>
                </c:pt>
                <c:pt idx="3348">
                  <c:v>1.3173999999999999E-7</c:v>
                </c:pt>
                <c:pt idx="3349">
                  <c:v>1.3561000000000001E-7</c:v>
                </c:pt>
                <c:pt idx="3350">
                  <c:v>1.3899E-7</c:v>
                </c:pt>
                <c:pt idx="3351">
                  <c:v>1.3659999999999999E-7</c:v>
                </c:pt>
                <c:pt idx="3352">
                  <c:v>1.3822E-7</c:v>
                </c:pt>
                <c:pt idx="3353">
                  <c:v>1.3892E-7</c:v>
                </c:pt>
                <c:pt idx="3354">
                  <c:v>1.3962E-7</c:v>
                </c:pt>
                <c:pt idx="3355">
                  <c:v>1.3906E-7</c:v>
                </c:pt>
                <c:pt idx="3356">
                  <c:v>1.3843E-7</c:v>
                </c:pt>
                <c:pt idx="3357">
                  <c:v>1.3757999999999999E-7</c:v>
                </c:pt>
                <c:pt idx="3358">
                  <c:v>1.3843E-7</c:v>
                </c:pt>
                <c:pt idx="3359">
                  <c:v>1.3843E-7</c:v>
                </c:pt>
                <c:pt idx="3360">
                  <c:v>1.3955E-7</c:v>
                </c:pt>
                <c:pt idx="3361">
                  <c:v>1.385E-7</c:v>
                </c:pt>
                <c:pt idx="3362">
                  <c:v>1.4096000000000001E-7</c:v>
                </c:pt>
                <c:pt idx="3363">
                  <c:v>1.3864E-7</c:v>
                </c:pt>
                <c:pt idx="3364">
                  <c:v>1.4047000000000001E-7</c:v>
                </c:pt>
                <c:pt idx="3365">
                  <c:v>1.3864E-7</c:v>
                </c:pt>
                <c:pt idx="3366">
                  <c:v>1.3899E-7</c:v>
                </c:pt>
                <c:pt idx="3367">
                  <c:v>1.3801E-7</c:v>
                </c:pt>
                <c:pt idx="3368">
                  <c:v>1.4047000000000001E-7</c:v>
                </c:pt>
                <c:pt idx="3369">
                  <c:v>1.4427000000000001E-7</c:v>
                </c:pt>
                <c:pt idx="3370">
                  <c:v>1.385E-7</c:v>
                </c:pt>
                <c:pt idx="3371">
                  <c:v>1.3857E-7</c:v>
                </c:pt>
                <c:pt idx="3372">
                  <c:v>1.4195E-7</c:v>
                </c:pt>
                <c:pt idx="3373">
                  <c:v>1.4047000000000001E-7</c:v>
                </c:pt>
                <c:pt idx="3374">
                  <c:v>1.4054000000000001E-7</c:v>
                </c:pt>
                <c:pt idx="3375">
                  <c:v>1.3990999999999999E-7</c:v>
                </c:pt>
                <c:pt idx="3376">
                  <c:v>1.4096000000000001E-7</c:v>
                </c:pt>
                <c:pt idx="3377">
                  <c:v>1.4068000000000001E-7</c:v>
                </c:pt>
                <c:pt idx="3378">
                  <c:v>1.3927E-7</c:v>
                </c:pt>
                <c:pt idx="3379">
                  <c:v>1.3955E-7</c:v>
                </c:pt>
                <c:pt idx="3380">
                  <c:v>1.3955E-7</c:v>
                </c:pt>
                <c:pt idx="3381">
                  <c:v>1.4011999999999999E-7</c:v>
                </c:pt>
                <c:pt idx="3382">
                  <c:v>1.3962E-7</c:v>
                </c:pt>
                <c:pt idx="3383">
                  <c:v>1.3948E-7</c:v>
                </c:pt>
                <c:pt idx="3384">
                  <c:v>1.4153E-7</c:v>
                </c:pt>
                <c:pt idx="3385">
                  <c:v>1.4040000000000001E-7</c:v>
                </c:pt>
                <c:pt idx="3386">
                  <c:v>1.3913E-7</c:v>
                </c:pt>
                <c:pt idx="3387">
                  <c:v>1.3948E-7</c:v>
                </c:pt>
                <c:pt idx="3388">
                  <c:v>1.4272E-7</c:v>
                </c:pt>
                <c:pt idx="3389">
                  <c:v>1.4054000000000001E-7</c:v>
                </c:pt>
                <c:pt idx="3390">
                  <c:v>1.4047000000000001E-7</c:v>
                </c:pt>
                <c:pt idx="3391">
                  <c:v>1.4061000000000001E-7</c:v>
                </c:pt>
                <c:pt idx="3392">
                  <c:v>1.4040000000000001E-7</c:v>
                </c:pt>
                <c:pt idx="3393">
                  <c:v>1.3948E-7</c:v>
                </c:pt>
                <c:pt idx="3394">
                  <c:v>1.4026000000000001E-7</c:v>
                </c:pt>
                <c:pt idx="3395">
                  <c:v>1.4004999999999999E-7</c:v>
                </c:pt>
                <c:pt idx="3396">
                  <c:v>1.3962E-7</c:v>
                </c:pt>
                <c:pt idx="3397">
                  <c:v>1.3969999999999999E-7</c:v>
                </c:pt>
                <c:pt idx="3398">
                  <c:v>1.4033000000000001E-7</c:v>
                </c:pt>
                <c:pt idx="3399">
                  <c:v>1.392E-7</c:v>
                </c:pt>
                <c:pt idx="3400">
                  <c:v>1.3892E-7</c:v>
                </c:pt>
                <c:pt idx="3401">
                  <c:v>1.3955E-7</c:v>
                </c:pt>
                <c:pt idx="3402">
                  <c:v>1.4068000000000001E-7</c:v>
                </c:pt>
                <c:pt idx="3403">
                  <c:v>1.3997999999999999E-7</c:v>
                </c:pt>
                <c:pt idx="3404">
                  <c:v>1.3983999999999999E-7</c:v>
                </c:pt>
                <c:pt idx="3405">
                  <c:v>1.4075000000000001E-7</c:v>
                </c:pt>
                <c:pt idx="3406">
                  <c:v>1.3990999999999999E-7</c:v>
                </c:pt>
                <c:pt idx="3407">
                  <c:v>8.1183999999999994E-8</c:v>
                </c:pt>
                <c:pt idx="3408">
                  <c:v>7.0332999999999999E-8</c:v>
                </c:pt>
                <c:pt idx="3409">
                  <c:v>6.5544999999999996E-8</c:v>
                </c:pt>
                <c:pt idx="3410">
                  <c:v>6.2491E-8</c:v>
                </c:pt>
                <c:pt idx="3411">
                  <c:v>6.0115000000000006E-8</c:v>
                </c:pt>
                <c:pt idx="3412">
                  <c:v>5.8153999999999999E-8</c:v>
                </c:pt>
                <c:pt idx="3413">
                  <c:v>5.6623999999999998E-8</c:v>
                </c:pt>
                <c:pt idx="3414">
                  <c:v>5.5531000000000003E-8</c:v>
                </c:pt>
                <c:pt idx="3415">
                  <c:v>5.4677000000000001E-8</c:v>
                </c:pt>
                <c:pt idx="3416">
                  <c:v>5.3535000000000003E-8</c:v>
                </c:pt>
                <c:pt idx="3417">
                  <c:v>5.2398999999999998E-8</c:v>
                </c:pt>
                <c:pt idx="3418">
                  <c:v>5.1497000000000001E-8</c:v>
                </c:pt>
                <c:pt idx="3419">
                  <c:v>5.0615E-8</c:v>
                </c:pt>
                <c:pt idx="3420">
                  <c:v>5.0332999999999998E-8</c:v>
                </c:pt>
                <c:pt idx="3421">
                  <c:v>4.9536000000000001E-8</c:v>
                </c:pt>
                <c:pt idx="3422">
                  <c:v>4.9035000000000002E-8</c:v>
                </c:pt>
                <c:pt idx="3423">
                  <c:v>4.8576999999999999E-8</c:v>
                </c:pt>
                <c:pt idx="3424">
                  <c:v>4.8020000000000003E-8</c:v>
                </c:pt>
                <c:pt idx="3425">
                  <c:v>4.7723999999999998E-8</c:v>
                </c:pt>
                <c:pt idx="3426">
                  <c:v>4.7384999999999997E-8</c:v>
                </c:pt>
                <c:pt idx="3427">
                  <c:v>4.6876999999999997E-8</c:v>
                </c:pt>
                <c:pt idx="3428">
                  <c:v>4.6461000000000002E-8</c:v>
                </c:pt>
                <c:pt idx="3429">
                  <c:v>4.6017000000000001E-8</c:v>
                </c:pt>
                <c:pt idx="3430">
                  <c:v>4.6017000000000001E-8</c:v>
                </c:pt>
                <c:pt idx="3431">
                  <c:v>4.5707E-8</c:v>
                </c:pt>
                <c:pt idx="3432">
                  <c:v>4.5347000000000002E-8</c:v>
                </c:pt>
                <c:pt idx="3433">
                  <c:v>4.4903000000000002E-8</c:v>
                </c:pt>
                <c:pt idx="3434">
                  <c:v>4.4718999999999998E-8</c:v>
                </c:pt>
                <c:pt idx="3435">
                  <c:v>4.4619999999999999E-8</c:v>
                </c:pt>
                <c:pt idx="3436">
                  <c:v>4.4443999999999997E-8</c:v>
                </c:pt>
                <c:pt idx="3437">
                  <c:v>4.4034999999999997E-8</c:v>
                </c:pt>
                <c:pt idx="3438">
                  <c:v>4.3569999999999999E-8</c:v>
                </c:pt>
                <c:pt idx="3439">
                  <c:v>4.3498999999999998E-8</c:v>
                </c:pt>
                <c:pt idx="3440">
                  <c:v>4.3203E-8</c:v>
                </c:pt>
                <c:pt idx="3441">
                  <c:v>4.2914000000000003E-8</c:v>
                </c:pt>
                <c:pt idx="3442">
                  <c:v>4.2815000000000003E-8</c:v>
                </c:pt>
                <c:pt idx="3443">
                  <c:v>4.2687999999999998E-8</c:v>
                </c:pt>
                <c:pt idx="3444">
                  <c:v>4.2518999999999998E-8</c:v>
                </c:pt>
                <c:pt idx="3445">
                  <c:v>4.2462E-8</c:v>
                </c:pt>
                <c:pt idx="3446">
                  <c:v>4.2357E-8</c:v>
                </c:pt>
                <c:pt idx="3447">
                  <c:v>4.2032000000000002E-8</c:v>
                </c:pt>
                <c:pt idx="3448">
                  <c:v>4.2124000000000001E-8</c:v>
                </c:pt>
                <c:pt idx="3449">
                  <c:v>4.2151999999999999E-8</c:v>
                </c:pt>
                <c:pt idx="3450">
                  <c:v>4.1707999999999999E-8</c:v>
                </c:pt>
                <c:pt idx="3451">
                  <c:v>4.1553000000000002E-8</c:v>
                </c:pt>
                <c:pt idx="3452">
                  <c:v>4.1672999999999999E-8</c:v>
                </c:pt>
                <c:pt idx="3453">
                  <c:v>4.1355000000000002E-8</c:v>
                </c:pt>
                <c:pt idx="3454">
                  <c:v>4.0981000000000001E-8</c:v>
                </c:pt>
                <c:pt idx="3455">
                  <c:v>4.0762999999999999E-8</c:v>
                </c:pt>
                <c:pt idx="3456">
                  <c:v>4.0889999999999998E-8</c:v>
                </c:pt>
                <c:pt idx="3457">
                  <c:v>4.0819000000000003E-8</c:v>
                </c:pt>
                <c:pt idx="3458">
                  <c:v>4.0805E-8</c:v>
                </c:pt>
                <c:pt idx="3459">
                  <c:v>4.0593999999999999E-8</c:v>
                </c:pt>
                <c:pt idx="3460">
                  <c:v>4.0544000000000002E-8</c:v>
                </c:pt>
                <c:pt idx="3461">
                  <c:v>4.0368000000000001E-8</c:v>
                </c:pt>
                <c:pt idx="3462">
                  <c:v>4.0282999999999997E-8</c:v>
                </c:pt>
                <c:pt idx="3463">
                  <c:v>4.0396E-8</c:v>
                </c:pt>
                <c:pt idx="3464">
                  <c:v>4.0234000000000001E-8</c:v>
                </c:pt>
                <c:pt idx="3465">
                  <c:v>4.0065000000000002E-8</c:v>
                </c:pt>
                <c:pt idx="3466">
                  <c:v>3.9803999999999997E-8</c:v>
                </c:pt>
                <c:pt idx="3467">
                  <c:v>3.9803999999999997E-8</c:v>
                </c:pt>
                <c:pt idx="3468">
                  <c:v>3.9783E-8</c:v>
                </c:pt>
                <c:pt idx="3469">
                  <c:v>3.9506999999999998E-8</c:v>
                </c:pt>
                <c:pt idx="3470">
                  <c:v>3.9640999999999997E-8</c:v>
                </c:pt>
                <c:pt idx="3471">
                  <c:v>3.9366000000000003E-8</c:v>
                </c:pt>
                <c:pt idx="3472">
                  <c:v>3.9238999999999998E-8</c:v>
                </c:pt>
                <c:pt idx="3473">
                  <c:v>3.9196999999999997E-8</c:v>
                </c:pt>
                <c:pt idx="3474">
                  <c:v>3.9148000000000001E-8</c:v>
                </c:pt>
                <c:pt idx="3475">
                  <c:v>3.8963999999999997E-8</c:v>
                </c:pt>
                <c:pt idx="3476">
                  <c:v>3.9069999999999998E-8</c:v>
                </c:pt>
                <c:pt idx="3477">
                  <c:v>3.8928999999999997E-8</c:v>
                </c:pt>
                <c:pt idx="3478">
                  <c:v>3.8957000000000003E-8</c:v>
                </c:pt>
                <c:pt idx="3479">
                  <c:v>3.9133999999999998E-8</c:v>
                </c:pt>
                <c:pt idx="3480">
                  <c:v>3.8928999999999997E-8</c:v>
                </c:pt>
                <c:pt idx="3481">
                  <c:v>3.8957000000000003E-8</c:v>
                </c:pt>
                <c:pt idx="3482">
                  <c:v>3.8845000000000001E-8</c:v>
                </c:pt>
                <c:pt idx="3483">
                  <c:v>3.8788000000000003E-8</c:v>
                </c:pt>
                <c:pt idx="3484">
                  <c:v>3.8619000000000003E-8</c:v>
                </c:pt>
                <c:pt idx="3485">
                  <c:v>3.8632999999999999E-8</c:v>
                </c:pt>
                <c:pt idx="3486">
                  <c:v>3.8484999999999997E-8</c:v>
                </c:pt>
                <c:pt idx="3487">
                  <c:v>3.8541000000000001E-8</c:v>
                </c:pt>
                <c:pt idx="3488">
                  <c:v>3.8590999999999998E-8</c:v>
                </c:pt>
                <c:pt idx="3489">
                  <c:v>3.84E-8</c:v>
                </c:pt>
                <c:pt idx="3490">
                  <c:v>3.8449999999999997E-8</c:v>
                </c:pt>
                <c:pt idx="3491">
                  <c:v>3.8357999999999998E-8</c:v>
                </c:pt>
                <c:pt idx="3492">
                  <c:v>3.8414000000000002E-8</c:v>
                </c:pt>
                <c:pt idx="3493">
                  <c:v>3.8570000000000001E-8</c:v>
                </c:pt>
                <c:pt idx="3494">
                  <c:v>3.8506000000000001E-8</c:v>
                </c:pt>
                <c:pt idx="3495">
                  <c:v>3.8372000000000001E-8</c:v>
                </c:pt>
                <c:pt idx="3496">
                  <c:v>3.8005000000000002E-8</c:v>
                </c:pt>
                <c:pt idx="3497">
                  <c:v>3.7963000000000001E-8</c:v>
                </c:pt>
                <c:pt idx="3498">
                  <c:v>3.8322999999999998E-8</c:v>
                </c:pt>
                <c:pt idx="3499">
                  <c:v>3.8104000000000002E-8</c:v>
                </c:pt>
                <c:pt idx="3500">
                  <c:v>3.8005000000000002E-8</c:v>
                </c:pt>
                <c:pt idx="3501">
                  <c:v>3.8054999999999999E-8</c:v>
                </c:pt>
                <c:pt idx="3502">
                  <c:v>3.7877999999999997E-8</c:v>
                </c:pt>
                <c:pt idx="3503">
                  <c:v>3.7928000000000001E-8</c:v>
                </c:pt>
                <c:pt idx="3504">
                  <c:v>3.7743999999999997E-8</c:v>
                </c:pt>
                <c:pt idx="3505">
                  <c:v>3.7638999999999997E-8</c:v>
                </c:pt>
                <c:pt idx="3506">
                  <c:v>3.7660000000000001E-8</c:v>
                </c:pt>
                <c:pt idx="3507">
                  <c:v>3.7779999999999998E-8</c:v>
                </c:pt>
                <c:pt idx="3508">
                  <c:v>3.7695000000000001E-8</c:v>
                </c:pt>
                <c:pt idx="3509">
                  <c:v>3.7715999999999998E-8</c:v>
                </c:pt>
                <c:pt idx="3510">
                  <c:v>3.7695000000000001E-8</c:v>
                </c:pt>
                <c:pt idx="3511">
                  <c:v>3.7821999999999999E-8</c:v>
                </c:pt>
                <c:pt idx="3512">
                  <c:v>3.7632000000000002E-8</c:v>
                </c:pt>
                <c:pt idx="3513">
                  <c:v>3.7772999999999997E-8</c:v>
                </c:pt>
                <c:pt idx="3514">
                  <c:v>3.7581999999999999E-8</c:v>
                </c:pt>
                <c:pt idx="3515">
                  <c:v>3.7750999999999998E-8</c:v>
                </c:pt>
                <c:pt idx="3516">
                  <c:v>3.7554E-8</c:v>
                </c:pt>
                <c:pt idx="3517">
                  <c:v>3.7589E-8</c:v>
                </c:pt>
                <c:pt idx="3518">
                  <c:v>3.7504999999999997E-8</c:v>
                </c:pt>
                <c:pt idx="3519">
                  <c:v>3.7498000000000003E-8</c:v>
                </c:pt>
                <c:pt idx="3520">
                  <c:v>3.7469000000000003E-8</c:v>
                </c:pt>
                <c:pt idx="3521">
                  <c:v>3.7025000000000002E-8</c:v>
                </c:pt>
                <c:pt idx="3522">
                  <c:v>3.6884000000000001E-8</c:v>
                </c:pt>
                <c:pt idx="3523">
                  <c:v>3.6884000000000001E-8</c:v>
                </c:pt>
                <c:pt idx="3524">
                  <c:v>3.6897999999999997E-8</c:v>
                </c:pt>
                <c:pt idx="3525">
                  <c:v>3.7144999999999999E-8</c:v>
                </c:pt>
                <c:pt idx="3526">
                  <c:v>3.7152000000000001E-8</c:v>
                </c:pt>
                <c:pt idx="3527">
                  <c:v>3.6996999999999997E-8</c:v>
                </c:pt>
                <c:pt idx="3528">
                  <c:v>3.6996999999999997E-8</c:v>
                </c:pt>
                <c:pt idx="3529">
                  <c:v>3.7124000000000002E-8</c:v>
                </c:pt>
                <c:pt idx="3530">
                  <c:v>3.7137999999999998E-8</c:v>
                </c:pt>
                <c:pt idx="3531">
                  <c:v>3.7073999999999998E-8</c:v>
                </c:pt>
                <c:pt idx="3532">
                  <c:v>3.6798999999999998E-8</c:v>
                </c:pt>
                <c:pt idx="3533">
                  <c:v>3.6813E-8</c:v>
                </c:pt>
                <c:pt idx="3534">
                  <c:v>3.6313000000000002E-8</c:v>
                </c:pt>
                <c:pt idx="3535">
                  <c:v>1.9965E-8</c:v>
                </c:pt>
                <c:pt idx="3536">
                  <c:v>1.8371E-8</c:v>
                </c:pt>
                <c:pt idx="3537">
                  <c:v>1.7271E-8</c:v>
                </c:pt>
                <c:pt idx="3538">
                  <c:v>1.6502999999999999E-8</c:v>
                </c:pt>
                <c:pt idx="3539">
                  <c:v>1.5930999999999999E-8</c:v>
                </c:pt>
                <c:pt idx="3540">
                  <c:v>1.5459E-8</c:v>
                </c:pt>
                <c:pt idx="3541">
                  <c:v>1.5106E-8</c:v>
                </c:pt>
                <c:pt idx="3542">
                  <c:v>1.4775E-8</c:v>
                </c:pt>
                <c:pt idx="3543">
                  <c:v>1.4400999999999999E-8</c:v>
                </c:pt>
                <c:pt idx="3544">
                  <c:v>1.407E-8</c:v>
                </c:pt>
                <c:pt idx="3545">
                  <c:v>1.3823000000000001E-8</c:v>
                </c:pt>
                <c:pt idx="3546">
                  <c:v>1.3604000000000001E-8</c:v>
                </c:pt>
                <c:pt idx="3547">
                  <c:v>1.3407000000000001E-8</c:v>
                </c:pt>
                <c:pt idx="3548">
                  <c:v>1.3138999999999999E-8</c:v>
                </c:pt>
                <c:pt idx="3549">
                  <c:v>1.2969E-8</c:v>
                </c:pt>
                <c:pt idx="3550">
                  <c:v>1.2722999999999999E-8</c:v>
                </c:pt>
                <c:pt idx="3551">
                  <c:v>1.2623999999999999E-8</c:v>
                </c:pt>
                <c:pt idx="3552">
                  <c:v>1.2384E-8</c:v>
                </c:pt>
                <c:pt idx="3553">
                  <c:v>1.2257E-8</c:v>
                </c:pt>
                <c:pt idx="3554">
                  <c:v>1.2081000000000001E-8</c:v>
                </c:pt>
                <c:pt idx="3555">
                  <c:v>1.1926E-8</c:v>
                </c:pt>
                <c:pt idx="3556">
                  <c:v>1.1799E-8</c:v>
                </c:pt>
                <c:pt idx="3557">
                  <c:v>1.1686E-8</c:v>
                </c:pt>
                <c:pt idx="3558">
                  <c:v>1.1552E-8</c:v>
                </c:pt>
                <c:pt idx="3559">
                  <c:v>1.1368E-8</c:v>
                </c:pt>
                <c:pt idx="3560">
                  <c:v>1.1312000000000001E-8</c:v>
                </c:pt>
                <c:pt idx="3561">
                  <c:v>1.1177999999999999E-8</c:v>
                </c:pt>
                <c:pt idx="3562">
                  <c:v>1.1037E-8</c:v>
                </c:pt>
                <c:pt idx="3563">
                  <c:v>1.0974E-8</c:v>
                </c:pt>
                <c:pt idx="3564">
                  <c:v>1.0854000000000001E-8</c:v>
                </c:pt>
                <c:pt idx="3565">
                  <c:v>1.0734E-8</c:v>
                </c:pt>
                <c:pt idx="3566">
                  <c:v>1.0662999999999999E-8</c:v>
                </c:pt>
                <c:pt idx="3567">
                  <c:v>1.0572E-8</c:v>
                </c:pt>
                <c:pt idx="3568">
                  <c:v>1.0494E-8</c:v>
                </c:pt>
                <c:pt idx="3569">
                  <c:v>1.0366999999999999E-8</c:v>
                </c:pt>
                <c:pt idx="3570">
                  <c:v>1.0233E-8</c:v>
                </c:pt>
                <c:pt idx="3571">
                  <c:v>1.0198E-8</c:v>
                </c:pt>
                <c:pt idx="3572">
                  <c:v>1.0071E-8</c:v>
                </c:pt>
                <c:pt idx="3573">
                  <c:v>1.0042999999999999E-8</c:v>
                </c:pt>
                <c:pt idx="3574">
                  <c:v>9.9721000000000003E-9</c:v>
                </c:pt>
                <c:pt idx="3575">
                  <c:v>9.8875E-9</c:v>
                </c:pt>
                <c:pt idx="3576">
                  <c:v>9.7957999999999996E-9</c:v>
                </c:pt>
                <c:pt idx="3577">
                  <c:v>9.6899999999999994E-9</c:v>
                </c:pt>
                <c:pt idx="3578">
                  <c:v>9.5841999999999992E-9</c:v>
                </c:pt>
                <c:pt idx="3579">
                  <c:v>9.5771000000000008E-9</c:v>
                </c:pt>
                <c:pt idx="3580">
                  <c:v>9.4996000000000006E-9</c:v>
                </c:pt>
                <c:pt idx="3581">
                  <c:v>9.3797000000000006E-9</c:v>
                </c:pt>
                <c:pt idx="3582">
                  <c:v>9.3021E-9</c:v>
                </c:pt>
                <c:pt idx="3583">
                  <c:v>9.2809000000000001E-9</c:v>
                </c:pt>
                <c:pt idx="3584">
                  <c:v>9.2174999999999997E-9</c:v>
                </c:pt>
                <c:pt idx="3585">
                  <c:v>9.1611000000000006E-9</c:v>
                </c:pt>
                <c:pt idx="3586">
                  <c:v>9.0694000000000001E-9</c:v>
                </c:pt>
                <c:pt idx="3587">
                  <c:v>9.0271000000000008E-9</c:v>
                </c:pt>
                <c:pt idx="3588">
                  <c:v>8.9988000000000008E-9</c:v>
                </c:pt>
                <c:pt idx="3589">
                  <c:v>8.8506999999999996E-9</c:v>
                </c:pt>
                <c:pt idx="3590">
                  <c:v>8.9001000000000007E-9</c:v>
                </c:pt>
                <c:pt idx="3591">
                  <c:v>8.8225000000000001E-9</c:v>
                </c:pt>
                <c:pt idx="3592">
                  <c:v>8.7590999999999997E-9</c:v>
                </c:pt>
                <c:pt idx="3593">
                  <c:v>8.7238E-9</c:v>
                </c:pt>
                <c:pt idx="3594">
                  <c:v>8.6461999999999994E-9</c:v>
                </c:pt>
                <c:pt idx="3595">
                  <c:v>8.6461999999999994E-9</c:v>
                </c:pt>
                <c:pt idx="3596">
                  <c:v>8.4840000000000001E-9</c:v>
                </c:pt>
                <c:pt idx="3597">
                  <c:v>8.4558000000000005E-9</c:v>
                </c:pt>
                <c:pt idx="3598">
                  <c:v>8.4134999999999995E-9</c:v>
                </c:pt>
                <c:pt idx="3599">
                  <c:v>8.4063999999999994E-9</c:v>
                </c:pt>
                <c:pt idx="3600">
                  <c:v>8.3006999999999997E-9</c:v>
                </c:pt>
                <c:pt idx="3601">
                  <c:v>8.2935999999999996E-9</c:v>
                </c:pt>
                <c:pt idx="3602">
                  <c:v>8.2442000000000001E-9</c:v>
                </c:pt>
                <c:pt idx="3603">
                  <c:v>8.1877999999999994E-9</c:v>
                </c:pt>
                <c:pt idx="3604">
                  <c:v>8.1877999999999994E-9</c:v>
                </c:pt>
                <c:pt idx="3605">
                  <c:v>8.0961000000000006E-9</c:v>
                </c:pt>
                <c:pt idx="3606">
                  <c:v>8.0819999999999992E-9</c:v>
                </c:pt>
                <c:pt idx="3607">
                  <c:v>8.0396999999999999E-9</c:v>
                </c:pt>
                <c:pt idx="3608">
                  <c:v>7.9338999999999997E-9</c:v>
                </c:pt>
                <c:pt idx="3609">
                  <c:v>7.9691999999999993E-9</c:v>
                </c:pt>
                <c:pt idx="3610">
                  <c:v>7.8987000000000004E-9</c:v>
                </c:pt>
                <c:pt idx="3611">
                  <c:v>7.8846000000000007E-9</c:v>
                </c:pt>
                <c:pt idx="3612">
                  <c:v>7.8563999999999995E-9</c:v>
                </c:pt>
                <c:pt idx="3613">
                  <c:v>7.7998999999999999E-9</c:v>
                </c:pt>
                <c:pt idx="3614">
                  <c:v>7.7858000000000001E-9</c:v>
                </c:pt>
                <c:pt idx="3615">
                  <c:v>7.7364999999999995E-9</c:v>
                </c:pt>
                <c:pt idx="3616">
                  <c:v>7.7364999999999995E-9</c:v>
                </c:pt>
                <c:pt idx="3617">
                  <c:v>7.6518000000000004E-9</c:v>
                </c:pt>
                <c:pt idx="3618">
                  <c:v>7.6306999999999993E-9</c:v>
                </c:pt>
                <c:pt idx="3619">
                  <c:v>7.6589000000000005E-9</c:v>
                </c:pt>
                <c:pt idx="3620">
                  <c:v>7.3673000000000004E-9</c:v>
                </c:pt>
                <c:pt idx="3621">
                  <c:v>7.3276000000000002E-9</c:v>
                </c:pt>
                <c:pt idx="3622">
                  <c:v>7.2939999999999998E-9</c:v>
                </c:pt>
                <c:pt idx="3623">
                  <c:v>7.2619000000000003E-9</c:v>
                </c:pt>
                <c:pt idx="3624">
                  <c:v>7.2213999999999999E-9</c:v>
                </c:pt>
                <c:pt idx="3625">
                  <c:v>7.1915999999999999E-9</c:v>
                </c:pt>
                <c:pt idx="3626">
                  <c:v>7.1533999999999997E-9</c:v>
                </c:pt>
                <c:pt idx="3627">
                  <c:v>7.1366000000000004E-9</c:v>
                </c:pt>
                <c:pt idx="3628">
                  <c:v>7.0900000000000001E-9</c:v>
                </c:pt>
                <c:pt idx="3629">
                  <c:v>7.0602000000000001E-9</c:v>
                </c:pt>
                <c:pt idx="3630">
                  <c:v>7.0265999999999997E-9</c:v>
                </c:pt>
                <c:pt idx="3631">
                  <c:v>6.9999000000000002E-9</c:v>
                </c:pt>
                <c:pt idx="3632">
                  <c:v>6.9701000000000002E-9</c:v>
                </c:pt>
                <c:pt idx="3633">
                  <c:v>6.9411000000000004E-9</c:v>
                </c:pt>
                <c:pt idx="3634">
                  <c:v>6.9081999999999998E-9</c:v>
                </c:pt>
                <c:pt idx="3635">
                  <c:v>6.8753999999999996E-9</c:v>
                </c:pt>
                <c:pt idx="3636">
                  <c:v>6.8463999999999998E-9</c:v>
                </c:pt>
                <c:pt idx="3637">
                  <c:v>6.8189000000000001E-9</c:v>
                </c:pt>
                <c:pt idx="3638">
                  <c:v>6.7906000000000001E-9</c:v>
                </c:pt>
                <c:pt idx="3639">
                  <c:v>6.7646000000000004E-9</c:v>
                </c:pt>
                <c:pt idx="3640">
                  <c:v>6.7355999999999998E-9</c:v>
                </c:pt>
                <c:pt idx="3641">
                  <c:v>6.7050999999999999E-9</c:v>
                </c:pt>
                <c:pt idx="3642">
                  <c:v>6.6837E-9</c:v>
                </c:pt>
                <c:pt idx="3643">
                  <c:v>6.6554E-9</c:v>
                </c:pt>
                <c:pt idx="3644">
                  <c:v>6.6203000000000004E-9</c:v>
                </c:pt>
                <c:pt idx="3645">
                  <c:v>6.5988999999999996E-9</c:v>
                </c:pt>
                <c:pt idx="3646">
                  <c:v>6.5705999999999996E-9</c:v>
                </c:pt>
                <c:pt idx="3647">
                  <c:v>6.5445999999999999E-9</c:v>
                </c:pt>
                <c:pt idx="3648">
                  <c:v>6.5225000000000002E-9</c:v>
                </c:pt>
                <c:pt idx="3649">
                  <c:v>6.4949999999999996E-9</c:v>
                </c:pt>
                <c:pt idx="3650">
                  <c:v>6.4674999999999998E-9</c:v>
                </c:pt>
                <c:pt idx="3651">
                  <c:v>6.5294000000000002E-9</c:v>
                </c:pt>
                <c:pt idx="3652">
                  <c:v>6.4231999999999999E-9</c:v>
                </c:pt>
                <c:pt idx="3653">
                  <c:v>6.4041000000000003E-9</c:v>
                </c:pt>
                <c:pt idx="3654">
                  <c:v>6.3735E-9</c:v>
                </c:pt>
                <c:pt idx="3655">
                  <c:v>6.3482999999999997E-9</c:v>
                </c:pt>
                <c:pt idx="3656">
                  <c:v>6.3216000000000002E-9</c:v>
                </c:pt>
                <c:pt idx="3657">
                  <c:v>6.3063E-9</c:v>
                </c:pt>
                <c:pt idx="3658">
                  <c:v>6.2788000000000003E-9</c:v>
                </c:pt>
                <c:pt idx="3659">
                  <c:v>6.2559000000000003E-9</c:v>
                </c:pt>
                <c:pt idx="3660">
                  <c:v>6.2345000000000003E-9</c:v>
                </c:pt>
                <c:pt idx="3661">
                  <c:v>6.2063E-9</c:v>
                </c:pt>
                <c:pt idx="3662">
                  <c:v>6.1879000000000001E-9</c:v>
                </c:pt>
                <c:pt idx="3663">
                  <c:v>6.1658000000000004E-9</c:v>
                </c:pt>
                <c:pt idx="3664">
                  <c:v>6.1406000000000001E-9</c:v>
                </c:pt>
                <c:pt idx="3665">
                  <c:v>6.1268E-9</c:v>
                </c:pt>
                <c:pt idx="3666">
                  <c:v>6.1030999999999997E-9</c:v>
                </c:pt>
                <c:pt idx="3667">
                  <c:v>6.0801999999999997E-9</c:v>
                </c:pt>
                <c:pt idx="3668">
                  <c:v>6.0604000000000003E-9</c:v>
                </c:pt>
                <c:pt idx="3669">
                  <c:v>6.0352E-9</c:v>
                </c:pt>
                <c:pt idx="3670">
                  <c:v>6.0190999999999996E-9</c:v>
                </c:pt>
                <c:pt idx="3671">
                  <c:v>6.0054E-9</c:v>
                </c:pt>
                <c:pt idx="3672">
                  <c:v>5.9762999999999997E-9</c:v>
                </c:pt>
                <c:pt idx="3673">
                  <c:v>5.9565000000000003E-9</c:v>
                </c:pt>
                <c:pt idx="3674">
                  <c:v>5.9412000000000001E-9</c:v>
                </c:pt>
                <c:pt idx="3675">
                  <c:v>5.9183000000000001E-9</c:v>
                </c:pt>
                <c:pt idx="3676">
                  <c:v>5.8969000000000002E-9</c:v>
                </c:pt>
                <c:pt idx="3677">
                  <c:v>5.8785999999999999E-9</c:v>
                </c:pt>
                <c:pt idx="3678">
                  <c:v>5.8632999999999998E-9</c:v>
                </c:pt>
                <c:pt idx="3679">
                  <c:v>5.8396000000000004E-9</c:v>
                </c:pt>
                <c:pt idx="3680">
                  <c:v>5.8289E-9</c:v>
                </c:pt>
                <c:pt idx="3681">
                  <c:v>5.806E-9</c:v>
                </c:pt>
                <c:pt idx="3682">
                  <c:v>5.7938000000000004E-9</c:v>
                </c:pt>
                <c:pt idx="3683">
                  <c:v>5.7655000000000004E-9</c:v>
                </c:pt>
                <c:pt idx="3684">
                  <c:v>5.7479999999999996E-9</c:v>
                </c:pt>
                <c:pt idx="3685">
                  <c:v>5.7327000000000003E-9</c:v>
                </c:pt>
                <c:pt idx="3686">
                  <c:v>5.7150999999999998E-9</c:v>
                </c:pt>
                <c:pt idx="3687">
                  <c:v>5.6921999999999998E-9</c:v>
                </c:pt>
                <c:pt idx="3688">
                  <c:v>5.6768999999999997E-9</c:v>
                </c:pt>
                <c:pt idx="3689">
                  <c:v>5.6608999999999998E-9</c:v>
                </c:pt>
                <c:pt idx="3690">
                  <c:v>5.6401999999999996E-9</c:v>
                </c:pt>
                <c:pt idx="3691">
                  <c:v>5.6241999999999997E-9</c:v>
                </c:pt>
                <c:pt idx="3692">
                  <c:v>5.6051E-9</c:v>
                </c:pt>
                <c:pt idx="3693">
                  <c:v>5.5897999999999999E-9</c:v>
                </c:pt>
                <c:pt idx="3694">
                  <c:v>5.5746000000000002E-9</c:v>
                </c:pt>
                <c:pt idx="3695">
                  <c:v>5.5569999999999997E-9</c:v>
                </c:pt>
                <c:pt idx="3696">
                  <c:v>5.5402000000000004E-9</c:v>
                </c:pt>
                <c:pt idx="3697">
                  <c:v>5.5256999999999996E-9</c:v>
                </c:pt>
                <c:pt idx="3698">
                  <c:v>5.5096000000000001E-9</c:v>
                </c:pt>
                <c:pt idx="3699">
                  <c:v>5.4904999999999996E-9</c:v>
                </c:pt>
                <c:pt idx="3700">
                  <c:v>5.4752999999999999E-9</c:v>
                </c:pt>
                <c:pt idx="3701">
                  <c:v>5.4599999999999998E-9</c:v>
                </c:pt>
                <c:pt idx="3702">
                  <c:v>5.4424000000000001E-9</c:v>
                </c:pt>
                <c:pt idx="3703">
                  <c:v>5.4294000000000003E-9</c:v>
                </c:pt>
                <c:pt idx="3704">
                  <c:v>5.4111000000000001E-9</c:v>
                </c:pt>
                <c:pt idx="3705">
                  <c:v>5.3957999999999999E-9</c:v>
                </c:pt>
                <c:pt idx="3706">
                  <c:v>5.3851000000000004E-9</c:v>
                </c:pt>
                <c:pt idx="3707">
                  <c:v>5.3698000000000002E-9</c:v>
                </c:pt>
                <c:pt idx="3708">
                  <c:v>5.3515E-9</c:v>
                </c:pt>
                <c:pt idx="3709">
                  <c:v>5.3370000000000001E-9</c:v>
                </c:pt>
                <c:pt idx="3710">
                  <c:v>5.3216999999999999E-9</c:v>
                </c:pt>
                <c:pt idx="3711">
                  <c:v>5.3026000000000003E-9</c:v>
                </c:pt>
                <c:pt idx="3712">
                  <c:v>5.2903999999999998E-9</c:v>
                </c:pt>
                <c:pt idx="3713">
                  <c:v>5.2750999999999997E-9</c:v>
                </c:pt>
                <c:pt idx="3714">
                  <c:v>5.2652000000000004E-9</c:v>
                </c:pt>
                <c:pt idx="3715">
                  <c:v>5.2452999999999997E-9</c:v>
                </c:pt>
                <c:pt idx="3716">
                  <c:v>5.2307999999999998E-9</c:v>
                </c:pt>
                <c:pt idx="3717">
                  <c:v>5.2201000000000002E-9</c:v>
                </c:pt>
                <c:pt idx="3718">
                  <c:v>5.2048999999999997E-9</c:v>
                </c:pt>
                <c:pt idx="3719">
                  <c:v>5.1896000000000004E-9</c:v>
                </c:pt>
                <c:pt idx="3720">
                  <c:v>5.7689000000000001E-8</c:v>
                </c:pt>
                <c:pt idx="3721">
                  <c:v>6.2638999999999996E-8</c:v>
                </c:pt>
                <c:pt idx="3722">
                  <c:v>6.6532000000000003E-8</c:v>
                </c:pt>
                <c:pt idx="3723">
                  <c:v>7.1271000000000003E-8</c:v>
                </c:pt>
                <c:pt idx="3724">
                  <c:v>7.1637999999999996E-8</c:v>
                </c:pt>
                <c:pt idx="3725">
                  <c:v>7.4177000000000003E-8</c:v>
                </c:pt>
                <c:pt idx="3726">
                  <c:v>7.5572999999999998E-8</c:v>
                </c:pt>
                <c:pt idx="3727">
                  <c:v>7.7012000000000002E-8</c:v>
                </c:pt>
                <c:pt idx="3728">
                  <c:v>7.7950000000000006E-8</c:v>
                </c:pt>
                <c:pt idx="3729">
                  <c:v>7.8922999999999998E-8</c:v>
                </c:pt>
                <c:pt idx="3730">
                  <c:v>7.9458999999999997E-8</c:v>
                </c:pt>
                <c:pt idx="3731">
                  <c:v>8.0227999999999996E-8</c:v>
                </c:pt>
                <c:pt idx="3732">
                  <c:v>8.1399E-8</c:v>
                </c:pt>
                <c:pt idx="3733">
                  <c:v>8.2210000000000006E-8</c:v>
                </c:pt>
                <c:pt idx="3734">
                  <c:v>8.3655000000000004E-8</c:v>
                </c:pt>
                <c:pt idx="3735">
                  <c:v>8.4233999999999998E-8</c:v>
                </c:pt>
                <c:pt idx="3736">
                  <c:v>8.4035999999999999E-8</c:v>
                </c:pt>
                <c:pt idx="3737">
                  <c:v>8.4769999999999997E-8</c:v>
                </c:pt>
                <c:pt idx="3738">
                  <c:v>8.6285999999999996E-8</c:v>
                </c:pt>
                <c:pt idx="3739">
                  <c:v>8.6891999999999995E-8</c:v>
                </c:pt>
                <c:pt idx="3740">
                  <c:v>8.7371999999999996E-8</c:v>
                </c:pt>
                <c:pt idx="3741">
                  <c:v>8.7244999999999998E-8</c:v>
                </c:pt>
                <c:pt idx="3742">
                  <c:v>8.7612000000000004E-8</c:v>
                </c:pt>
                <c:pt idx="3743">
                  <c:v>8.8676999999999994E-8</c:v>
                </c:pt>
                <c:pt idx="3744">
                  <c:v>8.9705999999999996E-8</c:v>
                </c:pt>
                <c:pt idx="3745">
                  <c:v>9.0171999999999995E-8</c:v>
                </c:pt>
                <c:pt idx="3746">
                  <c:v>9.0637000000000006E-8</c:v>
                </c:pt>
                <c:pt idx="3747">
                  <c:v>9.0785000000000002E-8</c:v>
                </c:pt>
                <c:pt idx="3748">
                  <c:v>9.2189000000000006E-8</c:v>
                </c:pt>
                <c:pt idx="3749">
                  <c:v>9.2237999999999995E-8</c:v>
                </c:pt>
                <c:pt idx="3750">
                  <c:v>9.1899999999999996E-8</c:v>
                </c:pt>
                <c:pt idx="3751">
                  <c:v>9.3515000000000001E-8</c:v>
                </c:pt>
                <c:pt idx="3752">
                  <c:v>9.3818E-8</c:v>
                </c:pt>
                <c:pt idx="3753">
                  <c:v>9.3500999999999998E-8</c:v>
                </c:pt>
                <c:pt idx="3754">
                  <c:v>9.3803999999999997E-8</c:v>
                </c:pt>
                <c:pt idx="3755">
                  <c:v>9.4488000000000005E-8</c:v>
                </c:pt>
                <c:pt idx="3756">
                  <c:v>9.4783999999999997E-8</c:v>
                </c:pt>
                <c:pt idx="3757">
                  <c:v>9.5319999999999996E-8</c:v>
                </c:pt>
                <c:pt idx="3758">
                  <c:v>9.5728999999999996E-8</c:v>
                </c:pt>
                <c:pt idx="3759">
                  <c:v>9.5785999999999995E-8</c:v>
                </c:pt>
                <c:pt idx="3760">
                  <c:v>9.6208999999999998E-8</c:v>
                </c:pt>
                <c:pt idx="3761">
                  <c:v>9.6652999999999999E-8</c:v>
                </c:pt>
                <c:pt idx="3762">
                  <c:v>9.6497999999999995E-8</c:v>
                </c:pt>
                <c:pt idx="3763">
                  <c:v>9.7274000000000001E-8</c:v>
                </c:pt>
                <c:pt idx="3764">
                  <c:v>9.8168999999999997E-8</c:v>
                </c:pt>
                <c:pt idx="3765">
                  <c:v>9.7915E-8</c:v>
                </c:pt>
                <c:pt idx="3766">
                  <c:v>9.7718000000000002E-8</c:v>
                </c:pt>
                <c:pt idx="3767">
                  <c:v>9.8839000000000002E-8</c:v>
                </c:pt>
                <c:pt idx="3768">
                  <c:v>9.8628000000000001E-8</c:v>
                </c:pt>
                <c:pt idx="3769">
                  <c:v>9.9092999999999999E-8</c:v>
                </c:pt>
                <c:pt idx="3770">
                  <c:v>9.9254999999999998E-8</c:v>
                </c:pt>
                <c:pt idx="3771">
                  <c:v>9.9798000000000005E-8</c:v>
                </c:pt>
                <c:pt idx="3772">
                  <c:v>9.9699999999999999E-8</c:v>
                </c:pt>
                <c:pt idx="3773">
                  <c:v>1.001E-7</c:v>
                </c:pt>
                <c:pt idx="3774">
                  <c:v>1.0117E-7</c:v>
                </c:pt>
                <c:pt idx="3775">
                  <c:v>1.0108E-7</c:v>
                </c:pt>
                <c:pt idx="3776">
                  <c:v>1.0137E-7</c:v>
                </c:pt>
                <c:pt idx="3777">
                  <c:v>1.0195999999999999E-7</c:v>
                </c:pt>
                <c:pt idx="3778">
                  <c:v>1.0162000000000001E-7</c:v>
                </c:pt>
                <c:pt idx="3779">
                  <c:v>1.0208E-7</c:v>
                </c:pt>
                <c:pt idx="3780">
                  <c:v>1.0201E-7</c:v>
                </c:pt>
                <c:pt idx="3781">
                  <c:v>1.0325E-7</c:v>
                </c:pt>
                <c:pt idx="3782">
                  <c:v>1.0402E-7</c:v>
                </c:pt>
                <c:pt idx="3783">
                  <c:v>1.0282E-7</c:v>
                </c:pt>
                <c:pt idx="3784">
                  <c:v>1.0363999999999999E-7</c:v>
                </c:pt>
                <c:pt idx="3785">
                  <c:v>1.0402E-7</c:v>
                </c:pt>
                <c:pt idx="3786">
                  <c:v>1.0370999999999999E-7</c:v>
                </c:pt>
                <c:pt idx="3787">
                  <c:v>1.0421E-7</c:v>
                </c:pt>
                <c:pt idx="3788">
                  <c:v>1.0459E-7</c:v>
                </c:pt>
                <c:pt idx="3789">
                  <c:v>1.0493E-7</c:v>
                </c:pt>
                <c:pt idx="3790">
                  <c:v>1.0521E-7</c:v>
                </c:pt>
                <c:pt idx="3791">
                  <c:v>1.0507E-7</c:v>
                </c:pt>
                <c:pt idx="3792">
                  <c:v>1.0565999999999999E-7</c:v>
                </c:pt>
                <c:pt idx="3793">
                  <c:v>1.0593999999999999E-7</c:v>
                </c:pt>
                <c:pt idx="3794">
                  <c:v>1.0646E-7</c:v>
                </c:pt>
                <c:pt idx="3795">
                  <c:v>1.0668E-7</c:v>
                </c:pt>
                <c:pt idx="3796">
                  <c:v>1.0656E-7</c:v>
                </c:pt>
                <c:pt idx="3797">
                  <c:v>1.066E-7</c:v>
                </c:pt>
                <c:pt idx="3798">
                  <c:v>1.0695E-7</c:v>
                </c:pt>
                <c:pt idx="3799">
                  <c:v>1.0733E-7</c:v>
                </c:pt>
                <c:pt idx="3800">
                  <c:v>1.0726E-7</c:v>
                </c:pt>
                <c:pt idx="3801">
                  <c:v>1.076E-7</c:v>
                </c:pt>
                <c:pt idx="3802">
                  <c:v>1.0724E-7</c:v>
                </c:pt>
                <c:pt idx="3803">
                  <c:v>1.0801E-7</c:v>
                </c:pt>
                <c:pt idx="3804">
                  <c:v>1.0717E-7</c:v>
                </c:pt>
                <c:pt idx="3805">
                  <c:v>1.0878E-7</c:v>
                </c:pt>
                <c:pt idx="3806">
                  <c:v>1.0815E-7</c:v>
                </c:pt>
                <c:pt idx="3807">
                  <c:v>1.09E-7</c:v>
                </c:pt>
                <c:pt idx="3808">
                  <c:v>1.0921E-7</c:v>
                </c:pt>
                <c:pt idx="3809">
                  <c:v>1.0956E-7</c:v>
                </c:pt>
                <c:pt idx="3810">
                  <c:v>1.1012E-7</c:v>
                </c:pt>
                <c:pt idx="3811">
                  <c:v>1.1005E-7</c:v>
                </c:pt>
                <c:pt idx="3812">
                  <c:v>1.1103999999999999E-7</c:v>
                </c:pt>
                <c:pt idx="3813">
                  <c:v>1.1012E-7</c:v>
                </c:pt>
                <c:pt idx="3814">
                  <c:v>1.1019E-7</c:v>
                </c:pt>
                <c:pt idx="3815">
                  <c:v>1.1166999999999999E-7</c:v>
                </c:pt>
                <c:pt idx="3816">
                  <c:v>1.1131999999999999E-7</c:v>
                </c:pt>
                <c:pt idx="3817">
                  <c:v>1.1089999999999999E-7</c:v>
                </c:pt>
                <c:pt idx="3818">
                  <c:v>1.1195000000000001E-7</c:v>
                </c:pt>
                <c:pt idx="3819">
                  <c:v>1.1159999999999999E-7</c:v>
                </c:pt>
                <c:pt idx="3820">
                  <c:v>1.1181000000000001E-7</c:v>
                </c:pt>
                <c:pt idx="3821">
                  <c:v>1.1322E-7</c:v>
                </c:pt>
                <c:pt idx="3822">
                  <c:v>1.1195000000000001E-7</c:v>
                </c:pt>
                <c:pt idx="3823">
                  <c:v>1.1238E-7</c:v>
                </c:pt>
                <c:pt idx="3824">
                  <c:v>1.1301E-7</c:v>
                </c:pt>
                <c:pt idx="3825">
                  <c:v>1.1252E-7</c:v>
                </c:pt>
                <c:pt idx="3826">
                  <c:v>1.1357E-7</c:v>
                </c:pt>
                <c:pt idx="3827">
                  <c:v>1.1463E-7</c:v>
                </c:pt>
                <c:pt idx="3828">
                  <c:v>1.1407E-7</c:v>
                </c:pt>
                <c:pt idx="3829">
                  <c:v>1.1336E-7</c:v>
                </c:pt>
                <c:pt idx="3830">
                  <c:v>1.147E-7</c:v>
                </c:pt>
                <c:pt idx="3831">
                  <c:v>1.1526E-7</c:v>
                </c:pt>
                <c:pt idx="3832">
                  <c:v>1.1625E-7</c:v>
                </c:pt>
                <c:pt idx="3833">
                  <c:v>1.166E-7</c:v>
                </c:pt>
                <c:pt idx="3834">
                  <c:v>1.1688E-7</c:v>
                </c:pt>
                <c:pt idx="3835">
                  <c:v>1.1773E-7</c:v>
                </c:pt>
                <c:pt idx="3836">
                  <c:v>1.1681E-7</c:v>
                </c:pt>
                <c:pt idx="3837">
                  <c:v>1.1773E-7</c:v>
                </c:pt>
                <c:pt idx="3838">
                  <c:v>1.1801E-7</c:v>
                </c:pt>
                <c:pt idx="3839">
                  <c:v>1.1759E-7</c:v>
                </c:pt>
                <c:pt idx="3840">
                  <c:v>1.1801E-7</c:v>
                </c:pt>
                <c:pt idx="3841">
                  <c:v>1.185E-7</c:v>
                </c:pt>
                <c:pt idx="3842">
                  <c:v>1.1857E-7</c:v>
                </c:pt>
                <c:pt idx="3843">
                  <c:v>1.1948999999999999E-7</c:v>
                </c:pt>
                <c:pt idx="3844">
                  <c:v>1.1962999999999999E-7</c:v>
                </c:pt>
                <c:pt idx="3845">
                  <c:v>1.1997999999999999E-7</c:v>
                </c:pt>
                <c:pt idx="3846">
                  <c:v>1.1969999999999999E-7</c:v>
                </c:pt>
                <c:pt idx="3847">
                  <c:v>1.2004999999999999E-7</c:v>
                </c:pt>
                <c:pt idx="3848">
                  <c:v>1.2097E-7</c:v>
                </c:pt>
                <c:pt idx="3849">
                  <c:v>1.2125E-7</c:v>
                </c:pt>
                <c:pt idx="3850">
                  <c:v>1.2216E-7</c:v>
                </c:pt>
                <c:pt idx="3851">
                  <c:v>1.2181E-7</c:v>
                </c:pt>
                <c:pt idx="3852">
                  <c:v>1.2279999999999999E-7</c:v>
                </c:pt>
                <c:pt idx="3853">
                  <c:v>1.2293999999999999E-7</c:v>
                </c:pt>
                <c:pt idx="3854">
                  <c:v>1.2293999999999999E-7</c:v>
                </c:pt>
                <c:pt idx="3855">
                  <c:v>1.2370999999999999E-7</c:v>
                </c:pt>
                <c:pt idx="3856">
                  <c:v>1.2449E-7</c:v>
                </c:pt>
                <c:pt idx="3857">
                  <c:v>1.2597000000000001E-7</c:v>
                </c:pt>
                <c:pt idx="3858">
                  <c:v>1.2554E-7</c:v>
                </c:pt>
                <c:pt idx="3859">
                  <c:v>1.2526E-7</c:v>
                </c:pt>
                <c:pt idx="3860">
                  <c:v>1.2611000000000001E-7</c:v>
                </c:pt>
                <c:pt idx="3861">
                  <c:v>1.2611000000000001E-7</c:v>
                </c:pt>
                <c:pt idx="3862">
                  <c:v>1.2779999999999999E-7</c:v>
                </c:pt>
                <c:pt idx="3863">
                  <c:v>1.2933999999999999E-7</c:v>
                </c:pt>
                <c:pt idx="3864">
                  <c:v>1.2891999999999999E-7</c:v>
                </c:pt>
                <c:pt idx="3865">
                  <c:v>1.2905999999999999E-7</c:v>
                </c:pt>
                <c:pt idx="3866">
                  <c:v>1.3026E-7</c:v>
                </c:pt>
                <c:pt idx="3867">
                  <c:v>1.3054E-7</c:v>
                </c:pt>
                <c:pt idx="3868">
                  <c:v>1.3152999999999999E-7</c:v>
                </c:pt>
                <c:pt idx="3869">
                  <c:v>1.3180999999999999E-7</c:v>
                </c:pt>
                <c:pt idx="3870">
                  <c:v>1.3208999999999999E-7</c:v>
                </c:pt>
                <c:pt idx="3871">
                  <c:v>1.3315E-7</c:v>
                </c:pt>
                <c:pt idx="3872">
                  <c:v>1.3610000000000001E-7</c:v>
                </c:pt>
                <c:pt idx="3873">
                  <c:v>1.3547000000000001E-7</c:v>
                </c:pt>
                <c:pt idx="3874">
                  <c:v>1.3659999999999999E-7</c:v>
                </c:pt>
                <c:pt idx="3875">
                  <c:v>1.3815E-7</c:v>
                </c:pt>
                <c:pt idx="3876">
                  <c:v>1.392E-7</c:v>
                </c:pt>
                <c:pt idx="3877">
                  <c:v>1.3941E-7</c:v>
                </c:pt>
                <c:pt idx="3878">
                  <c:v>1.4315000000000001E-7</c:v>
                </c:pt>
                <c:pt idx="3879">
                  <c:v>1.4553999999999999E-7</c:v>
                </c:pt>
                <c:pt idx="3880">
                  <c:v>1.4829000000000001E-7</c:v>
                </c:pt>
                <c:pt idx="3881">
                  <c:v>1.5251000000000001E-7</c:v>
                </c:pt>
                <c:pt idx="3882">
                  <c:v>1.5652E-7</c:v>
                </c:pt>
                <c:pt idx="3883">
                  <c:v>1.6068000000000001E-7</c:v>
                </c:pt>
                <c:pt idx="3884">
                  <c:v>1.6666000000000001E-7</c:v>
                </c:pt>
                <c:pt idx="3885">
                  <c:v>1.7349E-7</c:v>
                </c:pt>
                <c:pt idx="3886">
                  <c:v>1.811E-7</c:v>
                </c:pt>
                <c:pt idx="3887">
                  <c:v>1.9102E-7</c:v>
                </c:pt>
                <c:pt idx="3888">
                  <c:v>2.0123000000000001E-7</c:v>
                </c:pt>
                <c:pt idx="3889">
                  <c:v>2.1024999999999999E-7</c:v>
                </c:pt>
                <c:pt idx="3890">
                  <c:v>2.1904999999999999E-7</c:v>
                </c:pt>
                <c:pt idx="3891">
                  <c:v>2.2833999999999999E-7</c:v>
                </c:pt>
                <c:pt idx="3892">
                  <c:v>2.3757E-7</c:v>
                </c:pt>
                <c:pt idx="3893">
                  <c:v>2.4707E-7</c:v>
                </c:pt>
                <c:pt idx="3894">
                  <c:v>2.501E-7</c:v>
                </c:pt>
                <c:pt idx="3895">
                  <c:v>2.5165000000000001E-7</c:v>
                </c:pt>
                <c:pt idx="3896">
                  <c:v>2.5382999999999999E-7</c:v>
                </c:pt>
                <c:pt idx="3897">
                  <c:v>2.6010000000000001E-7</c:v>
                </c:pt>
                <c:pt idx="3898">
                  <c:v>2.6628999999999998E-7</c:v>
                </c:pt>
                <c:pt idx="3899">
                  <c:v>2.6756E-7</c:v>
                </c:pt>
                <c:pt idx="3900">
                  <c:v>2.7417999999999998E-7</c:v>
                </c:pt>
                <c:pt idx="3901">
                  <c:v>2.8523000000000002E-7</c:v>
                </c:pt>
                <c:pt idx="3902">
                  <c:v>3.0494999999999999E-7</c:v>
                </c:pt>
                <c:pt idx="3903">
                  <c:v>3.2537000000000001E-7</c:v>
                </c:pt>
                <c:pt idx="3904">
                  <c:v>3.4135000000000002E-7</c:v>
                </c:pt>
                <c:pt idx="3905">
                  <c:v>3.6754000000000002E-7</c:v>
                </c:pt>
                <c:pt idx="3906">
                  <c:v>3.9951000000000001E-7</c:v>
                </c:pt>
                <c:pt idx="3907">
                  <c:v>4.3309999999999998E-7</c:v>
                </c:pt>
                <c:pt idx="3908">
                  <c:v>4.7929000000000005E-7</c:v>
                </c:pt>
                <c:pt idx="3909">
                  <c:v>5.4252000000000002E-7</c:v>
                </c:pt>
                <c:pt idx="3910">
                  <c:v>5.7202000000000001E-7</c:v>
                </c:pt>
                <c:pt idx="3911">
                  <c:v>5.7561E-7</c:v>
                </c:pt>
                <c:pt idx="3912">
                  <c:v>5.5970000000000002E-7</c:v>
                </c:pt>
                <c:pt idx="3913">
                  <c:v>5.4448999999999997E-7</c:v>
                </c:pt>
                <c:pt idx="3914">
                  <c:v>5.3590000000000003E-7</c:v>
                </c:pt>
                <c:pt idx="3915">
                  <c:v>5.1921E-7</c:v>
                </c:pt>
                <c:pt idx="3916">
                  <c:v>5.0999000000000003E-7</c:v>
                </c:pt>
                <c:pt idx="3917">
                  <c:v>5.1582999999999998E-7</c:v>
                </c:pt>
                <c:pt idx="3918">
                  <c:v>5.0251999999999998E-7</c:v>
                </c:pt>
                <c:pt idx="3919">
                  <c:v>4.9661E-7</c:v>
                </c:pt>
                <c:pt idx="3920">
                  <c:v>4.8752999999999997E-7</c:v>
                </c:pt>
                <c:pt idx="3921">
                  <c:v>4.8090999999999998E-7</c:v>
                </c:pt>
                <c:pt idx="3922">
                  <c:v>4.8378999999999997E-7</c:v>
                </c:pt>
                <c:pt idx="3923">
                  <c:v>4.8167999999999996E-7</c:v>
                </c:pt>
                <c:pt idx="3924">
                  <c:v>4.7808999999999996E-7</c:v>
                </c:pt>
                <c:pt idx="3925">
                  <c:v>4.7337000000000001E-7</c:v>
                </c:pt>
                <c:pt idx="3926">
                  <c:v>4.6372999999999998E-7</c:v>
                </c:pt>
                <c:pt idx="3927">
                  <c:v>4.6035000000000002E-7</c:v>
                </c:pt>
                <c:pt idx="3928">
                  <c:v>4.5894000000000001E-7</c:v>
                </c:pt>
                <c:pt idx="3929">
                  <c:v>4.5097999999999998E-7</c:v>
                </c:pt>
                <c:pt idx="3930">
                  <c:v>4.4887000000000002E-7</c:v>
                </c:pt>
                <c:pt idx="3931">
                  <c:v>4.5077000000000001E-7</c:v>
                </c:pt>
                <c:pt idx="3932">
                  <c:v>4.4463999999999999E-7</c:v>
                </c:pt>
                <c:pt idx="3933">
                  <c:v>4.4549E-7</c:v>
                </c:pt>
                <c:pt idx="3934">
                  <c:v>4.4280999999999998E-7</c:v>
                </c:pt>
                <c:pt idx="3935">
                  <c:v>4.3668999999999997E-7</c:v>
                </c:pt>
                <c:pt idx="3936">
                  <c:v>4.2823999999999998E-7</c:v>
                </c:pt>
                <c:pt idx="3937">
                  <c:v>4.2239000000000001E-7</c:v>
                </c:pt>
                <c:pt idx="3938">
                  <c:v>4.2077999999999999E-7</c:v>
                </c:pt>
                <c:pt idx="3939">
                  <c:v>4.1852000000000002E-7</c:v>
                </c:pt>
                <c:pt idx="3940">
                  <c:v>4.1549000000000002E-7</c:v>
                </c:pt>
                <c:pt idx="3941">
                  <c:v>4.1246999999999999E-7</c:v>
                </c:pt>
                <c:pt idx="3942">
                  <c:v>4.0754000000000001E-7</c:v>
                </c:pt>
                <c:pt idx="3943">
                  <c:v>4.0662000000000002E-7</c:v>
                </c:pt>
                <c:pt idx="3944">
                  <c:v>4.0401999999999999E-7</c:v>
                </c:pt>
                <c:pt idx="3945">
                  <c:v>4.0852000000000001E-7</c:v>
                </c:pt>
                <c:pt idx="3946">
                  <c:v>4.1203999999999998E-7</c:v>
                </c:pt>
                <c:pt idx="3947">
                  <c:v>4.1218999999999999E-7</c:v>
                </c:pt>
                <c:pt idx="3948">
                  <c:v>4.1402E-7</c:v>
                </c:pt>
                <c:pt idx="3949">
                  <c:v>4.1071E-7</c:v>
                </c:pt>
                <c:pt idx="3950">
                  <c:v>4.0788999999999998E-7</c:v>
                </c:pt>
                <c:pt idx="3951">
                  <c:v>4.0782000000000001E-7</c:v>
                </c:pt>
                <c:pt idx="3952">
                  <c:v>4.0676000000000002E-7</c:v>
                </c:pt>
                <c:pt idx="3953">
                  <c:v>4.0697E-7</c:v>
                </c:pt>
                <c:pt idx="3954">
                  <c:v>4.0760999999999998E-7</c:v>
                </c:pt>
                <c:pt idx="3955">
                  <c:v>4.0521000000000001E-7</c:v>
                </c:pt>
                <c:pt idx="3956">
                  <c:v>4.0042999999999999E-7</c:v>
                </c:pt>
                <c:pt idx="3957">
                  <c:v>3.9528999999999999E-7</c:v>
                </c:pt>
                <c:pt idx="3958">
                  <c:v>3.9155999999999999E-7</c:v>
                </c:pt>
                <c:pt idx="3959">
                  <c:v>3.8979E-7</c:v>
                </c:pt>
                <c:pt idx="3960">
                  <c:v>3.8789000000000001E-7</c:v>
                </c:pt>
                <c:pt idx="3961">
                  <c:v>3.8500999999999998E-7</c:v>
                </c:pt>
                <c:pt idx="3962">
                  <c:v>3.8450999999999999E-7</c:v>
                </c:pt>
                <c:pt idx="3963">
                  <c:v>3.8183999999999998E-7</c:v>
                </c:pt>
                <c:pt idx="3964">
                  <c:v>3.7753999999999998E-7</c:v>
                </c:pt>
                <c:pt idx="3965">
                  <c:v>3.7577999999999999E-7</c:v>
                </c:pt>
                <c:pt idx="3966">
                  <c:v>3.7430000000000001E-7</c:v>
                </c:pt>
                <c:pt idx="3967">
                  <c:v>3.7577999999999999E-7</c:v>
                </c:pt>
                <c:pt idx="3968">
                  <c:v>3.7445000000000002E-7</c:v>
                </c:pt>
                <c:pt idx="3969">
                  <c:v>3.7142000000000003E-7</c:v>
                </c:pt>
                <c:pt idx="3970">
                  <c:v>3.7170000000000003E-7</c:v>
                </c:pt>
                <c:pt idx="3971">
                  <c:v>3.7043000000000002E-7</c:v>
                </c:pt>
                <c:pt idx="3972">
                  <c:v>3.6698000000000002E-7</c:v>
                </c:pt>
                <c:pt idx="3973">
                  <c:v>3.6810999999999998E-7</c:v>
                </c:pt>
                <c:pt idx="3974">
                  <c:v>3.6417000000000001E-7</c:v>
                </c:pt>
                <c:pt idx="3975">
                  <c:v>3.6563999999999998E-7</c:v>
                </c:pt>
                <c:pt idx="3976">
                  <c:v>3.6676999999999999E-7</c:v>
                </c:pt>
                <c:pt idx="3977">
                  <c:v>3.6571000000000001E-7</c:v>
                </c:pt>
                <c:pt idx="3978">
                  <c:v>3.6818000000000001E-7</c:v>
                </c:pt>
                <c:pt idx="3979">
                  <c:v>3.6908999999999998E-7</c:v>
                </c:pt>
                <c:pt idx="3980">
                  <c:v>3.6894999999999998E-7</c:v>
                </c:pt>
                <c:pt idx="3981">
                  <c:v>3.6866999999999998E-7</c:v>
                </c:pt>
                <c:pt idx="3982">
                  <c:v>3.6776000000000001E-7</c:v>
                </c:pt>
                <c:pt idx="3983">
                  <c:v>3.6810999999999998E-7</c:v>
                </c:pt>
                <c:pt idx="3984">
                  <c:v>3.6959000000000002E-7</c:v>
                </c:pt>
                <c:pt idx="3985">
                  <c:v>3.7113999999999997E-7</c:v>
                </c:pt>
                <c:pt idx="3986">
                  <c:v>3.7113999999999997E-7</c:v>
                </c:pt>
                <c:pt idx="3987">
                  <c:v>3.7380999999999998E-7</c:v>
                </c:pt>
                <c:pt idx="3988">
                  <c:v>3.7388000000000001E-7</c:v>
                </c:pt>
                <c:pt idx="3989">
                  <c:v>3.7549999999999999E-7</c:v>
                </c:pt>
                <c:pt idx="3990">
                  <c:v>3.7719E-7</c:v>
                </c:pt>
                <c:pt idx="3991">
                  <c:v>3.7860000000000002E-7</c:v>
                </c:pt>
                <c:pt idx="3992">
                  <c:v>3.8253999999999998E-7</c:v>
                </c:pt>
                <c:pt idx="3993">
                  <c:v>3.9620000000000001E-7</c:v>
                </c:pt>
                <c:pt idx="3994">
                  <c:v>4.0302999999999998E-7</c:v>
                </c:pt>
                <c:pt idx="3995">
                  <c:v>4.0499999999999999E-7</c:v>
                </c:pt>
                <c:pt idx="3996">
                  <c:v>4.0985999999999999E-7</c:v>
                </c:pt>
                <c:pt idx="3997">
                  <c:v>4.1458E-7</c:v>
                </c:pt>
                <c:pt idx="3998">
                  <c:v>4.2155000000000001E-7</c:v>
                </c:pt>
                <c:pt idx="3999">
                  <c:v>4.2254000000000002E-7</c:v>
                </c:pt>
                <c:pt idx="4000">
                  <c:v>4.2401E-7</c:v>
                </c:pt>
                <c:pt idx="4001">
                  <c:v>4.3014000000000001E-7</c:v>
                </c:pt>
                <c:pt idx="4002">
                  <c:v>4.2978999999999999E-7</c:v>
                </c:pt>
                <c:pt idx="4003">
                  <c:v>4.3239000000000002E-7</c:v>
                </c:pt>
                <c:pt idx="4004">
                  <c:v>4.3789000000000001E-7</c:v>
                </c:pt>
                <c:pt idx="4005">
                  <c:v>4.3958000000000002E-7</c:v>
                </c:pt>
                <c:pt idx="4006">
                  <c:v>4.4331000000000002E-7</c:v>
                </c:pt>
                <c:pt idx="4007">
                  <c:v>4.4266999999999998E-7</c:v>
                </c:pt>
                <c:pt idx="4008">
                  <c:v>4.4182999999999998E-7</c:v>
                </c:pt>
                <c:pt idx="4009">
                  <c:v>4.4182999999999998E-7</c:v>
                </c:pt>
                <c:pt idx="4010">
                  <c:v>4.4597999999999997E-7</c:v>
                </c:pt>
                <c:pt idx="4011">
                  <c:v>4.4429000000000002E-7</c:v>
                </c:pt>
                <c:pt idx="4012">
                  <c:v>4.4280999999999998E-7</c:v>
                </c:pt>
                <c:pt idx="4013">
                  <c:v>4.4443000000000002E-7</c:v>
                </c:pt>
                <c:pt idx="4014">
                  <c:v>4.4499999999999997E-7</c:v>
                </c:pt>
                <c:pt idx="4015">
                  <c:v>4.4802000000000001E-7</c:v>
                </c:pt>
                <c:pt idx="4016">
                  <c:v>4.4887000000000002E-7</c:v>
                </c:pt>
                <c:pt idx="4017">
                  <c:v>4.5507000000000001E-7</c:v>
                </c:pt>
                <c:pt idx="4018">
                  <c:v>4.5147000000000001E-7</c:v>
                </c:pt>
                <c:pt idx="4019">
                  <c:v>4.5077000000000001E-7</c:v>
                </c:pt>
                <c:pt idx="4020">
                  <c:v>4.5210999999999999E-7</c:v>
                </c:pt>
                <c:pt idx="4021">
                  <c:v>4.4971000000000002E-7</c:v>
                </c:pt>
                <c:pt idx="4022">
                  <c:v>4.5471000000000003E-7</c:v>
                </c:pt>
                <c:pt idx="4023">
                  <c:v>4.5007000000000001E-7</c:v>
                </c:pt>
                <c:pt idx="4024">
                  <c:v>4.4746000000000001E-7</c:v>
                </c:pt>
                <c:pt idx="4025">
                  <c:v>4.4866E-7</c:v>
                </c:pt>
                <c:pt idx="4026">
                  <c:v>4.4908E-7</c:v>
                </c:pt>
                <c:pt idx="4027">
                  <c:v>4.5055999999999998E-7</c:v>
                </c:pt>
                <c:pt idx="4028">
                  <c:v>4.4852E-7</c:v>
                </c:pt>
                <c:pt idx="4029">
                  <c:v>4.5049000000000001E-7</c:v>
                </c:pt>
                <c:pt idx="4030">
                  <c:v>4.5238999999999999E-7</c:v>
                </c:pt>
                <c:pt idx="4031">
                  <c:v>4.5049000000000001E-7</c:v>
                </c:pt>
                <c:pt idx="4032">
                  <c:v>4.5338E-7</c:v>
                </c:pt>
                <c:pt idx="4033">
                  <c:v>4.5139999999999998E-7</c:v>
                </c:pt>
                <c:pt idx="4034">
                  <c:v>4.4908E-7</c:v>
                </c:pt>
                <c:pt idx="4035">
                  <c:v>4.4824E-7</c:v>
                </c:pt>
                <c:pt idx="4036">
                  <c:v>4.4345000000000002E-7</c:v>
                </c:pt>
                <c:pt idx="4037">
                  <c:v>4.4393999999999999E-7</c:v>
                </c:pt>
                <c:pt idx="4038">
                  <c:v>4.4457000000000002E-7</c:v>
                </c:pt>
                <c:pt idx="4039">
                  <c:v>4.4309999999999999E-7</c:v>
                </c:pt>
                <c:pt idx="4040">
                  <c:v>4.4266999999999998E-7</c:v>
                </c:pt>
                <c:pt idx="4041">
                  <c:v>4.4000000000000002E-7</c:v>
                </c:pt>
                <c:pt idx="4042">
                  <c:v>4.3993E-7</c:v>
                </c:pt>
                <c:pt idx="4043">
                  <c:v>4.3965E-7</c:v>
                </c:pt>
                <c:pt idx="4044">
                  <c:v>4.3648E-7</c:v>
                </c:pt>
                <c:pt idx="4045">
                  <c:v>4.3584000000000002E-7</c:v>
                </c:pt>
                <c:pt idx="4046">
                  <c:v>4.3506999999999999E-7</c:v>
                </c:pt>
                <c:pt idx="4047">
                  <c:v>4.3542000000000002E-7</c:v>
                </c:pt>
                <c:pt idx="4048">
                  <c:v>4.3548999999999999E-7</c:v>
                </c:pt>
                <c:pt idx="4049">
                  <c:v>4.3584000000000002E-7</c:v>
                </c:pt>
                <c:pt idx="4050">
                  <c:v>4.369E-7</c:v>
                </c:pt>
                <c:pt idx="4051">
                  <c:v>4.3450999999999999E-7</c:v>
                </c:pt>
                <c:pt idx="4052">
                  <c:v>4.3464999999999999E-7</c:v>
                </c:pt>
                <c:pt idx="4053">
                  <c:v>4.3415000000000001E-7</c:v>
                </c:pt>
                <c:pt idx="4054">
                  <c:v>4.3590999999999999E-7</c:v>
                </c:pt>
                <c:pt idx="4055">
                  <c:v>4.3407999999999998E-7</c:v>
                </c:pt>
                <c:pt idx="4056">
                  <c:v>4.3458000000000002E-7</c:v>
                </c:pt>
                <c:pt idx="4057">
                  <c:v>4.3528000000000002E-7</c:v>
                </c:pt>
                <c:pt idx="4058">
                  <c:v>4.3648E-7</c:v>
                </c:pt>
                <c:pt idx="4059">
                  <c:v>4.3893999999999999E-7</c:v>
                </c:pt>
                <c:pt idx="4060">
                  <c:v>4.3907999999999999E-7</c:v>
                </c:pt>
                <c:pt idx="4061">
                  <c:v>4.4126999999999998E-7</c:v>
                </c:pt>
                <c:pt idx="4062">
                  <c:v>4.4224999999999998E-7</c:v>
                </c:pt>
                <c:pt idx="4063">
                  <c:v>4.4028000000000002E-7</c:v>
                </c:pt>
                <c:pt idx="4064">
                  <c:v>4.4056000000000002E-7</c:v>
                </c:pt>
                <c:pt idx="4065">
                  <c:v>4.4238999999999998E-7</c:v>
                </c:pt>
                <c:pt idx="4066">
                  <c:v>4.4280999999999998E-7</c:v>
                </c:pt>
                <c:pt idx="4067">
                  <c:v>4.4224999999999998E-7</c:v>
                </c:pt>
                <c:pt idx="4068">
                  <c:v>4.4274000000000001E-7</c:v>
                </c:pt>
                <c:pt idx="4069">
                  <c:v>4.4266999999999998E-7</c:v>
                </c:pt>
                <c:pt idx="4070">
                  <c:v>4.4238999999999998E-7</c:v>
                </c:pt>
                <c:pt idx="4071">
                  <c:v>4.4365999999999999E-7</c:v>
                </c:pt>
                <c:pt idx="4072">
                  <c:v>4.4303000000000002E-7</c:v>
                </c:pt>
                <c:pt idx="4073">
                  <c:v>4.4479E-7</c:v>
                </c:pt>
                <c:pt idx="4074">
                  <c:v>4.4421999999999999E-7</c:v>
                </c:pt>
                <c:pt idx="4075">
                  <c:v>4.4407999999999999E-7</c:v>
                </c:pt>
                <c:pt idx="4076">
                  <c:v>4.4401000000000002E-7</c:v>
                </c:pt>
                <c:pt idx="4077">
                  <c:v>4.4457000000000002E-7</c:v>
                </c:pt>
                <c:pt idx="4078">
                  <c:v>4.4718000000000001E-7</c:v>
                </c:pt>
                <c:pt idx="4079">
                  <c:v>4.4493E-7</c:v>
                </c:pt>
                <c:pt idx="4080">
                  <c:v>4.4317000000000002E-7</c:v>
                </c:pt>
                <c:pt idx="4081">
                  <c:v>4.4317000000000002E-7</c:v>
                </c:pt>
                <c:pt idx="4082">
                  <c:v>4.4210999999999998E-7</c:v>
                </c:pt>
                <c:pt idx="4083">
                  <c:v>4.4028000000000002E-7</c:v>
                </c:pt>
                <c:pt idx="4084">
                  <c:v>4.3993E-7</c:v>
                </c:pt>
                <c:pt idx="4085">
                  <c:v>4.4049E-7</c:v>
                </c:pt>
                <c:pt idx="4086">
                  <c:v>4.4028000000000002E-7</c:v>
                </c:pt>
                <c:pt idx="4087">
                  <c:v>4.3682999999999997E-7</c:v>
                </c:pt>
                <c:pt idx="4088">
                  <c:v>4.3817000000000001E-7</c:v>
                </c:pt>
                <c:pt idx="4089">
                  <c:v>4.3598000000000002E-7</c:v>
                </c:pt>
                <c:pt idx="4090">
                  <c:v>4.3626999999999998E-7</c:v>
                </c:pt>
                <c:pt idx="4091">
                  <c:v>4.3598000000000002E-7</c:v>
                </c:pt>
                <c:pt idx="4092">
                  <c:v>4.3668999999999997E-7</c:v>
                </c:pt>
                <c:pt idx="4093">
                  <c:v>4.3542000000000002E-7</c:v>
                </c:pt>
                <c:pt idx="4094">
                  <c:v>4.3373000000000001E-7</c:v>
                </c:pt>
                <c:pt idx="4095">
                  <c:v>4.3486000000000002E-7</c:v>
                </c:pt>
                <c:pt idx="4096">
                  <c:v>4.3514000000000002E-7</c:v>
                </c:pt>
                <c:pt idx="4097">
                  <c:v>4.3520999999999999E-7</c:v>
                </c:pt>
                <c:pt idx="4098">
                  <c:v>4.3486000000000002E-7</c:v>
                </c:pt>
                <c:pt idx="4099">
                  <c:v>4.376E-7</c:v>
                </c:pt>
                <c:pt idx="4100">
                  <c:v>4.3421999999999998E-7</c:v>
                </c:pt>
                <c:pt idx="4101">
                  <c:v>4.3500000000000002E-7</c:v>
                </c:pt>
                <c:pt idx="4102">
                  <c:v>4.3506999999999999E-7</c:v>
                </c:pt>
                <c:pt idx="4103">
                  <c:v>4.3379999999999998E-7</c:v>
                </c:pt>
                <c:pt idx="4104">
                  <c:v>4.3155000000000002E-7</c:v>
                </c:pt>
                <c:pt idx="4105">
                  <c:v>4.3204E-7</c:v>
                </c:pt>
                <c:pt idx="4106">
                  <c:v>4.3162E-7</c:v>
                </c:pt>
                <c:pt idx="4107">
                  <c:v>4.3042000000000001E-7</c:v>
                </c:pt>
                <c:pt idx="4108">
                  <c:v>4.3034999999999999E-7</c:v>
                </c:pt>
                <c:pt idx="4109">
                  <c:v>4.3076999999999999E-7</c:v>
                </c:pt>
                <c:pt idx="4110">
                  <c:v>4.2901E-7</c:v>
                </c:pt>
                <c:pt idx="4111">
                  <c:v>4.2795999999999998E-7</c:v>
                </c:pt>
                <c:pt idx="4112">
                  <c:v>4.2739000000000002E-7</c:v>
                </c:pt>
                <c:pt idx="4113">
                  <c:v>4.2745999999999999E-7</c:v>
                </c:pt>
                <c:pt idx="4114">
                  <c:v>4.2739000000000002E-7</c:v>
                </c:pt>
                <c:pt idx="4115">
                  <c:v>4.2851999999999998E-7</c:v>
                </c:pt>
                <c:pt idx="4116">
                  <c:v>4.2669000000000002E-7</c:v>
                </c:pt>
                <c:pt idx="4117">
                  <c:v>4.2661999999999999E-7</c:v>
                </c:pt>
                <c:pt idx="4118">
                  <c:v>4.2661999999999999E-7</c:v>
                </c:pt>
                <c:pt idx="4119">
                  <c:v>4.2717999999999999E-7</c:v>
                </c:pt>
                <c:pt idx="4120">
                  <c:v>4.2647999999999999E-7</c:v>
                </c:pt>
                <c:pt idx="4121">
                  <c:v>4.2627000000000002E-7</c:v>
                </c:pt>
                <c:pt idx="4122">
                  <c:v>4.2534999999999998E-7</c:v>
                </c:pt>
                <c:pt idx="4123">
                  <c:v>3.8127999999999998E-7</c:v>
                </c:pt>
                <c:pt idx="4124">
                  <c:v>3.6417000000000001E-7</c:v>
                </c:pt>
                <c:pt idx="4125">
                  <c:v>2.8691999999999998E-7</c:v>
                </c:pt>
                <c:pt idx="4126">
                  <c:v>2.2693000000000001E-7</c:v>
                </c:pt>
                <c:pt idx="4127">
                  <c:v>2.0573999999999999E-7</c:v>
                </c:pt>
                <c:pt idx="4128">
                  <c:v>1.9159000000000001E-7</c:v>
                </c:pt>
                <c:pt idx="4129">
                  <c:v>2.3073999999999999E-7</c:v>
                </c:pt>
                <c:pt idx="4130">
                  <c:v>2.2742999999999999E-7</c:v>
                </c:pt>
                <c:pt idx="4131">
                  <c:v>2.213E-7</c:v>
                </c:pt>
                <c:pt idx="4132">
                  <c:v>2.1418999999999999E-7</c:v>
                </c:pt>
                <c:pt idx="4133">
                  <c:v>2.0743E-7</c:v>
                </c:pt>
                <c:pt idx="4134">
                  <c:v>2.0088000000000001E-7</c:v>
                </c:pt>
                <c:pt idx="4135">
                  <c:v>1.9567E-7</c:v>
                </c:pt>
                <c:pt idx="4136">
                  <c:v>1.9018E-7</c:v>
                </c:pt>
                <c:pt idx="4137">
                  <c:v>1.8743E-7</c:v>
                </c:pt>
                <c:pt idx="4138">
                  <c:v>1.8314000000000001E-7</c:v>
                </c:pt>
                <c:pt idx="4139">
                  <c:v>1.7926999999999999E-7</c:v>
                </c:pt>
                <c:pt idx="4140">
                  <c:v>1.7631E-7</c:v>
                </c:pt>
                <c:pt idx="4141">
                  <c:v>1.7293E-7</c:v>
                </c:pt>
                <c:pt idx="4142">
                  <c:v>1.6969000000000001E-7</c:v>
                </c:pt>
                <c:pt idx="4143">
                  <c:v>1.6687000000000001E-7</c:v>
                </c:pt>
                <c:pt idx="4144">
                  <c:v>1.6413E-7</c:v>
                </c:pt>
                <c:pt idx="4145">
                  <c:v>1.6215999999999999E-7</c:v>
                </c:pt>
                <c:pt idx="4146">
                  <c:v>1.6047000000000001E-7</c:v>
                </c:pt>
                <c:pt idx="4147">
                  <c:v>1.5772000000000001E-7</c:v>
                </c:pt>
                <c:pt idx="4148">
                  <c:v>1.5589E-7</c:v>
                </c:pt>
                <c:pt idx="4149">
                  <c:v>1.5328000000000001E-7</c:v>
                </c:pt>
                <c:pt idx="4150">
                  <c:v>1.5258000000000001E-7</c:v>
                </c:pt>
                <c:pt idx="4151">
                  <c:v>1.4990000000000001E-7</c:v>
                </c:pt>
                <c:pt idx="4152">
                  <c:v>1.4913000000000001E-7</c:v>
                </c:pt>
                <c:pt idx="4153">
                  <c:v>1.4751E-7</c:v>
                </c:pt>
                <c:pt idx="4154">
                  <c:v>1.4595999999999999E-7</c:v>
                </c:pt>
                <c:pt idx="4155">
                  <c:v>1.4427000000000001E-7</c:v>
                </c:pt>
                <c:pt idx="4156">
                  <c:v>1.4244E-7</c:v>
                </c:pt>
                <c:pt idx="4157">
                  <c:v>1.416E-7</c:v>
                </c:pt>
                <c:pt idx="4158">
                  <c:v>1.4026000000000001E-7</c:v>
                </c:pt>
                <c:pt idx="4159">
                  <c:v>1.3976999999999999E-7</c:v>
                </c:pt>
                <c:pt idx="4160">
                  <c:v>1.3792999999999999E-7</c:v>
                </c:pt>
                <c:pt idx="4161">
                  <c:v>1.3829E-7</c:v>
                </c:pt>
                <c:pt idx="4162">
                  <c:v>1.3603000000000001E-7</c:v>
                </c:pt>
                <c:pt idx="4163">
                  <c:v>1.3399E-7</c:v>
                </c:pt>
                <c:pt idx="4164">
                  <c:v>1.3385E-7</c:v>
                </c:pt>
                <c:pt idx="4165">
                  <c:v>1.3301E-7</c:v>
                </c:pt>
                <c:pt idx="4166">
                  <c:v>1.3294E-7</c:v>
                </c:pt>
                <c:pt idx="4167">
                  <c:v>1.3265000000000001E-7</c:v>
                </c:pt>
                <c:pt idx="4168">
                  <c:v>1.3145999999999999E-7</c:v>
                </c:pt>
                <c:pt idx="4169">
                  <c:v>1.2877999999999999E-7</c:v>
                </c:pt>
                <c:pt idx="4170">
                  <c:v>1.2942E-7</c:v>
                </c:pt>
                <c:pt idx="4171">
                  <c:v>1.2758000000000001E-7</c:v>
                </c:pt>
                <c:pt idx="4172">
                  <c:v>1.2800999999999999E-7</c:v>
                </c:pt>
                <c:pt idx="4173">
                  <c:v>1.2758000000000001E-7</c:v>
                </c:pt>
                <c:pt idx="4174">
                  <c:v>1.2695000000000001E-7</c:v>
                </c:pt>
                <c:pt idx="4175">
                  <c:v>1.2695000000000001E-7</c:v>
                </c:pt>
                <c:pt idx="4176">
                  <c:v>1.2639000000000001E-7</c:v>
                </c:pt>
                <c:pt idx="4177">
                  <c:v>1.254E-7</c:v>
                </c:pt>
                <c:pt idx="4178">
                  <c:v>1.2428E-7</c:v>
                </c:pt>
                <c:pt idx="4179">
                  <c:v>1.2456E-7</c:v>
                </c:pt>
                <c:pt idx="4180">
                  <c:v>1.2335999999999999E-7</c:v>
                </c:pt>
                <c:pt idx="4181">
                  <c:v>1.3117999999999999E-7</c:v>
                </c:pt>
                <c:pt idx="4182">
                  <c:v>1.2984E-7</c:v>
                </c:pt>
                <c:pt idx="4183">
                  <c:v>1.3075E-7</c:v>
                </c:pt>
                <c:pt idx="4184">
                  <c:v>1.3012E-7</c:v>
                </c:pt>
                <c:pt idx="4185">
                  <c:v>1.2956E-7</c:v>
                </c:pt>
                <c:pt idx="4186">
                  <c:v>1.3082E-7</c:v>
                </c:pt>
                <c:pt idx="4187">
                  <c:v>1.2963E-7</c:v>
                </c:pt>
                <c:pt idx="4188">
                  <c:v>1.2956E-7</c:v>
                </c:pt>
                <c:pt idx="4189">
                  <c:v>1.2926999999999999E-7</c:v>
                </c:pt>
                <c:pt idx="4190">
                  <c:v>1.2926999999999999E-7</c:v>
                </c:pt>
                <c:pt idx="4191">
                  <c:v>1.2842999999999999E-7</c:v>
                </c:pt>
                <c:pt idx="4192">
                  <c:v>1.2814999999999999E-7</c:v>
                </c:pt>
                <c:pt idx="4193">
                  <c:v>1.2884999999999999E-7</c:v>
                </c:pt>
                <c:pt idx="4194">
                  <c:v>1.2737000000000001E-7</c:v>
                </c:pt>
                <c:pt idx="4195">
                  <c:v>1.2751000000000001E-7</c:v>
                </c:pt>
                <c:pt idx="4196">
                  <c:v>1.2800999999999999E-7</c:v>
                </c:pt>
                <c:pt idx="4197">
                  <c:v>1.2639000000000001E-7</c:v>
                </c:pt>
                <c:pt idx="4198">
                  <c:v>1.2597000000000001E-7</c:v>
                </c:pt>
                <c:pt idx="4199">
                  <c:v>1.2646000000000001E-7</c:v>
                </c:pt>
                <c:pt idx="4200">
                  <c:v>1.2646000000000001E-7</c:v>
                </c:pt>
                <c:pt idx="4201">
                  <c:v>1.2625000000000001E-7</c:v>
                </c:pt>
                <c:pt idx="4202">
                  <c:v>1.2456E-7</c:v>
                </c:pt>
                <c:pt idx="4203">
                  <c:v>1.2526E-7</c:v>
                </c:pt>
                <c:pt idx="4204">
                  <c:v>1.2604000000000001E-7</c:v>
                </c:pt>
                <c:pt idx="4205">
                  <c:v>1.2484E-7</c:v>
                </c:pt>
                <c:pt idx="4206">
                  <c:v>1.2491E-7</c:v>
                </c:pt>
                <c:pt idx="4207">
                  <c:v>1.2505E-7</c:v>
                </c:pt>
                <c:pt idx="4208">
                  <c:v>1.2405999999999999E-7</c:v>
                </c:pt>
                <c:pt idx="4209">
                  <c:v>1.2405999999999999E-7</c:v>
                </c:pt>
                <c:pt idx="4210">
                  <c:v>1.2412999999999999E-7</c:v>
                </c:pt>
                <c:pt idx="4211">
                  <c:v>1.2463E-7</c:v>
                </c:pt>
                <c:pt idx="4212">
                  <c:v>1.2405999999999999E-7</c:v>
                </c:pt>
                <c:pt idx="4213">
                  <c:v>1.2349999999999999E-7</c:v>
                </c:pt>
                <c:pt idx="4214">
                  <c:v>1.247E-7</c:v>
                </c:pt>
                <c:pt idx="4215">
                  <c:v>1.2314999999999999E-7</c:v>
                </c:pt>
                <c:pt idx="4216">
                  <c:v>1.2384999999999999E-7</c:v>
                </c:pt>
                <c:pt idx="4217">
                  <c:v>1.2307999999999999E-7</c:v>
                </c:pt>
                <c:pt idx="4218">
                  <c:v>1.2349999999999999E-7</c:v>
                </c:pt>
                <c:pt idx="4219">
                  <c:v>1.2370999999999999E-7</c:v>
                </c:pt>
                <c:pt idx="4220">
                  <c:v>1.2307999999999999E-7</c:v>
                </c:pt>
                <c:pt idx="4221">
                  <c:v>1.2216E-7</c:v>
                </c:pt>
                <c:pt idx="4222">
                  <c:v>1.2174E-7</c:v>
                </c:pt>
                <c:pt idx="4223">
                  <c:v>1.2237E-7</c:v>
                </c:pt>
                <c:pt idx="4224">
                  <c:v>1.2307999999999999E-7</c:v>
                </c:pt>
                <c:pt idx="4225">
                  <c:v>1.2370999999999999E-7</c:v>
                </c:pt>
                <c:pt idx="4226">
                  <c:v>1.2356999999999999E-7</c:v>
                </c:pt>
                <c:pt idx="4227">
                  <c:v>1.2195E-7</c:v>
                </c:pt>
                <c:pt idx="4228">
                  <c:v>1.2118E-7</c:v>
                </c:pt>
                <c:pt idx="4229">
                  <c:v>1.2104E-7</c:v>
                </c:pt>
                <c:pt idx="4230">
                  <c:v>1.2251E-7</c:v>
                </c:pt>
                <c:pt idx="4231">
                  <c:v>1.223E-7</c:v>
                </c:pt>
                <c:pt idx="4232">
                  <c:v>1.216E-7</c:v>
                </c:pt>
                <c:pt idx="4233">
                  <c:v>1.2174E-7</c:v>
                </c:pt>
                <c:pt idx="4234">
                  <c:v>1.2167E-7</c:v>
                </c:pt>
                <c:pt idx="4235">
                  <c:v>1.2153E-7</c:v>
                </c:pt>
                <c:pt idx="4236">
                  <c:v>1.2146E-7</c:v>
                </c:pt>
                <c:pt idx="4237">
                  <c:v>1.2139E-7</c:v>
                </c:pt>
                <c:pt idx="4238">
                  <c:v>1.2237E-7</c:v>
                </c:pt>
                <c:pt idx="4239">
                  <c:v>1.2174E-7</c:v>
                </c:pt>
                <c:pt idx="4240">
                  <c:v>1.2195E-7</c:v>
                </c:pt>
                <c:pt idx="4241">
                  <c:v>1.2195E-7</c:v>
                </c:pt>
                <c:pt idx="4242">
                  <c:v>1.2067999999999999E-7</c:v>
                </c:pt>
                <c:pt idx="4243">
                  <c:v>1.2060999999999999E-7</c:v>
                </c:pt>
                <c:pt idx="4244">
                  <c:v>1.2174E-7</c:v>
                </c:pt>
                <c:pt idx="4245">
                  <c:v>1.2174E-7</c:v>
                </c:pt>
                <c:pt idx="4246">
                  <c:v>1.209E-7</c:v>
                </c:pt>
                <c:pt idx="4247">
                  <c:v>1.2272999999999999E-7</c:v>
                </c:pt>
                <c:pt idx="4248">
                  <c:v>1.2111E-7</c:v>
                </c:pt>
                <c:pt idx="4249">
                  <c:v>1.2195E-7</c:v>
                </c:pt>
                <c:pt idx="4250">
                  <c:v>1.2209E-7</c:v>
                </c:pt>
                <c:pt idx="4251">
                  <c:v>1.2060999999999999E-7</c:v>
                </c:pt>
                <c:pt idx="4252">
                  <c:v>1.2083E-7</c:v>
                </c:pt>
                <c:pt idx="4253">
                  <c:v>1.2083E-7</c:v>
                </c:pt>
                <c:pt idx="4254">
                  <c:v>1.209E-7</c:v>
                </c:pt>
                <c:pt idx="4255">
                  <c:v>1.1997999999999999E-7</c:v>
                </c:pt>
                <c:pt idx="4256">
                  <c:v>1.2153E-7</c:v>
                </c:pt>
                <c:pt idx="4257">
                  <c:v>1.2167E-7</c:v>
                </c:pt>
                <c:pt idx="4258">
                  <c:v>1.2125E-7</c:v>
                </c:pt>
                <c:pt idx="4259">
                  <c:v>1.2223E-7</c:v>
                </c:pt>
                <c:pt idx="4260">
                  <c:v>1.2125E-7</c:v>
                </c:pt>
                <c:pt idx="4261">
                  <c:v>1.2018999999999999E-7</c:v>
                </c:pt>
                <c:pt idx="4262">
                  <c:v>1.2018999999999999E-7</c:v>
                </c:pt>
                <c:pt idx="4263">
                  <c:v>1.1843E-7</c:v>
                </c:pt>
                <c:pt idx="4264">
                  <c:v>1.2083E-7</c:v>
                </c:pt>
                <c:pt idx="4265">
                  <c:v>1.2174E-7</c:v>
                </c:pt>
                <c:pt idx="4266">
                  <c:v>1.2188E-7</c:v>
                </c:pt>
                <c:pt idx="4267">
                  <c:v>1.2139E-7</c:v>
                </c:pt>
                <c:pt idx="4268">
                  <c:v>1.2083E-7</c:v>
                </c:pt>
                <c:pt idx="4269">
                  <c:v>1.2153E-7</c:v>
                </c:pt>
                <c:pt idx="4270">
                  <c:v>1.2046999999999999E-7</c:v>
                </c:pt>
                <c:pt idx="4271">
                  <c:v>1.2104E-7</c:v>
                </c:pt>
                <c:pt idx="4272">
                  <c:v>1.2018999999999999E-7</c:v>
                </c:pt>
                <c:pt idx="4273">
                  <c:v>1.2181E-7</c:v>
                </c:pt>
                <c:pt idx="4274">
                  <c:v>1.2125E-7</c:v>
                </c:pt>
                <c:pt idx="4275">
                  <c:v>1.216E-7</c:v>
                </c:pt>
                <c:pt idx="4276">
                  <c:v>7.0900999999999994E-8</c:v>
                </c:pt>
                <c:pt idx="4277">
                  <c:v>6.4423999999999995E-8</c:v>
                </c:pt>
                <c:pt idx="4278">
                  <c:v>6.1073999999999995E-8</c:v>
                </c:pt>
                <c:pt idx="4279">
                  <c:v>5.8759999999999998E-8</c:v>
                </c:pt>
                <c:pt idx="4280">
                  <c:v>5.6955000000000003E-8</c:v>
                </c:pt>
                <c:pt idx="4281">
                  <c:v>5.5607999999999997E-8</c:v>
                </c:pt>
                <c:pt idx="4282">
                  <c:v>5.4317999999999997E-8</c:v>
                </c:pt>
                <c:pt idx="4283">
                  <c:v>5.3280999999999999E-8</c:v>
                </c:pt>
                <c:pt idx="4284">
                  <c:v>5.2363999999999998E-8</c:v>
                </c:pt>
                <c:pt idx="4285">
                  <c:v>5.1488999999999999E-8</c:v>
                </c:pt>
                <c:pt idx="4286">
                  <c:v>5.0763000000000003E-8</c:v>
                </c:pt>
                <c:pt idx="4287">
                  <c:v>5.0057999999999997E-8</c:v>
                </c:pt>
                <c:pt idx="4288">
                  <c:v>4.9457999999999999E-8</c:v>
                </c:pt>
                <c:pt idx="4289">
                  <c:v>4.8844999999999998E-8</c:v>
                </c:pt>
                <c:pt idx="4290">
                  <c:v>4.8245E-8</c:v>
                </c:pt>
                <c:pt idx="4291">
                  <c:v>4.7674000000000001E-8</c:v>
                </c:pt>
                <c:pt idx="4292">
                  <c:v>4.7209000000000003E-8</c:v>
                </c:pt>
                <c:pt idx="4293">
                  <c:v>4.6532000000000003E-8</c:v>
                </c:pt>
                <c:pt idx="4294">
                  <c:v>4.6037999999999998E-8</c:v>
                </c:pt>
                <c:pt idx="4295">
                  <c:v>4.5564999999999998E-8</c:v>
                </c:pt>
                <c:pt idx="4296">
                  <c:v>4.51E-8</c:v>
                </c:pt>
                <c:pt idx="4297">
                  <c:v>4.4769000000000002E-8</c:v>
                </c:pt>
                <c:pt idx="4298">
                  <c:v>4.4344999999999998E-8</c:v>
                </c:pt>
                <c:pt idx="4299">
                  <c:v>4.3971999999999998E-8</c:v>
                </c:pt>
                <c:pt idx="4300">
                  <c:v>4.3597999999999998E-8</c:v>
                </c:pt>
                <c:pt idx="4301">
                  <c:v>4.3153999999999997E-8</c:v>
                </c:pt>
                <c:pt idx="4302">
                  <c:v>4.2793999999999999E-8</c:v>
                </c:pt>
                <c:pt idx="4303">
                  <c:v>4.2462E-8</c:v>
                </c:pt>
                <c:pt idx="4304">
                  <c:v>4.2096000000000002E-8</c:v>
                </c:pt>
                <c:pt idx="4305">
                  <c:v>4.1757000000000001E-8</c:v>
                </c:pt>
                <c:pt idx="4306">
                  <c:v>4.1524000000000002E-8</c:v>
                </c:pt>
                <c:pt idx="4307">
                  <c:v>4.1256000000000002E-8</c:v>
                </c:pt>
                <c:pt idx="4308">
                  <c:v>4.1045000000000001E-8</c:v>
                </c:pt>
                <c:pt idx="4309">
                  <c:v>4.0819000000000003E-8</c:v>
                </c:pt>
                <c:pt idx="4310">
                  <c:v>4.0487999999999998E-8</c:v>
                </c:pt>
                <c:pt idx="4311">
                  <c:v>4.0282999999999997E-8</c:v>
                </c:pt>
                <c:pt idx="4312">
                  <c:v>4.0021999999999999E-8</c:v>
                </c:pt>
                <c:pt idx="4313">
                  <c:v>3.9746999999999999E-8</c:v>
                </c:pt>
                <c:pt idx="4314">
                  <c:v>3.955E-8</c:v>
                </c:pt>
                <c:pt idx="4315">
                  <c:v>3.9352000000000001E-8</c:v>
                </c:pt>
                <c:pt idx="4316">
                  <c:v>3.9161999999999997E-8</c:v>
                </c:pt>
                <c:pt idx="4317">
                  <c:v>3.9014000000000001E-8</c:v>
                </c:pt>
                <c:pt idx="4318">
                  <c:v>3.8838E-8</c:v>
                </c:pt>
                <c:pt idx="4319">
                  <c:v>3.8660999999999998E-8</c:v>
                </c:pt>
                <c:pt idx="4320">
                  <c:v>3.8519999999999997E-8</c:v>
                </c:pt>
                <c:pt idx="4321">
                  <c:v>3.8322999999999998E-8</c:v>
                </c:pt>
                <c:pt idx="4322">
                  <c:v>3.8111000000000003E-8</c:v>
                </c:pt>
                <c:pt idx="4323">
                  <c:v>3.7977000000000003E-8</c:v>
                </c:pt>
                <c:pt idx="4324">
                  <c:v>3.7842999999999997E-8</c:v>
                </c:pt>
                <c:pt idx="4325">
                  <c:v>3.7688E-8</c:v>
                </c:pt>
                <c:pt idx="4326">
                  <c:v>3.7546999999999999E-8</c:v>
                </c:pt>
                <c:pt idx="4327">
                  <c:v>3.7427000000000002E-8</c:v>
                </c:pt>
                <c:pt idx="4328">
                  <c:v>3.7223000000000002E-8</c:v>
                </c:pt>
                <c:pt idx="4329">
                  <c:v>3.7073999999999998E-8</c:v>
                </c:pt>
                <c:pt idx="4330">
                  <c:v>3.6897999999999997E-8</c:v>
                </c:pt>
                <c:pt idx="4331">
                  <c:v>3.6722000000000003E-8</c:v>
                </c:pt>
                <c:pt idx="4332">
                  <c:v>3.6629999999999998E-8</c:v>
                </c:pt>
                <c:pt idx="4333">
                  <c:v>3.6475000000000001E-8</c:v>
                </c:pt>
                <c:pt idx="4334">
                  <c:v>3.627E-8</c:v>
                </c:pt>
                <c:pt idx="4335">
                  <c:v>3.6150999999999997E-8</c:v>
                </c:pt>
                <c:pt idx="4336">
                  <c:v>3.6031E-8</c:v>
                </c:pt>
                <c:pt idx="4337">
                  <c:v>3.5847000000000003E-8</c:v>
                </c:pt>
                <c:pt idx="4338">
                  <c:v>3.5770000000000002E-8</c:v>
                </c:pt>
                <c:pt idx="4339">
                  <c:v>3.5565000000000001E-8</c:v>
                </c:pt>
                <c:pt idx="4340">
                  <c:v>3.5409999999999997E-8</c:v>
                </c:pt>
                <c:pt idx="4341">
                  <c:v>3.5332000000000002E-8</c:v>
                </c:pt>
                <c:pt idx="4342">
                  <c:v>3.522E-8</c:v>
                </c:pt>
                <c:pt idx="4343">
                  <c:v>3.5121000000000001E-8</c:v>
                </c:pt>
                <c:pt idx="4344">
                  <c:v>3.5000999999999997E-8</c:v>
                </c:pt>
                <c:pt idx="4345">
                  <c:v>3.4838999999999998E-8</c:v>
                </c:pt>
                <c:pt idx="4346">
                  <c:v>3.4754000000000001E-8</c:v>
                </c:pt>
                <c:pt idx="4347">
                  <c:v>3.4648E-8</c:v>
                </c:pt>
                <c:pt idx="4348">
                  <c:v>3.4578E-8</c:v>
                </c:pt>
                <c:pt idx="4349">
                  <c:v>3.4444000000000001E-8</c:v>
                </c:pt>
                <c:pt idx="4350">
                  <c:v>3.4303E-8</c:v>
                </c:pt>
                <c:pt idx="4351">
                  <c:v>3.4035E-8</c:v>
                </c:pt>
                <c:pt idx="4352">
                  <c:v>3.3915000000000003E-8</c:v>
                </c:pt>
                <c:pt idx="4353">
                  <c:v>3.3774000000000002E-8</c:v>
                </c:pt>
                <c:pt idx="4354">
                  <c:v>3.3598000000000001E-8</c:v>
                </c:pt>
                <c:pt idx="4355">
                  <c:v>3.3464000000000001E-8</c:v>
                </c:pt>
                <c:pt idx="4356">
                  <c:v>3.3337000000000003E-8</c:v>
                </c:pt>
                <c:pt idx="4357">
                  <c:v>3.3216999999999999E-8</c:v>
                </c:pt>
                <c:pt idx="4358">
                  <c:v>3.3110999999999998E-8</c:v>
                </c:pt>
                <c:pt idx="4359">
                  <c:v>3.2976999999999998E-8</c:v>
                </c:pt>
                <c:pt idx="4360">
                  <c:v>3.2857000000000001E-8</c:v>
                </c:pt>
                <c:pt idx="4361">
                  <c:v>3.2771999999999997E-8</c:v>
                </c:pt>
                <c:pt idx="4362">
                  <c:v>3.2561000000000003E-8</c:v>
                </c:pt>
                <c:pt idx="4363">
                  <c:v>6.0960999999999999E-8</c:v>
                </c:pt>
                <c:pt idx="4364">
                  <c:v>6.3648000000000002E-8</c:v>
                </c:pt>
                <c:pt idx="4365">
                  <c:v>6.5114999999999998E-8</c:v>
                </c:pt>
                <c:pt idx="4366">
                  <c:v>6.6553E-8</c:v>
                </c:pt>
                <c:pt idx="4367">
                  <c:v>6.7540999999999996E-8</c:v>
                </c:pt>
                <c:pt idx="4368">
                  <c:v>6.8190000000000004E-8</c:v>
                </c:pt>
                <c:pt idx="4369">
                  <c:v>6.8696999999999996E-8</c:v>
                </c:pt>
                <c:pt idx="4370">
                  <c:v>6.9141999999999998E-8</c:v>
                </c:pt>
                <c:pt idx="4371">
                  <c:v>7.3830999999999995E-8</c:v>
                </c:pt>
                <c:pt idx="4372">
                  <c:v>7.4903000000000006E-8</c:v>
                </c:pt>
                <c:pt idx="4373">
                  <c:v>7.5588000000000002E-8</c:v>
                </c:pt>
                <c:pt idx="4374">
                  <c:v>7.6376999999999996E-8</c:v>
                </c:pt>
                <c:pt idx="4375">
                  <c:v>7.6122999999999999E-8</c:v>
                </c:pt>
                <c:pt idx="4376">
                  <c:v>7.673E-8</c:v>
                </c:pt>
                <c:pt idx="4377">
                  <c:v>7.7619000000000002E-8</c:v>
                </c:pt>
                <c:pt idx="4378">
                  <c:v>7.7448999999999994E-8</c:v>
                </c:pt>
                <c:pt idx="4379">
                  <c:v>7.7660999999999996E-8</c:v>
                </c:pt>
                <c:pt idx="4380">
                  <c:v>7.8401000000000002E-8</c:v>
                </c:pt>
                <c:pt idx="4381">
                  <c:v>7.8761E-8</c:v>
                </c:pt>
                <c:pt idx="4382">
                  <c:v>7.9063999999999999E-8</c:v>
                </c:pt>
                <c:pt idx="4383">
                  <c:v>7.9317999999999996E-8</c:v>
                </c:pt>
                <c:pt idx="4384">
                  <c:v>7.8965999999999994E-8</c:v>
                </c:pt>
                <c:pt idx="4385">
                  <c:v>7.9352999999999996E-8</c:v>
                </c:pt>
                <c:pt idx="4386">
                  <c:v>7.9924999999999996E-8</c:v>
                </c:pt>
                <c:pt idx="4387">
                  <c:v>8.0065999999999997E-8</c:v>
                </c:pt>
                <c:pt idx="4388">
                  <c:v>8.1180000000000003E-8</c:v>
                </c:pt>
                <c:pt idx="4389">
                  <c:v>8.1024999999999999E-8</c:v>
                </c:pt>
                <c:pt idx="4390">
                  <c:v>8.0460999999999995E-8</c:v>
                </c:pt>
                <c:pt idx="4391">
                  <c:v>8.1342000000000001E-8</c:v>
                </c:pt>
                <c:pt idx="4392">
                  <c:v>8.1399E-8</c:v>
                </c:pt>
                <c:pt idx="4393">
                  <c:v>8.1898999999999998E-8</c:v>
                </c:pt>
                <c:pt idx="4394">
                  <c:v>8.2591000000000002E-8</c:v>
                </c:pt>
                <c:pt idx="4395">
                  <c:v>8.3084000000000005E-8</c:v>
                </c:pt>
                <c:pt idx="4396">
                  <c:v>5.1312999999999998E-8</c:v>
                </c:pt>
                <c:pt idx="4397">
                  <c:v>4.6072999999999998E-8</c:v>
                </c:pt>
                <c:pt idx="4398">
                  <c:v>4.3935999999999997E-8</c:v>
                </c:pt>
                <c:pt idx="4399">
                  <c:v>6.0128999999999995E-8</c:v>
                </c:pt>
                <c:pt idx="4400">
                  <c:v>7.3118999999999995E-8</c:v>
                </c:pt>
                <c:pt idx="4401">
                  <c:v>7.4543999999999996E-8</c:v>
                </c:pt>
                <c:pt idx="4402">
                  <c:v>7.5545000000000006E-8</c:v>
                </c:pt>
                <c:pt idx="4403">
                  <c:v>7.6257000000000006E-8</c:v>
                </c:pt>
                <c:pt idx="4404">
                  <c:v>7.6871000000000001E-8</c:v>
                </c:pt>
                <c:pt idx="4405">
                  <c:v>7.7118000000000003E-8</c:v>
                </c:pt>
                <c:pt idx="4406">
                  <c:v>7.7018999999999996E-8</c:v>
                </c:pt>
                <c:pt idx="4407">
                  <c:v>7.7251999999999996E-8</c:v>
                </c:pt>
                <c:pt idx="4408">
                  <c:v>7.7343999999999994E-8</c:v>
                </c:pt>
                <c:pt idx="4409">
                  <c:v>7.7286999999999996E-8</c:v>
                </c:pt>
                <c:pt idx="4410">
                  <c:v>8.1941999999999994E-8</c:v>
                </c:pt>
                <c:pt idx="4411">
                  <c:v>8.2505999999999998E-8</c:v>
                </c:pt>
                <c:pt idx="4412">
                  <c:v>8.2724999999999995E-8</c:v>
                </c:pt>
                <c:pt idx="4413">
                  <c:v>8.2837000000000003E-8</c:v>
                </c:pt>
                <c:pt idx="4414">
                  <c:v>8.2710000000000004E-8</c:v>
                </c:pt>
                <c:pt idx="4415">
                  <c:v>8.2702999999999996E-8</c:v>
                </c:pt>
                <c:pt idx="4416">
                  <c:v>8.3358999999999999E-8</c:v>
                </c:pt>
                <c:pt idx="4417">
                  <c:v>8.3105000000000002E-8</c:v>
                </c:pt>
                <c:pt idx="4418">
                  <c:v>8.3599000000000006E-8</c:v>
                </c:pt>
                <c:pt idx="4419">
                  <c:v>8.4086000000000003E-8</c:v>
                </c:pt>
                <c:pt idx="4420">
                  <c:v>8.3839000000000001E-8</c:v>
                </c:pt>
                <c:pt idx="4421">
                  <c:v>8.4015000000000002E-8</c:v>
                </c:pt>
                <c:pt idx="4422">
                  <c:v>8.4113999999999995E-8</c:v>
                </c:pt>
                <c:pt idx="4423">
                  <c:v>8.4444999999999999E-8</c:v>
                </c:pt>
                <c:pt idx="4424">
                  <c:v>8.3959000000000004E-8</c:v>
                </c:pt>
                <c:pt idx="4425">
                  <c:v>8.3810999999999995E-8</c:v>
                </c:pt>
                <c:pt idx="4426">
                  <c:v>8.3853000000000003E-8</c:v>
                </c:pt>
                <c:pt idx="4427">
                  <c:v>8.3655000000000004E-8</c:v>
                </c:pt>
                <c:pt idx="4428">
                  <c:v>8.4135000000000005E-8</c:v>
                </c:pt>
                <c:pt idx="4429">
                  <c:v>8.4706000000000004E-8</c:v>
                </c:pt>
                <c:pt idx="4430">
                  <c:v>8.4939000000000004E-8</c:v>
                </c:pt>
                <c:pt idx="4431">
                  <c:v>8.5178999999999998E-8</c:v>
                </c:pt>
                <c:pt idx="4432">
                  <c:v>5.3119000000000001E-8</c:v>
                </c:pt>
                <c:pt idx="4433">
                  <c:v>4.8824000000000001E-8</c:v>
                </c:pt>
                <c:pt idx="4434">
                  <c:v>4.6637000000000003E-8</c:v>
                </c:pt>
                <c:pt idx="4435">
                  <c:v>4.5368E-8</c:v>
                </c:pt>
                <c:pt idx="4436">
                  <c:v>4.4309999999999998E-8</c:v>
                </c:pt>
                <c:pt idx="4437">
                  <c:v>4.3399999999999998E-8</c:v>
                </c:pt>
                <c:pt idx="4438">
                  <c:v>4.2632000000000001E-8</c:v>
                </c:pt>
                <c:pt idx="4439">
                  <c:v>4.2138000000000003E-8</c:v>
                </c:pt>
                <c:pt idx="4440">
                  <c:v>4.1636999999999998E-8</c:v>
                </c:pt>
                <c:pt idx="4441">
                  <c:v>4.1137E-8</c:v>
                </c:pt>
                <c:pt idx="4442">
                  <c:v>4.0671000000000001E-8</c:v>
                </c:pt>
                <c:pt idx="4443">
                  <c:v>4.0318999999999999E-8</c:v>
                </c:pt>
                <c:pt idx="4444">
                  <c:v>3.9888E-8</c:v>
                </c:pt>
                <c:pt idx="4445">
                  <c:v>3.9535999999999997E-8</c:v>
                </c:pt>
                <c:pt idx="4446">
                  <c:v>3.9148000000000001E-8</c:v>
                </c:pt>
                <c:pt idx="4447">
                  <c:v>3.8774E-8</c:v>
                </c:pt>
                <c:pt idx="4448">
                  <c:v>3.8427999999999998E-8</c:v>
                </c:pt>
                <c:pt idx="4449">
                  <c:v>3.8139000000000002E-8</c:v>
                </c:pt>
                <c:pt idx="4450">
                  <c:v>3.7842999999999997E-8</c:v>
                </c:pt>
                <c:pt idx="4451">
                  <c:v>3.7596000000000001E-8</c:v>
                </c:pt>
                <c:pt idx="4452">
                  <c:v>3.7293000000000002E-8</c:v>
                </c:pt>
                <c:pt idx="4453">
                  <c:v>3.7066999999999997E-8</c:v>
                </c:pt>
                <c:pt idx="4454">
                  <c:v>3.6757000000000003E-8</c:v>
                </c:pt>
                <c:pt idx="4455">
                  <c:v>3.6447000000000002E-8</c:v>
                </c:pt>
                <c:pt idx="4456">
                  <c:v>3.6220999999999997E-8</c:v>
                </c:pt>
                <c:pt idx="4457">
                  <c:v>3.5987999999999998E-8</c:v>
                </c:pt>
                <c:pt idx="4458">
                  <c:v>3.5684999999999998E-8</c:v>
                </c:pt>
                <c:pt idx="4459">
                  <c:v>3.5530000000000001E-8</c:v>
                </c:pt>
                <c:pt idx="4460">
                  <c:v>3.5234000000000003E-8</c:v>
                </c:pt>
                <c:pt idx="4461">
                  <c:v>3.5007999999999998E-8</c:v>
                </c:pt>
                <c:pt idx="4462">
                  <c:v>3.4831999999999997E-8</c:v>
                </c:pt>
                <c:pt idx="4463">
                  <c:v>3.4633999999999998E-8</c:v>
                </c:pt>
                <c:pt idx="4464">
                  <c:v>3.4444000000000001E-8</c:v>
                </c:pt>
                <c:pt idx="4465">
                  <c:v>3.4253000000000002E-8</c:v>
                </c:pt>
                <c:pt idx="4466">
                  <c:v>3.4007000000000001E-8</c:v>
                </c:pt>
                <c:pt idx="4467">
                  <c:v>3.3844000000000002E-8</c:v>
                </c:pt>
                <c:pt idx="4468">
                  <c:v>3.3688999999999998E-8</c:v>
                </c:pt>
                <c:pt idx="4469">
                  <c:v>3.3554999999999998E-8</c:v>
                </c:pt>
                <c:pt idx="4470">
                  <c:v>3.3400000000000001E-8</c:v>
                </c:pt>
                <c:pt idx="4471">
                  <c:v>3.3308000000000003E-8</c:v>
                </c:pt>
                <c:pt idx="4472">
                  <c:v>3.3062000000000002E-8</c:v>
                </c:pt>
                <c:pt idx="4473">
                  <c:v>3.2928000000000002E-8</c:v>
                </c:pt>
                <c:pt idx="4474">
                  <c:v>3.278E-8</c:v>
                </c:pt>
                <c:pt idx="4475">
                  <c:v>3.2660000000000003E-8</c:v>
                </c:pt>
                <c:pt idx="4476">
                  <c:v>3.2519000000000002E-8</c:v>
                </c:pt>
                <c:pt idx="4477">
                  <c:v>3.2405999999999999E-8</c:v>
                </c:pt>
                <c:pt idx="4478">
                  <c:v>3.2314000000000001E-8</c:v>
                </c:pt>
                <c:pt idx="4479">
                  <c:v>3.2173E-8</c:v>
                </c:pt>
                <c:pt idx="4480">
                  <c:v>3.2053000000000003E-8</c:v>
                </c:pt>
                <c:pt idx="4481">
                  <c:v>3.1890999999999998E-8</c:v>
                </c:pt>
                <c:pt idx="4482">
                  <c:v>3.1771E-8</c:v>
                </c:pt>
                <c:pt idx="4483">
                  <c:v>3.1679000000000002E-8</c:v>
                </c:pt>
                <c:pt idx="4484">
                  <c:v>3.1558999999999998E-8</c:v>
                </c:pt>
                <c:pt idx="4485">
                  <c:v>3.1481999999999997E-8</c:v>
                </c:pt>
                <c:pt idx="4486">
                  <c:v>3.1362E-8</c:v>
                </c:pt>
                <c:pt idx="4487">
                  <c:v>3.1220999999999999E-8</c:v>
                </c:pt>
                <c:pt idx="4488">
                  <c:v>3.1156999999999999E-8</c:v>
                </c:pt>
                <c:pt idx="4489">
                  <c:v>3.1051999999999999E-8</c:v>
                </c:pt>
                <c:pt idx="4490">
                  <c:v>3.0932000000000002E-8</c:v>
                </c:pt>
                <c:pt idx="4491">
                  <c:v>3.0833000000000002E-8</c:v>
                </c:pt>
                <c:pt idx="4492">
                  <c:v>3.0811999999999998E-8</c:v>
                </c:pt>
                <c:pt idx="4493">
                  <c:v>3.0763000000000002E-8</c:v>
                </c:pt>
                <c:pt idx="4494">
                  <c:v>3.0629000000000002E-8</c:v>
                </c:pt>
                <c:pt idx="4495">
                  <c:v>3.0600000000000003E-8</c:v>
                </c:pt>
                <c:pt idx="4496">
                  <c:v>3.0437999999999998E-8</c:v>
                </c:pt>
                <c:pt idx="4497">
                  <c:v>3.0424000000000002E-8</c:v>
                </c:pt>
                <c:pt idx="4498">
                  <c:v>3.0332000000000003E-8</c:v>
                </c:pt>
                <c:pt idx="4499">
                  <c:v>3.0227000000000003E-8</c:v>
                </c:pt>
                <c:pt idx="4500">
                  <c:v>3.0211999999999999E-8</c:v>
                </c:pt>
                <c:pt idx="4501">
                  <c:v>3.0127999999999997E-8</c:v>
                </c:pt>
                <c:pt idx="4502">
                  <c:v>1.1266E-7</c:v>
                </c:pt>
                <c:pt idx="4503">
                  <c:v>1.2083E-7</c:v>
                </c:pt>
                <c:pt idx="4504">
                  <c:v>1.2991E-7</c:v>
                </c:pt>
                <c:pt idx="4505">
                  <c:v>1.3301E-7</c:v>
                </c:pt>
                <c:pt idx="4506">
                  <c:v>1.3792999999999999E-7</c:v>
                </c:pt>
                <c:pt idx="4507">
                  <c:v>1.3885E-7</c:v>
                </c:pt>
                <c:pt idx="4508">
                  <c:v>1.4124000000000001E-7</c:v>
                </c:pt>
                <c:pt idx="4509">
                  <c:v>1.4476000000000001E-7</c:v>
                </c:pt>
                <c:pt idx="4510">
                  <c:v>1.4567999999999999E-7</c:v>
                </c:pt>
                <c:pt idx="4511">
                  <c:v>1.4681E-7</c:v>
                </c:pt>
                <c:pt idx="4512">
                  <c:v>1.4857000000000001E-7</c:v>
                </c:pt>
                <c:pt idx="4513">
                  <c:v>1.4927000000000001E-7</c:v>
                </c:pt>
                <c:pt idx="4514">
                  <c:v>1.5033E-7</c:v>
                </c:pt>
                <c:pt idx="4515">
                  <c:v>1.5096E-7</c:v>
                </c:pt>
                <c:pt idx="4516">
                  <c:v>1.5272000000000001E-7</c:v>
                </c:pt>
                <c:pt idx="4517">
                  <c:v>1.5489999999999999E-7</c:v>
                </c:pt>
                <c:pt idx="4518">
                  <c:v>1.5681000000000001E-7</c:v>
                </c:pt>
                <c:pt idx="4519">
                  <c:v>1.5821000000000001E-7</c:v>
                </c:pt>
                <c:pt idx="4520">
                  <c:v>1.5892E-7</c:v>
                </c:pt>
                <c:pt idx="4521">
                  <c:v>1.6061000000000001E-7</c:v>
                </c:pt>
                <c:pt idx="4522">
                  <c:v>1.6110000000000001E-7</c:v>
                </c:pt>
                <c:pt idx="4523">
                  <c:v>1.6341999999999999E-7</c:v>
                </c:pt>
                <c:pt idx="4524">
                  <c:v>1.6392E-7</c:v>
                </c:pt>
                <c:pt idx="4525">
                  <c:v>1.6327999999999999E-7</c:v>
                </c:pt>
                <c:pt idx="4526">
                  <c:v>1.6511E-7</c:v>
                </c:pt>
                <c:pt idx="4527">
                  <c:v>1.6603000000000001E-7</c:v>
                </c:pt>
                <c:pt idx="4528">
                  <c:v>1.6687000000000001E-7</c:v>
                </c:pt>
                <c:pt idx="4529">
                  <c:v>1.6793E-7</c:v>
                </c:pt>
                <c:pt idx="4530">
                  <c:v>1.6885000000000001E-7</c:v>
                </c:pt>
                <c:pt idx="4531">
                  <c:v>1.6927000000000001E-7</c:v>
                </c:pt>
                <c:pt idx="4532">
                  <c:v>1.6913000000000001E-7</c:v>
                </c:pt>
                <c:pt idx="4533">
                  <c:v>1.7095999999999999E-7</c:v>
                </c:pt>
                <c:pt idx="4534">
                  <c:v>1.7116999999999999E-7</c:v>
                </c:pt>
                <c:pt idx="4535">
                  <c:v>1.7123999999999999E-7</c:v>
                </c:pt>
                <c:pt idx="4536">
                  <c:v>1.7244E-7</c:v>
                </c:pt>
                <c:pt idx="4537">
                  <c:v>1.7406000000000001E-7</c:v>
                </c:pt>
                <c:pt idx="4538">
                  <c:v>1.7427000000000001E-7</c:v>
                </c:pt>
                <c:pt idx="4539">
                  <c:v>1.7553000000000001E-7</c:v>
                </c:pt>
                <c:pt idx="4540">
                  <c:v>1.7469000000000001E-7</c:v>
                </c:pt>
                <c:pt idx="4541">
                  <c:v>1.7645E-7</c:v>
                </c:pt>
                <c:pt idx="4542">
                  <c:v>1.7849000000000001E-7</c:v>
                </c:pt>
                <c:pt idx="4543">
                  <c:v>1.7975999999999999E-7</c:v>
                </c:pt>
                <c:pt idx="4544">
                  <c:v>1.7947999999999999E-7</c:v>
                </c:pt>
                <c:pt idx="4545">
                  <c:v>1.8131E-7</c:v>
                </c:pt>
                <c:pt idx="4546">
                  <c:v>1.8398000000000001E-7</c:v>
                </c:pt>
                <c:pt idx="4547">
                  <c:v>1.8152E-7</c:v>
                </c:pt>
                <c:pt idx="4548">
                  <c:v>1.8427E-7</c:v>
                </c:pt>
                <c:pt idx="4549">
                  <c:v>1.8596000000000001E-7</c:v>
                </c:pt>
                <c:pt idx="4550">
                  <c:v>1.8806999999999999E-7</c:v>
                </c:pt>
                <c:pt idx="4551">
                  <c:v>1.8834999999999999E-7</c:v>
                </c:pt>
                <c:pt idx="4552">
                  <c:v>1.8983E-7</c:v>
                </c:pt>
                <c:pt idx="4553">
                  <c:v>1.9194000000000001E-7</c:v>
                </c:pt>
                <c:pt idx="4554">
                  <c:v>1.9306999999999999E-7</c:v>
                </c:pt>
                <c:pt idx="4555">
                  <c:v>1.9383999999999999E-7</c:v>
                </c:pt>
                <c:pt idx="4556">
                  <c:v>1.9595E-7</c:v>
                </c:pt>
                <c:pt idx="4557">
                  <c:v>1.9849E-7</c:v>
                </c:pt>
                <c:pt idx="4558">
                  <c:v>2.1883999999999999E-7</c:v>
                </c:pt>
                <c:pt idx="4559">
                  <c:v>2.0102000000000001E-7</c:v>
                </c:pt>
                <c:pt idx="4560">
                  <c:v>2.0200999999999999E-7</c:v>
                </c:pt>
                <c:pt idx="4561">
                  <c:v>2.0419E-7</c:v>
                </c:pt>
                <c:pt idx="4562">
                  <c:v>2.0538999999999999E-7</c:v>
                </c:pt>
                <c:pt idx="4563">
                  <c:v>2.068E-7</c:v>
                </c:pt>
                <c:pt idx="4564">
                  <c:v>2.0863000000000001E-7</c:v>
                </c:pt>
                <c:pt idx="4565">
                  <c:v>2.1045999999999999E-7</c:v>
                </c:pt>
                <c:pt idx="4566">
                  <c:v>2.1059999999999999E-7</c:v>
                </c:pt>
                <c:pt idx="4567">
                  <c:v>2.1362999999999999E-7</c:v>
                </c:pt>
                <c:pt idx="4568">
                  <c:v>2.1425999999999999E-7</c:v>
                </c:pt>
                <c:pt idx="4569">
                  <c:v>2.1481999999999999E-7</c:v>
                </c:pt>
                <c:pt idx="4570">
                  <c:v>2.1722000000000001E-7</c:v>
                </c:pt>
                <c:pt idx="4571">
                  <c:v>2.1932999999999999E-7</c:v>
                </c:pt>
                <c:pt idx="4572">
                  <c:v>2.2284999999999999E-7</c:v>
                </c:pt>
                <c:pt idx="4573">
                  <c:v>2.2588000000000001E-7</c:v>
                </c:pt>
                <c:pt idx="4574">
                  <c:v>2.2749999999999999E-7</c:v>
                </c:pt>
                <c:pt idx="4575">
                  <c:v>2.3073999999999999E-7</c:v>
                </c:pt>
                <c:pt idx="4576">
                  <c:v>2.3376E-7</c:v>
                </c:pt>
                <c:pt idx="4577">
                  <c:v>2.3692999999999999E-7</c:v>
                </c:pt>
                <c:pt idx="4578">
                  <c:v>2.3939999999999999E-7</c:v>
                </c:pt>
                <c:pt idx="4579">
                  <c:v>2.4179E-7</c:v>
                </c:pt>
                <c:pt idx="4580">
                  <c:v>2.4447000000000002E-7</c:v>
                </c:pt>
                <c:pt idx="4581">
                  <c:v>2.4713999999999997E-7</c:v>
                </c:pt>
                <c:pt idx="4582">
                  <c:v>2.5017000000000002E-7</c:v>
                </c:pt>
                <c:pt idx="4583">
                  <c:v>2.5306000000000002E-7</c:v>
                </c:pt>
                <c:pt idx="4584">
                  <c:v>2.5544999999999997E-7</c:v>
                </c:pt>
                <c:pt idx="4585">
                  <c:v>2.5799E-7</c:v>
                </c:pt>
                <c:pt idx="4586">
                  <c:v>2.6207000000000002E-7</c:v>
                </c:pt>
                <c:pt idx="4587">
                  <c:v>2.6763000000000002E-7</c:v>
                </c:pt>
                <c:pt idx="4588">
                  <c:v>2.7024000000000002E-7</c:v>
                </c:pt>
                <c:pt idx="4589">
                  <c:v>2.7411000000000001E-7</c:v>
                </c:pt>
                <c:pt idx="4590">
                  <c:v>2.7586999999999999E-7</c:v>
                </c:pt>
                <c:pt idx="4591">
                  <c:v>2.7945999999999999E-7</c:v>
                </c:pt>
                <c:pt idx="4592">
                  <c:v>2.8593999999999998E-7</c:v>
                </c:pt>
                <c:pt idx="4593">
                  <c:v>2.8911000000000003E-7</c:v>
                </c:pt>
                <c:pt idx="4594">
                  <c:v>2.9276999999999999E-7</c:v>
                </c:pt>
                <c:pt idx="4595">
                  <c:v>2.9896000000000002E-7</c:v>
                </c:pt>
                <c:pt idx="4596">
                  <c:v>3.0319E-7</c:v>
                </c:pt>
                <c:pt idx="4597">
                  <c:v>3.0699000000000002E-7</c:v>
                </c:pt>
                <c:pt idx="4598">
                  <c:v>3.1078999999999999E-7</c:v>
                </c:pt>
                <c:pt idx="4599">
                  <c:v>3.1670999999999998E-7</c:v>
                </c:pt>
                <c:pt idx="4600">
                  <c:v>3.2354E-7</c:v>
                </c:pt>
                <c:pt idx="4601">
                  <c:v>3.2664000000000002E-7</c:v>
                </c:pt>
                <c:pt idx="4602">
                  <c:v>3.3529999999999999E-7</c:v>
                </c:pt>
                <c:pt idx="4603">
                  <c:v>3.4072E-7</c:v>
                </c:pt>
                <c:pt idx="4604">
                  <c:v>3.4705999999999999E-7</c:v>
                </c:pt>
                <c:pt idx="4605">
                  <c:v>2.5721000000000001E-7</c:v>
                </c:pt>
                <c:pt idx="4606">
                  <c:v>2.4679E-7</c:v>
                </c:pt>
                <c:pt idx="4607">
                  <c:v>2.4051999999999999E-7</c:v>
                </c:pt>
                <c:pt idx="4608">
                  <c:v>2.3629999999999999E-7</c:v>
                </c:pt>
                <c:pt idx="4609">
                  <c:v>2.3292E-7</c:v>
                </c:pt>
                <c:pt idx="4610">
                  <c:v>2.2961E-7</c:v>
                </c:pt>
                <c:pt idx="4611">
                  <c:v>2.2686000000000001E-7</c:v>
                </c:pt>
                <c:pt idx="4612">
                  <c:v>2.2340999999999999E-7</c:v>
                </c:pt>
                <c:pt idx="4613">
                  <c:v>2.1988999999999999E-7</c:v>
                </c:pt>
                <c:pt idx="4614">
                  <c:v>2.1757000000000001E-7</c:v>
                </c:pt>
                <c:pt idx="4615">
                  <c:v>2.1362999999999999E-7</c:v>
                </c:pt>
                <c:pt idx="4616">
                  <c:v>2.1194E-7</c:v>
                </c:pt>
                <c:pt idx="4617">
                  <c:v>2.0912000000000001E-7</c:v>
                </c:pt>
                <c:pt idx="4618">
                  <c:v>2.0722E-7</c:v>
                </c:pt>
                <c:pt idx="4619">
                  <c:v>2.0475E-7</c:v>
                </c:pt>
                <c:pt idx="4620">
                  <c:v>2.0307E-7</c:v>
                </c:pt>
                <c:pt idx="4621">
                  <c:v>2.0116000000000001E-7</c:v>
                </c:pt>
                <c:pt idx="4622">
                  <c:v>1.9898E-7</c:v>
                </c:pt>
                <c:pt idx="4623">
                  <c:v>1.9707999999999999E-7</c:v>
                </c:pt>
                <c:pt idx="4624">
                  <c:v>1.9567E-7</c:v>
                </c:pt>
                <c:pt idx="4625">
                  <c:v>1.949E-7</c:v>
                </c:pt>
                <c:pt idx="4626">
                  <c:v>1.9369999999999999E-7</c:v>
                </c:pt>
                <c:pt idx="4627">
                  <c:v>1.9180000000000001E-7</c:v>
                </c:pt>
                <c:pt idx="4628">
                  <c:v>1.9095E-7</c:v>
                </c:pt>
                <c:pt idx="4629">
                  <c:v>1.8911999999999999E-7</c:v>
                </c:pt>
                <c:pt idx="4630">
                  <c:v>1.8827999999999999E-7</c:v>
                </c:pt>
                <c:pt idx="4631">
                  <c:v>1.8631000000000001E-7</c:v>
                </c:pt>
                <c:pt idx="4632">
                  <c:v>1.8475999999999999E-7</c:v>
                </c:pt>
                <c:pt idx="4633">
                  <c:v>1.8384000000000001E-7</c:v>
                </c:pt>
                <c:pt idx="4634">
                  <c:v>1.8258000000000001E-7</c:v>
                </c:pt>
                <c:pt idx="4635">
                  <c:v>1.8215E-7</c:v>
                </c:pt>
                <c:pt idx="4636">
                  <c:v>1.8038999999999999E-7</c:v>
                </c:pt>
                <c:pt idx="4637">
                  <c:v>1.8073999999999999E-7</c:v>
                </c:pt>
                <c:pt idx="4638">
                  <c:v>1.7961999999999999E-7</c:v>
                </c:pt>
                <c:pt idx="4639">
                  <c:v>1.7800000000000001E-7</c:v>
                </c:pt>
                <c:pt idx="4640">
                  <c:v>1.9609E-7</c:v>
                </c:pt>
                <c:pt idx="4641">
                  <c:v>1.7961999999999999E-7</c:v>
                </c:pt>
                <c:pt idx="4642">
                  <c:v>1.7800000000000001E-7</c:v>
                </c:pt>
                <c:pt idx="4643">
                  <c:v>1.7737000000000001E-7</c:v>
                </c:pt>
                <c:pt idx="4644">
                  <c:v>1.7737000000000001E-7</c:v>
                </c:pt>
                <c:pt idx="4645">
                  <c:v>1.7568E-7</c:v>
                </c:pt>
                <c:pt idx="4646">
                  <c:v>1.7603E-7</c:v>
                </c:pt>
                <c:pt idx="4647">
                  <c:v>1.7575E-7</c:v>
                </c:pt>
                <c:pt idx="4648">
                  <c:v>1.7497000000000001E-7</c:v>
                </c:pt>
                <c:pt idx="4649">
                  <c:v>1.7490000000000001E-7</c:v>
                </c:pt>
                <c:pt idx="4650">
                  <c:v>1.7377E-7</c:v>
                </c:pt>
                <c:pt idx="4651">
                  <c:v>1.7427000000000001E-7</c:v>
                </c:pt>
                <c:pt idx="4652">
                  <c:v>1.7377E-7</c:v>
                </c:pt>
                <c:pt idx="4653">
                  <c:v>1.7406000000000001E-7</c:v>
                </c:pt>
                <c:pt idx="4654">
                  <c:v>1.7413000000000001E-7</c:v>
                </c:pt>
                <c:pt idx="4655">
                  <c:v>1.7377E-7</c:v>
                </c:pt>
                <c:pt idx="4656">
                  <c:v>1.7335E-7</c:v>
                </c:pt>
                <c:pt idx="4657">
                  <c:v>1.7321E-7</c:v>
                </c:pt>
                <c:pt idx="4658">
                  <c:v>1.7307E-7</c:v>
                </c:pt>
                <c:pt idx="4659">
                  <c:v>1.7356E-7</c:v>
                </c:pt>
                <c:pt idx="4660">
                  <c:v>1.7286E-7</c:v>
                </c:pt>
                <c:pt idx="4661">
                  <c:v>1.7307E-7</c:v>
                </c:pt>
                <c:pt idx="4662">
                  <c:v>1.7258E-7</c:v>
                </c:pt>
                <c:pt idx="4663">
                  <c:v>1.7314E-7</c:v>
                </c:pt>
                <c:pt idx="4664">
                  <c:v>1.7186999999999999E-7</c:v>
                </c:pt>
                <c:pt idx="4665">
                  <c:v>1.7293E-7</c:v>
                </c:pt>
                <c:pt idx="4666">
                  <c:v>1.7265E-7</c:v>
                </c:pt>
                <c:pt idx="4667">
                  <c:v>1.73E-7</c:v>
                </c:pt>
                <c:pt idx="4668">
                  <c:v>1.7399000000000001E-7</c:v>
                </c:pt>
                <c:pt idx="4669">
                  <c:v>1.7349E-7</c:v>
                </c:pt>
                <c:pt idx="4670">
                  <c:v>1.7279E-7</c:v>
                </c:pt>
                <c:pt idx="4671">
                  <c:v>1.7214999999999999E-7</c:v>
                </c:pt>
                <c:pt idx="4672">
                  <c:v>1.7130999999999999E-7</c:v>
                </c:pt>
                <c:pt idx="4673">
                  <c:v>1.7018000000000001E-7</c:v>
                </c:pt>
                <c:pt idx="4674">
                  <c:v>1.6969000000000001E-7</c:v>
                </c:pt>
                <c:pt idx="4675">
                  <c:v>1.6765E-7</c:v>
                </c:pt>
                <c:pt idx="4676">
                  <c:v>1.6673000000000001E-7</c:v>
                </c:pt>
                <c:pt idx="4677">
                  <c:v>1.6399E-7</c:v>
                </c:pt>
                <c:pt idx="4678">
                  <c:v>1.6278999999999999E-7</c:v>
                </c:pt>
                <c:pt idx="4679">
                  <c:v>1.6152000000000001E-7</c:v>
                </c:pt>
                <c:pt idx="4680">
                  <c:v>1.5955E-7</c:v>
                </c:pt>
                <c:pt idx="4681">
                  <c:v>1.5828000000000001E-7</c:v>
                </c:pt>
                <c:pt idx="4682">
                  <c:v>1.5624E-7</c:v>
                </c:pt>
                <c:pt idx="4683">
                  <c:v>1.554E-7</c:v>
                </c:pt>
                <c:pt idx="4684">
                  <c:v>1.5405999999999999E-7</c:v>
                </c:pt>
                <c:pt idx="4685">
                  <c:v>1.5356999999999999E-7</c:v>
                </c:pt>
                <c:pt idx="4686">
                  <c:v>1.5138E-7</c:v>
                </c:pt>
                <c:pt idx="4687">
                  <c:v>1.4962000000000001E-7</c:v>
                </c:pt>
                <c:pt idx="4688">
                  <c:v>1.4807E-7</c:v>
                </c:pt>
                <c:pt idx="4689">
                  <c:v>1.4588999999999999E-7</c:v>
                </c:pt>
                <c:pt idx="4690">
                  <c:v>1.4469000000000001E-7</c:v>
                </c:pt>
                <c:pt idx="4691">
                  <c:v>1.4455000000000001E-7</c:v>
                </c:pt>
                <c:pt idx="4692">
                  <c:v>1.4406000000000001E-7</c:v>
                </c:pt>
                <c:pt idx="4693">
                  <c:v>1.4209E-7</c:v>
                </c:pt>
                <c:pt idx="4694">
                  <c:v>1.4131000000000001E-7</c:v>
                </c:pt>
                <c:pt idx="4695">
                  <c:v>1.4068000000000001E-7</c:v>
                </c:pt>
                <c:pt idx="4696">
                  <c:v>1.4131000000000001E-7</c:v>
                </c:pt>
                <c:pt idx="4697">
                  <c:v>1.4075000000000001E-7</c:v>
                </c:pt>
                <c:pt idx="4698">
                  <c:v>1.3990999999999999E-7</c:v>
                </c:pt>
                <c:pt idx="4699">
                  <c:v>1.4096000000000001E-7</c:v>
                </c:pt>
                <c:pt idx="4700">
                  <c:v>1.4011999999999999E-7</c:v>
                </c:pt>
                <c:pt idx="4701">
                  <c:v>1.4054000000000001E-7</c:v>
                </c:pt>
                <c:pt idx="4702">
                  <c:v>1.4054000000000001E-7</c:v>
                </c:pt>
                <c:pt idx="4703">
                  <c:v>1.3934E-7</c:v>
                </c:pt>
                <c:pt idx="4704">
                  <c:v>1.3913E-7</c:v>
                </c:pt>
                <c:pt idx="4705">
                  <c:v>1.3843E-7</c:v>
                </c:pt>
                <c:pt idx="4706">
                  <c:v>1.3941E-7</c:v>
                </c:pt>
                <c:pt idx="4707">
                  <c:v>1.3892E-7</c:v>
                </c:pt>
                <c:pt idx="4708">
                  <c:v>1.3836E-7</c:v>
                </c:pt>
                <c:pt idx="4709">
                  <c:v>1.3801E-7</c:v>
                </c:pt>
                <c:pt idx="4710">
                  <c:v>1.3836E-7</c:v>
                </c:pt>
                <c:pt idx="4711">
                  <c:v>1.3878E-7</c:v>
                </c:pt>
                <c:pt idx="4712">
                  <c:v>1.3857E-7</c:v>
                </c:pt>
                <c:pt idx="4713">
                  <c:v>1.392E-7</c:v>
                </c:pt>
                <c:pt idx="4714">
                  <c:v>1.3885E-7</c:v>
                </c:pt>
                <c:pt idx="4715">
                  <c:v>1.3864E-7</c:v>
                </c:pt>
                <c:pt idx="4716">
                  <c:v>1.3829E-7</c:v>
                </c:pt>
                <c:pt idx="4717">
                  <c:v>1.3836E-7</c:v>
                </c:pt>
                <c:pt idx="4718">
                  <c:v>1.3687999999999999E-7</c:v>
                </c:pt>
                <c:pt idx="4719">
                  <c:v>1.3638999999999999E-7</c:v>
                </c:pt>
                <c:pt idx="4720">
                  <c:v>1.3547000000000001E-7</c:v>
                </c:pt>
                <c:pt idx="4721">
                  <c:v>1.3441E-7</c:v>
                </c:pt>
                <c:pt idx="4722">
                  <c:v>1.3343E-7</c:v>
                </c:pt>
                <c:pt idx="4723">
                  <c:v>1.3208999999999999E-7</c:v>
                </c:pt>
                <c:pt idx="4724">
                  <c:v>1.3033E-7</c:v>
                </c:pt>
                <c:pt idx="4725">
                  <c:v>1.2919999999999999E-7</c:v>
                </c:pt>
                <c:pt idx="4726">
                  <c:v>1.2758000000000001E-7</c:v>
                </c:pt>
                <c:pt idx="4727">
                  <c:v>1.2716000000000001E-7</c:v>
                </c:pt>
                <c:pt idx="4728">
                  <c:v>1.2625000000000001E-7</c:v>
                </c:pt>
                <c:pt idx="4729">
                  <c:v>1.2568E-7</c:v>
                </c:pt>
                <c:pt idx="4730">
                  <c:v>1.2435E-7</c:v>
                </c:pt>
                <c:pt idx="4731">
                  <c:v>1.2370999999999999E-7</c:v>
                </c:pt>
                <c:pt idx="4732">
                  <c:v>1.2328999999999999E-7</c:v>
                </c:pt>
                <c:pt idx="4733">
                  <c:v>1.2074999999999999E-7</c:v>
                </c:pt>
                <c:pt idx="4734">
                  <c:v>1.2060999999999999E-7</c:v>
                </c:pt>
                <c:pt idx="4735">
                  <c:v>1.1997999999999999E-7</c:v>
                </c:pt>
                <c:pt idx="4736">
                  <c:v>1.1871E-7</c:v>
                </c:pt>
                <c:pt idx="4737">
                  <c:v>1.1829E-7</c:v>
                </c:pt>
                <c:pt idx="4738">
                  <c:v>1.1808E-7</c:v>
                </c:pt>
                <c:pt idx="4739">
                  <c:v>1.1773E-7</c:v>
                </c:pt>
                <c:pt idx="4740">
                  <c:v>1.1723E-7</c:v>
                </c:pt>
                <c:pt idx="4741">
                  <c:v>1.1716E-7</c:v>
                </c:pt>
                <c:pt idx="4742">
                  <c:v>1.1695E-7</c:v>
                </c:pt>
                <c:pt idx="4743">
                  <c:v>1.1681E-7</c:v>
                </c:pt>
                <c:pt idx="4744">
                  <c:v>1.173E-7</c:v>
                </c:pt>
                <c:pt idx="4745">
                  <c:v>1.1695E-7</c:v>
                </c:pt>
                <c:pt idx="4746">
                  <c:v>1.1688E-7</c:v>
                </c:pt>
                <c:pt idx="4747">
                  <c:v>1.1611E-7</c:v>
                </c:pt>
                <c:pt idx="4748">
                  <c:v>1.1576E-7</c:v>
                </c:pt>
                <c:pt idx="4749">
                  <c:v>1.159E-7</c:v>
                </c:pt>
                <c:pt idx="4750">
                  <c:v>1.1597E-7</c:v>
                </c:pt>
                <c:pt idx="4751">
                  <c:v>1.1554E-7</c:v>
                </c:pt>
                <c:pt idx="4752">
                  <c:v>1.1484E-7</c:v>
                </c:pt>
                <c:pt idx="4753">
                  <c:v>1.1484E-7</c:v>
                </c:pt>
                <c:pt idx="4754">
                  <c:v>1.1526E-7</c:v>
                </c:pt>
                <c:pt idx="4755">
                  <c:v>1.1576E-7</c:v>
                </c:pt>
                <c:pt idx="4756">
                  <c:v>1.1449E-7</c:v>
                </c:pt>
                <c:pt idx="4757">
                  <c:v>1.1533E-7</c:v>
                </c:pt>
                <c:pt idx="4758">
                  <c:v>1.1371E-7</c:v>
                </c:pt>
                <c:pt idx="4759">
                  <c:v>1.1329E-7</c:v>
                </c:pt>
                <c:pt idx="4760">
                  <c:v>1.1231E-7</c:v>
                </c:pt>
                <c:pt idx="4761">
                  <c:v>1.1159999999999999E-7</c:v>
                </c:pt>
                <c:pt idx="4762">
                  <c:v>1.1068999999999999E-7</c:v>
                </c:pt>
                <c:pt idx="4763">
                  <c:v>1.1012E-7</c:v>
                </c:pt>
                <c:pt idx="4764">
                  <c:v>1.0928E-7</c:v>
                </c:pt>
                <c:pt idx="4765">
                  <c:v>1.0766E-7</c:v>
                </c:pt>
                <c:pt idx="4766">
                  <c:v>1.0787E-7</c:v>
                </c:pt>
                <c:pt idx="4767">
                  <c:v>1.0724E-7</c:v>
                </c:pt>
                <c:pt idx="4768">
                  <c:v>1.0632E-7</c:v>
                </c:pt>
                <c:pt idx="4769">
                  <c:v>1.0639E-7</c:v>
                </c:pt>
                <c:pt idx="4770">
                  <c:v>1.0562E-7</c:v>
                </c:pt>
                <c:pt idx="4771">
                  <c:v>1.0477E-7</c:v>
                </c:pt>
                <c:pt idx="4772">
                  <c:v>1.047E-7</c:v>
                </c:pt>
                <c:pt idx="4773">
                  <c:v>1.0414E-7</c:v>
                </c:pt>
                <c:pt idx="4774">
                  <c:v>1.0386E-7</c:v>
                </c:pt>
                <c:pt idx="4775">
                  <c:v>1.04E-7</c:v>
                </c:pt>
                <c:pt idx="4776">
                  <c:v>1.0321999999999999E-7</c:v>
                </c:pt>
                <c:pt idx="4777">
                  <c:v>1.0321999999999999E-7</c:v>
                </c:pt>
                <c:pt idx="4778">
                  <c:v>1.0314999999999999E-7</c:v>
                </c:pt>
                <c:pt idx="4779">
                  <c:v>1.0286999999999999E-7</c:v>
                </c:pt>
                <c:pt idx="4780">
                  <c:v>1.0237999999999999E-7</c:v>
                </c:pt>
                <c:pt idx="4781">
                  <c:v>1.0293999999999999E-7</c:v>
                </c:pt>
                <c:pt idx="4782">
                  <c:v>1.0279999999999999E-7</c:v>
                </c:pt>
                <c:pt idx="4783">
                  <c:v>1.0314999999999999E-7</c:v>
                </c:pt>
                <c:pt idx="4784">
                  <c:v>1.0307999999999999E-7</c:v>
                </c:pt>
                <c:pt idx="4785">
                  <c:v>1.0230999999999999E-7</c:v>
                </c:pt>
                <c:pt idx="4786">
                  <c:v>1.0209999999999999E-7</c:v>
                </c:pt>
                <c:pt idx="4787">
                  <c:v>1.0216999999999999E-7</c:v>
                </c:pt>
                <c:pt idx="4788">
                  <c:v>1.0279999999999999E-7</c:v>
                </c:pt>
                <c:pt idx="4789">
                  <c:v>1.0188E-7</c:v>
                </c:pt>
                <c:pt idx="4790">
                  <c:v>1.0286999999999999E-7</c:v>
                </c:pt>
                <c:pt idx="4791">
                  <c:v>1.0272999999999999E-7</c:v>
                </c:pt>
                <c:pt idx="4792">
                  <c:v>1.0174E-7</c:v>
                </c:pt>
                <c:pt idx="4793">
                  <c:v>1.0202999999999999E-7</c:v>
                </c:pt>
                <c:pt idx="4794">
                  <c:v>1.0041E-7</c:v>
                </c:pt>
                <c:pt idx="4795">
                  <c:v>9.9561000000000001E-8</c:v>
                </c:pt>
                <c:pt idx="4796">
                  <c:v>9.7378E-8</c:v>
                </c:pt>
                <c:pt idx="4797">
                  <c:v>9.7096999999999999E-8</c:v>
                </c:pt>
                <c:pt idx="4798">
                  <c:v>9.6111000000000006E-8</c:v>
                </c:pt>
                <c:pt idx="4799">
                  <c:v>9.4561999999999997E-8</c:v>
                </c:pt>
                <c:pt idx="4800">
                  <c:v>9.5055E-8</c:v>
                </c:pt>
                <c:pt idx="4801">
                  <c:v>9.3858000000000006E-8</c:v>
                </c:pt>
                <c:pt idx="4802">
                  <c:v>9.1956999999999994E-8</c:v>
                </c:pt>
                <c:pt idx="4803">
                  <c:v>9.09E-8</c:v>
                </c:pt>
                <c:pt idx="4804">
                  <c:v>9.0688999999999999E-8</c:v>
                </c:pt>
                <c:pt idx="4805">
                  <c:v>8.9070000000000003E-8</c:v>
                </c:pt>
                <c:pt idx="4806">
                  <c:v>8.8294999999999998E-8</c:v>
                </c:pt>
                <c:pt idx="4807">
                  <c:v>8.8153999999999996E-8</c:v>
                </c:pt>
                <c:pt idx="4808">
                  <c:v>8.6887000000000002E-8</c:v>
                </c:pt>
                <c:pt idx="4809">
                  <c:v>8.5971999999999997E-8</c:v>
                </c:pt>
                <c:pt idx="4810">
                  <c:v>8.6535E-8</c:v>
                </c:pt>
                <c:pt idx="4811">
                  <c:v>8.5408000000000006E-8</c:v>
                </c:pt>
                <c:pt idx="4812">
                  <c:v>8.3858999999999997E-8</c:v>
                </c:pt>
                <c:pt idx="4813">
                  <c:v>8.3999999999999998E-8</c:v>
                </c:pt>
                <c:pt idx="4814">
                  <c:v>8.3225999999999994E-8</c:v>
                </c:pt>
                <c:pt idx="4815">
                  <c:v>8.3014000000000005E-8</c:v>
                </c:pt>
                <c:pt idx="4816">
                  <c:v>8.3365999999999994E-8</c:v>
                </c:pt>
                <c:pt idx="4817">
                  <c:v>8.2874000000000005E-8</c:v>
                </c:pt>
                <c:pt idx="4818">
                  <c:v>8.1605999999999996E-8</c:v>
                </c:pt>
                <c:pt idx="4819">
                  <c:v>8.1816999999999997E-8</c:v>
                </c:pt>
                <c:pt idx="4820">
                  <c:v>8.2451000000000002E-8</c:v>
                </c:pt>
                <c:pt idx="4821">
                  <c:v>8.1605999999999996E-8</c:v>
                </c:pt>
                <c:pt idx="4822">
                  <c:v>8.1324999999999995E-8</c:v>
                </c:pt>
                <c:pt idx="4823">
                  <c:v>8.2240000000000001E-8</c:v>
                </c:pt>
                <c:pt idx="4824">
                  <c:v>8.0902000000000005E-8</c:v>
                </c:pt>
                <c:pt idx="4825">
                  <c:v>8.0832000000000005E-8</c:v>
                </c:pt>
                <c:pt idx="4826">
                  <c:v>8.0902000000000005E-8</c:v>
                </c:pt>
                <c:pt idx="4827">
                  <c:v>8.0268000000000001E-8</c:v>
                </c:pt>
                <c:pt idx="4828">
                  <c:v>8.0902000000000005E-8</c:v>
                </c:pt>
                <c:pt idx="4829">
                  <c:v>8.0550000000000003E-8</c:v>
                </c:pt>
                <c:pt idx="4830">
                  <c:v>8.0761000000000004E-8</c:v>
                </c:pt>
                <c:pt idx="4831">
                  <c:v>8.0128000000000001E-8</c:v>
                </c:pt>
                <c:pt idx="4832">
                  <c:v>8.0550000000000003E-8</c:v>
                </c:pt>
                <c:pt idx="4833">
                  <c:v>7.9987E-8</c:v>
                </c:pt>
                <c:pt idx="4834">
                  <c:v>7.9915999999999999E-8</c:v>
                </c:pt>
                <c:pt idx="4835">
                  <c:v>7.9070999999999994E-8</c:v>
                </c:pt>
                <c:pt idx="4836">
                  <c:v>7.8930999999999994E-8</c:v>
                </c:pt>
                <c:pt idx="4837">
                  <c:v>7.8438000000000004E-8</c:v>
                </c:pt>
                <c:pt idx="4838">
                  <c:v>7.8227000000000003E-8</c:v>
                </c:pt>
                <c:pt idx="4839">
                  <c:v>7.7099999999999996E-8</c:v>
                </c:pt>
                <c:pt idx="4840">
                  <c:v>7.6958999999999994E-8</c:v>
                </c:pt>
                <c:pt idx="4841">
                  <c:v>7.6677000000000006E-8</c:v>
                </c:pt>
                <c:pt idx="4842">
                  <c:v>7.6144999999999998E-8</c:v>
                </c:pt>
                <c:pt idx="4843">
                  <c:v>7.5840999999999997E-8</c:v>
                </c:pt>
                <c:pt idx="4844">
                  <c:v>7.5298000000000004E-8</c:v>
                </c:pt>
                <c:pt idx="4845">
                  <c:v>7.4889000000000003E-8</c:v>
                </c:pt>
                <c:pt idx="4846">
                  <c:v>7.4522999999999998E-8</c:v>
                </c:pt>
                <c:pt idx="4847">
                  <c:v>7.4134999999999995E-8</c:v>
                </c:pt>
                <c:pt idx="4848">
                  <c:v>7.3697000000000001E-8</c:v>
                </c:pt>
                <c:pt idx="4849">
                  <c:v>7.3309999999999999E-8</c:v>
                </c:pt>
                <c:pt idx="4850">
                  <c:v>7.2921999999999996E-8</c:v>
                </c:pt>
                <c:pt idx="4851">
                  <c:v>7.2667999999999999E-8</c:v>
                </c:pt>
                <c:pt idx="4852">
                  <c:v>7.2441999999999994E-8</c:v>
                </c:pt>
                <c:pt idx="4853">
                  <c:v>7.2181000000000003E-8</c:v>
                </c:pt>
                <c:pt idx="4854">
                  <c:v>7.1927000000000006E-8</c:v>
                </c:pt>
                <c:pt idx="4855">
                  <c:v>7.1843000000000003E-8</c:v>
                </c:pt>
                <c:pt idx="4856">
                  <c:v>7.1764999999999994E-8</c:v>
                </c:pt>
                <c:pt idx="4857">
                  <c:v>7.1631000000000001E-8</c:v>
                </c:pt>
                <c:pt idx="4858">
                  <c:v>7.1504000000000003E-8</c:v>
                </c:pt>
                <c:pt idx="4859">
                  <c:v>7.1334999999999997E-8</c:v>
                </c:pt>
                <c:pt idx="4860">
                  <c:v>7.1278999999999999E-8</c:v>
                </c:pt>
                <c:pt idx="4861">
                  <c:v>7.1025000000000002E-8</c:v>
                </c:pt>
                <c:pt idx="4862">
                  <c:v>7.0868999999999998E-8</c:v>
                </c:pt>
                <c:pt idx="4863">
                  <c:v>7.0792000000000003E-8</c:v>
                </c:pt>
                <c:pt idx="4864">
                  <c:v>7.0721000000000002E-8</c:v>
                </c:pt>
                <c:pt idx="4865">
                  <c:v>7.0622999999999997E-8</c:v>
                </c:pt>
                <c:pt idx="4866">
                  <c:v>7.0551999999999995E-8</c:v>
                </c:pt>
                <c:pt idx="4867">
                  <c:v>7.0481999999999995E-8</c:v>
                </c:pt>
                <c:pt idx="4868">
                  <c:v>7.0404E-8</c:v>
                </c:pt>
                <c:pt idx="4869">
                  <c:v>7.0410999999999994E-8</c:v>
                </c:pt>
                <c:pt idx="4870">
                  <c:v>7.0404E-8</c:v>
                </c:pt>
                <c:pt idx="4871">
                  <c:v>7.0362000000000005E-8</c:v>
                </c:pt>
                <c:pt idx="4872">
                  <c:v>7.0291000000000004E-8</c:v>
                </c:pt>
                <c:pt idx="4873">
                  <c:v>7.0235000000000007E-8</c:v>
                </c:pt>
                <c:pt idx="4874">
                  <c:v>7.0121999999999998E-8</c:v>
                </c:pt>
                <c:pt idx="4875">
                  <c:v>7.0086999999999998E-8</c:v>
                </c:pt>
                <c:pt idx="4876">
                  <c:v>6.9953000000000004E-8</c:v>
                </c:pt>
                <c:pt idx="4877">
                  <c:v>6.9931000000000006E-8</c:v>
                </c:pt>
                <c:pt idx="4878">
                  <c:v>6.9853999999999998E-8</c:v>
                </c:pt>
                <c:pt idx="4879">
                  <c:v>6.9826000000000006E-8</c:v>
                </c:pt>
                <c:pt idx="4880">
                  <c:v>6.9804999999999995E-8</c:v>
                </c:pt>
                <c:pt idx="4881">
                  <c:v>6.9782999999999997E-8</c:v>
                </c:pt>
                <c:pt idx="4882">
                  <c:v>6.9677999999999997E-8</c:v>
                </c:pt>
                <c:pt idx="4883">
                  <c:v>6.9628000000000006E-8</c:v>
                </c:pt>
                <c:pt idx="4884">
                  <c:v>6.9606999999999996E-8</c:v>
                </c:pt>
                <c:pt idx="4885">
                  <c:v>6.9522000000000005E-8</c:v>
                </c:pt>
                <c:pt idx="4886">
                  <c:v>6.9544000000000004E-8</c:v>
                </c:pt>
                <c:pt idx="4887">
                  <c:v>6.9514999999999997E-8</c:v>
                </c:pt>
                <c:pt idx="4888">
                  <c:v>6.9508000000000003E-8</c:v>
                </c:pt>
                <c:pt idx="4889">
                  <c:v>6.9452000000000005E-8</c:v>
                </c:pt>
                <c:pt idx="4890">
                  <c:v>6.9424E-8</c:v>
                </c:pt>
                <c:pt idx="4891">
                  <c:v>6.9352999999999999E-8</c:v>
                </c:pt>
                <c:pt idx="4892">
                  <c:v>6.9289999999999994E-8</c:v>
                </c:pt>
                <c:pt idx="4893">
                  <c:v>6.9219000000000006E-8</c:v>
                </c:pt>
                <c:pt idx="4894">
                  <c:v>6.9149000000000006E-8</c:v>
                </c:pt>
                <c:pt idx="4895">
                  <c:v>6.9056999999999994E-8</c:v>
                </c:pt>
                <c:pt idx="4896">
                  <c:v>6.9043000000000005E-8</c:v>
                </c:pt>
                <c:pt idx="4897">
                  <c:v>6.8978999999999998E-8</c:v>
                </c:pt>
                <c:pt idx="4898">
                  <c:v>6.8929999999999996E-8</c:v>
                </c:pt>
                <c:pt idx="4899">
                  <c:v>6.8943999999999998E-8</c:v>
                </c:pt>
                <c:pt idx="4900">
                  <c:v>6.8831000000000003E-8</c:v>
                </c:pt>
                <c:pt idx="4901">
                  <c:v>6.8859999999999996E-8</c:v>
                </c:pt>
                <c:pt idx="4902">
                  <c:v>6.8837999999999997E-8</c:v>
                </c:pt>
                <c:pt idx="4903">
                  <c:v>6.8682999999999994E-8</c:v>
                </c:pt>
                <c:pt idx="4904">
                  <c:v>6.8655000000000002E-8</c:v>
                </c:pt>
                <c:pt idx="4905">
                  <c:v>6.8599000000000004E-8</c:v>
                </c:pt>
                <c:pt idx="4906">
                  <c:v>6.8309000000000006E-8</c:v>
                </c:pt>
                <c:pt idx="4907">
                  <c:v>6.7922000000000004E-8</c:v>
                </c:pt>
                <c:pt idx="4908">
                  <c:v>6.7498E-8</c:v>
                </c:pt>
                <c:pt idx="4909">
                  <c:v>6.7088999999999999E-8</c:v>
                </c:pt>
                <c:pt idx="4910">
                  <c:v>6.6624000000000002E-8</c:v>
                </c:pt>
                <c:pt idx="4911">
                  <c:v>6.6200999999999998E-8</c:v>
                </c:pt>
                <c:pt idx="4912">
                  <c:v>6.5664999999999999E-8</c:v>
                </c:pt>
                <c:pt idx="4913">
                  <c:v>6.5178000000000003E-8</c:v>
                </c:pt>
                <c:pt idx="4914">
                  <c:v>6.479E-8</c:v>
                </c:pt>
                <c:pt idx="4915">
                  <c:v>6.4395000000000002E-8</c:v>
                </c:pt>
                <c:pt idx="4916">
                  <c:v>6.4049999999999995E-8</c:v>
                </c:pt>
                <c:pt idx="4917">
                  <c:v>6.3675999999999994E-8</c:v>
                </c:pt>
                <c:pt idx="4918">
                  <c:v>6.3323000000000004E-8</c:v>
                </c:pt>
                <c:pt idx="4919">
                  <c:v>6.2865000000000001E-8</c:v>
                </c:pt>
                <c:pt idx="4920">
                  <c:v>6.2562000000000001E-8</c:v>
                </c:pt>
                <c:pt idx="4921">
                  <c:v>6.2188000000000001E-8</c:v>
                </c:pt>
                <c:pt idx="4922">
                  <c:v>6.1750999999999995E-8</c:v>
                </c:pt>
                <c:pt idx="4923">
                  <c:v>6.1398000000000005E-8</c:v>
                </c:pt>
                <c:pt idx="4924">
                  <c:v>6.1087999999999997E-8</c:v>
                </c:pt>
                <c:pt idx="4925">
                  <c:v>6.0713999999999997E-8</c:v>
                </c:pt>
                <c:pt idx="4926">
                  <c:v>6.0383000000000005E-8</c:v>
                </c:pt>
                <c:pt idx="4927">
                  <c:v>5.9974000000000005E-8</c:v>
                </c:pt>
                <c:pt idx="4928">
                  <c:v>5.9691000000000002E-8</c:v>
                </c:pt>
                <c:pt idx="4929">
                  <c:v>5.9373999999999999E-8</c:v>
                </c:pt>
                <c:pt idx="4930">
                  <c:v>5.9050000000000003E-8</c:v>
                </c:pt>
                <c:pt idx="4931">
                  <c:v>5.8759999999999998E-8</c:v>
                </c:pt>
                <c:pt idx="4932">
                  <c:v>5.8379999999999997E-8</c:v>
                </c:pt>
                <c:pt idx="4933">
                  <c:v>5.8133000000000002E-8</c:v>
                </c:pt>
                <c:pt idx="4934">
                  <c:v>5.7717E-8</c:v>
                </c:pt>
                <c:pt idx="4935">
                  <c:v>5.7469999999999998E-8</c:v>
                </c:pt>
                <c:pt idx="4936">
                  <c:v>5.7174E-8</c:v>
                </c:pt>
                <c:pt idx="4937">
                  <c:v>5.6849000000000002E-8</c:v>
                </c:pt>
                <c:pt idx="4938">
                  <c:v>5.6652000000000003E-8</c:v>
                </c:pt>
                <c:pt idx="4939">
                  <c:v>5.6306000000000001E-8</c:v>
                </c:pt>
                <c:pt idx="4940">
                  <c:v>5.6010000000000003E-8</c:v>
                </c:pt>
                <c:pt idx="4941">
                  <c:v>5.5706999999999997E-8</c:v>
                </c:pt>
                <c:pt idx="4942">
                  <c:v>5.5480999999999999E-8</c:v>
                </c:pt>
                <c:pt idx="4943">
                  <c:v>5.5255000000000001E-8</c:v>
                </c:pt>
                <c:pt idx="4944">
                  <c:v>5.498E-8</c:v>
                </c:pt>
                <c:pt idx="4945">
                  <c:v>5.4768999999999999E-8</c:v>
                </c:pt>
                <c:pt idx="4946">
                  <c:v>5.4473000000000001E-8</c:v>
                </c:pt>
                <c:pt idx="4947">
                  <c:v>5.4218999999999997E-8</c:v>
                </c:pt>
                <c:pt idx="4948">
                  <c:v>5.3957999999999999E-8</c:v>
                </c:pt>
                <c:pt idx="4949">
                  <c:v>5.3682999999999998E-8</c:v>
                </c:pt>
                <c:pt idx="4950">
                  <c:v>5.3394000000000002E-8</c:v>
                </c:pt>
                <c:pt idx="4951">
                  <c:v>5.3202999999999997E-8</c:v>
                </c:pt>
                <c:pt idx="4952">
                  <c:v>5.2949E-8</c:v>
                </c:pt>
                <c:pt idx="4953">
                  <c:v>5.2631999999999998E-8</c:v>
                </c:pt>
                <c:pt idx="4954">
                  <c:v>5.2371E-8</c:v>
                </c:pt>
                <c:pt idx="4955">
                  <c:v>5.2152000000000003E-8</c:v>
                </c:pt>
                <c:pt idx="4956">
                  <c:v>5.1870000000000001E-8</c:v>
                </c:pt>
                <c:pt idx="4957">
                  <c:v>5.1708000000000002E-8</c:v>
                </c:pt>
                <c:pt idx="4958">
                  <c:v>5.1552999999999998E-8</c:v>
                </c:pt>
                <c:pt idx="4959">
                  <c:v>5.1284999999999999E-8</c:v>
                </c:pt>
                <c:pt idx="4960">
                  <c:v>5.1143999999999998E-8</c:v>
                </c:pt>
                <c:pt idx="4961">
                  <c:v>5.0954000000000001E-8</c:v>
                </c:pt>
                <c:pt idx="4962">
                  <c:v>5.0820000000000001E-8</c:v>
                </c:pt>
                <c:pt idx="4963">
                  <c:v>5.0587000000000002E-8</c:v>
                </c:pt>
                <c:pt idx="4964">
                  <c:v>5.0418000000000002E-8</c:v>
                </c:pt>
                <c:pt idx="4965">
                  <c:v>5.0284000000000002E-8</c:v>
                </c:pt>
                <c:pt idx="4966">
                  <c:v>5.0191999999999997E-8</c:v>
                </c:pt>
                <c:pt idx="4967">
                  <c:v>5.0134999999999999E-8</c:v>
                </c:pt>
                <c:pt idx="4968">
                  <c:v>5.0142E-8</c:v>
                </c:pt>
                <c:pt idx="4969">
                  <c:v>5.0079000000000001E-8</c:v>
                </c:pt>
                <c:pt idx="4970">
                  <c:v>5.0008E-8</c:v>
                </c:pt>
                <c:pt idx="4971">
                  <c:v>4.9888999999999998E-8</c:v>
                </c:pt>
                <c:pt idx="4972">
                  <c:v>4.9888999999999998E-8</c:v>
                </c:pt>
                <c:pt idx="4973">
                  <c:v>4.9846000000000002E-8</c:v>
                </c:pt>
                <c:pt idx="4974">
                  <c:v>4.9839E-8</c:v>
                </c:pt>
                <c:pt idx="4975">
                  <c:v>4.9725999999999998E-8</c:v>
                </c:pt>
                <c:pt idx="4976">
                  <c:v>4.9789999999999998E-8</c:v>
                </c:pt>
                <c:pt idx="4977">
                  <c:v>4.9670000000000001E-8</c:v>
                </c:pt>
                <c:pt idx="4978">
                  <c:v>4.9670000000000001E-8</c:v>
                </c:pt>
                <c:pt idx="4979">
                  <c:v>4.9613999999999997E-8</c:v>
                </c:pt>
                <c:pt idx="4980">
                  <c:v>4.9521999999999998E-8</c:v>
                </c:pt>
                <c:pt idx="4981">
                  <c:v>4.9543000000000002E-8</c:v>
                </c:pt>
                <c:pt idx="4982">
                  <c:v>4.9521999999999998E-8</c:v>
                </c:pt>
                <c:pt idx="4983">
                  <c:v>4.9316999999999998E-8</c:v>
                </c:pt>
                <c:pt idx="4984">
                  <c:v>4.9169000000000002E-8</c:v>
                </c:pt>
                <c:pt idx="4985">
                  <c:v>4.8965000000000002E-8</c:v>
                </c:pt>
                <c:pt idx="4986">
                  <c:v>4.8745999999999999E-8</c:v>
                </c:pt>
                <c:pt idx="4987">
                  <c:v>4.8505999999999998E-8</c:v>
                </c:pt>
                <c:pt idx="4988">
                  <c:v>4.8316000000000001E-8</c:v>
                </c:pt>
                <c:pt idx="4989">
                  <c:v>4.8195999999999997E-8</c:v>
                </c:pt>
                <c:pt idx="4990">
                  <c:v>4.7934999999999999E-8</c:v>
                </c:pt>
                <c:pt idx="4991">
                  <c:v>4.7738E-8</c:v>
                </c:pt>
                <c:pt idx="4992">
                  <c:v>4.7547000000000002E-8</c:v>
                </c:pt>
                <c:pt idx="4993">
                  <c:v>4.7426999999999998E-8</c:v>
                </c:pt>
                <c:pt idx="4994">
                  <c:v>4.7222999999999999E-8</c:v>
                </c:pt>
                <c:pt idx="4995">
                  <c:v>4.7039000000000002E-8</c:v>
                </c:pt>
                <c:pt idx="4996">
                  <c:v>4.6883999999999998E-8</c:v>
                </c:pt>
                <c:pt idx="4997">
                  <c:v>4.6729000000000001E-8</c:v>
                </c:pt>
                <c:pt idx="4998">
                  <c:v>4.6580999999999999E-8</c:v>
                </c:pt>
                <c:pt idx="4999">
                  <c:v>4.6376999999999999E-8</c:v>
                </c:pt>
                <c:pt idx="5000">
                  <c:v>4.6213999999999999E-8</c:v>
                </c:pt>
                <c:pt idx="5001">
                  <c:v>4.6052000000000001E-8</c:v>
                </c:pt>
                <c:pt idx="5002">
                  <c:v>4.5918000000000001E-8</c:v>
                </c:pt>
                <c:pt idx="5003">
                  <c:v>4.5756000000000003E-8</c:v>
                </c:pt>
                <c:pt idx="5004">
                  <c:v>4.5516000000000002E-8</c:v>
                </c:pt>
                <c:pt idx="5005">
                  <c:v>4.5296999999999999E-8</c:v>
                </c:pt>
                <c:pt idx="5006">
                  <c:v>4.51E-8</c:v>
                </c:pt>
                <c:pt idx="5007">
                  <c:v>4.4973000000000002E-8</c:v>
                </c:pt>
                <c:pt idx="5008">
                  <c:v>4.4782999999999998E-8</c:v>
                </c:pt>
                <c:pt idx="5009">
                  <c:v>4.4641999999999997E-8</c:v>
                </c:pt>
                <c:pt idx="5010">
                  <c:v>4.4415999999999999E-8</c:v>
                </c:pt>
                <c:pt idx="5011">
                  <c:v>4.4204000000000003E-8</c:v>
                </c:pt>
                <c:pt idx="5012">
                  <c:v>4.4133999999999997E-8</c:v>
                </c:pt>
                <c:pt idx="5013">
                  <c:v>4.3942999999999998E-8</c:v>
                </c:pt>
                <c:pt idx="5014">
                  <c:v>4.3718000000000001E-8</c:v>
                </c:pt>
                <c:pt idx="5015">
                  <c:v>4.3577E-8</c:v>
                </c:pt>
                <c:pt idx="5016">
                  <c:v>4.3399999999999998E-8</c:v>
                </c:pt>
                <c:pt idx="5017">
                  <c:v>4.3238E-8</c:v>
                </c:pt>
                <c:pt idx="5018">
                  <c:v>4.2914000000000003E-8</c:v>
                </c:pt>
                <c:pt idx="5019">
                  <c:v>4.2808000000000002E-8</c:v>
                </c:pt>
                <c:pt idx="5020">
                  <c:v>4.2667000000000001E-8</c:v>
                </c:pt>
                <c:pt idx="5021">
                  <c:v>4.2533000000000001E-8</c:v>
                </c:pt>
                <c:pt idx="5022">
                  <c:v>4.2406000000000003E-8</c:v>
                </c:pt>
                <c:pt idx="5023">
                  <c:v>4.2272000000000003E-8</c:v>
                </c:pt>
                <c:pt idx="5024">
                  <c:v>4.2243999999999998E-8</c:v>
                </c:pt>
                <c:pt idx="5025">
                  <c:v>4.2116999999999999E-8</c:v>
                </c:pt>
                <c:pt idx="5026">
                  <c:v>4.1955000000000001E-8</c:v>
                </c:pt>
                <c:pt idx="5027">
                  <c:v>4.1834999999999997E-8</c:v>
                </c:pt>
                <c:pt idx="5028">
                  <c:v>4.1665999999999997E-8</c:v>
                </c:pt>
                <c:pt idx="5029">
                  <c:v>4.1560000000000003E-8</c:v>
                </c:pt>
                <c:pt idx="5030">
                  <c:v>4.1426000000000003E-8</c:v>
                </c:pt>
                <c:pt idx="5031">
                  <c:v>4.1320000000000002E-8</c:v>
                </c:pt>
                <c:pt idx="5032">
                  <c:v>4.1192999999999997E-8</c:v>
                </c:pt>
                <c:pt idx="5033">
                  <c:v>4.1080000000000001E-8</c:v>
                </c:pt>
                <c:pt idx="5034">
                  <c:v>4.1010000000000001E-8</c:v>
                </c:pt>
                <c:pt idx="5035">
                  <c:v>4.0797999999999999E-8</c:v>
                </c:pt>
                <c:pt idx="5036">
                  <c:v>4.0797999999999999E-8</c:v>
                </c:pt>
                <c:pt idx="5037">
                  <c:v>4.0656999999999998E-8</c:v>
                </c:pt>
                <c:pt idx="5038">
                  <c:v>4.0593999999999999E-8</c:v>
                </c:pt>
                <c:pt idx="5039">
                  <c:v>4.053E-8</c:v>
                </c:pt>
                <c:pt idx="5040">
                  <c:v>4.0381999999999997E-8</c:v>
                </c:pt>
                <c:pt idx="5041">
                  <c:v>4.0282999999999997E-8</c:v>
                </c:pt>
                <c:pt idx="5042">
                  <c:v>4.0269000000000001E-8</c:v>
                </c:pt>
                <c:pt idx="5043">
                  <c:v>4.0163E-8</c:v>
                </c:pt>
                <c:pt idx="5044">
                  <c:v>4.0078999999999998E-8</c:v>
                </c:pt>
                <c:pt idx="5045">
                  <c:v>3.9959000000000001E-8</c:v>
                </c:pt>
                <c:pt idx="5046">
                  <c:v>3.9908999999999997E-8</c:v>
                </c:pt>
                <c:pt idx="5047">
                  <c:v>3.9853E-8</c:v>
                </c:pt>
                <c:pt idx="5048">
                  <c:v>3.9746999999999999E-8</c:v>
                </c:pt>
                <c:pt idx="5049">
                  <c:v>3.9656000000000001E-8</c:v>
                </c:pt>
                <c:pt idx="5050">
                  <c:v>3.9599000000000003E-8</c:v>
                </c:pt>
                <c:pt idx="5051">
                  <c:v>3.9522000000000001E-8</c:v>
                </c:pt>
                <c:pt idx="5052">
                  <c:v>3.9486E-8</c:v>
                </c:pt>
                <c:pt idx="5053">
                  <c:v>3.9500000000000003E-8</c:v>
                </c:pt>
                <c:pt idx="5054">
                  <c:v>3.9352000000000001E-8</c:v>
                </c:pt>
                <c:pt idx="5055">
                  <c:v>3.9344999999999999E-8</c:v>
                </c:pt>
                <c:pt idx="5056">
                  <c:v>3.9211E-8</c:v>
                </c:pt>
                <c:pt idx="5057">
                  <c:v>3.9120000000000002E-8</c:v>
                </c:pt>
                <c:pt idx="5058">
                  <c:v>3.9042E-8</c:v>
                </c:pt>
                <c:pt idx="5059">
                  <c:v>3.8979000000000001E-8</c:v>
                </c:pt>
                <c:pt idx="5060">
                  <c:v>3.8957000000000003E-8</c:v>
                </c:pt>
                <c:pt idx="5061">
                  <c:v>3.8858999999999997E-8</c:v>
                </c:pt>
                <c:pt idx="5062">
                  <c:v>3.8781000000000002E-8</c:v>
                </c:pt>
                <c:pt idx="5063">
                  <c:v>3.8759999999999998E-8</c:v>
                </c:pt>
                <c:pt idx="5064">
                  <c:v>3.8711000000000002E-8</c:v>
                </c:pt>
                <c:pt idx="5065">
                  <c:v>3.8718000000000003E-8</c:v>
                </c:pt>
                <c:pt idx="5066">
                  <c:v>3.8605000000000001E-8</c:v>
                </c:pt>
                <c:pt idx="5067">
                  <c:v>3.8577000000000002E-8</c:v>
                </c:pt>
                <c:pt idx="5068">
                  <c:v>3.8436000000000001E-8</c:v>
                </c:pt>
                <c:pt idx="5069">
                  <c:v>3.8436000000000001E-8</c:v>
                </c:pt>
                <c:pt idx="5070">
                  <c:v>3.8407000000000001E-8</c:v>
                </c:pt>
                <c:pt idx="5071">
                  <c:v>3.8385999999999997E-8</c:v>
                </c:pt>
                <c:pt idx="5072">
                  <c:v>3.8266E-8</c:v>
                </c:pt>
                <c:pt idx="5073">
                  <c:v>3.8159999999999999E-8</c:v>
                </c:pt>
                <c:pt idx="5074">
                  <c:v>3.8175000000000003E-8</c:v>
                </c:pt>
                <c:pt idx="5075">
                  <c:v>3.8159999999999999E-8</c:v>
                </c:pt>
                <c:pt idx="5076">
                  <c:v>3.8018999999999998E-8</c:v>
                </c:pt>
                <c:pt idx="5077">
                  <c:v>3.8005000000000002E-8</c:v>
                </c:pt>
                <c:pt idx="5078">
                  <c:v>3.7891999999999999E-8</c:v>
                </c:pt>
                <c:pt idx="5079">
                  <c:v>3.7891999999999999E-8</c:v>
                </c:pt>
                <c:pt idx="5080">
                  <c:v>3.7836000000000002E-8</c:v>
                </c:pt>
                <c:pt idx="5081">
                  <c:v>3.7750999999999998E-8</c:v>
                </c:pt>
                <c:pt idx="5082">
                  <c:v>3.7814999999999998E-8</c:v>
                </c:pt>
                <c:pt idx="5083">
                  <c:v>3.7702000000000002E-8</c:v>
                </c:pt>
                <c:pt idx="5084">
                  <c:v>3.7667000000000002E-8</c:v>
                </c:pt>
                <c:pt idx="5085">
                  <c:v>3.7581999999999999E-8</c:v>
                </c:pt>
                <c:pt idx="5086">
                  <c:v>3.7511999999999999E-8</c:v>
                </c:pt>
                <c:pt idx="5087">
                  <c:v>3.7462000000000002E-8</c:v>
                </c:pt>
                <c:pt idx="5088">
                  <c:v>3.7412999999999999E-8</c:v>
                </c:pt>
                <c:pt idx="5089">
                  <c:v>3.7335000000000003E-8</c:v>
                </c:pt>
                <c:pt idx="5090">
                  <c:v>3.7265000000000003E-8</c:v>
                </c:pt>
                <c:pt idx="5091">
                  <c:v>3.7187000000000001E-8</c:v>
                </c:pt>
                <c:pt idx="5092">
                  <c:v>3.7214999999999999E-8</c:v>
                </c:pt>
                <c:pt idx="5093">
                  <c:v>3.7089000000000002E-8</c:v>
                </c:pt>
                <c:pt idx="5094">
                  <c:v>3.7046E-8</c:v>
                </c:pt>
                <c:pt idx="5095">
                  <c:v>3.6932999999999997E-8</c:v>
                </c:pt>
                <c:pt idx="5096">
                  <c:v>3.6877E-8</c:v>
                </c:pt>
                <c:pt idx="5097">
                  <c:v>3.6735999999999999E-8</c:v>
                </c:pt>
                <c:pt idx="5098">
                  <c:v>3.6664999999999998E-8</c:v>
                </c:pt>
                <c:pt idx="5099">
                  <c:v>3.6636999999999999E-8</c:v>
                </c:pt>
                <c:pt idx="5100">
                  <c:v>3.6495999999999998E-8</c:v>
                </c:pt>
                <c:pt idx="5101">
                  <c:v>3.6453999999999997E-8</c:v>
                </c:pt>
                <c:pt idx="5102">
                  <c:v>3.6354999999999997E-8</c:v>
                </c:pt>
                <c:pt idx="5103">
                  <c:v>3.6376000000000001E-8</c:v>
                </c:pt>
                <c:pt idx="5104">
                  <c:v>3.627E-8</c:v>
                </c:pt>
                <c:pt idx="5105">
                  <c:v>3.6227999999999999E-8</c:v>
                </c:pt>
                <c:pt idx="5106">
                  <c:v>3.6214000000000003E-8</c:v>
                </c:pt>
                <c:pt idx="5107">
                  <c:v>3.6136E-8</c:v>
                </c:pt>
                <c:pt idx="5108">
                  <c:v>3.6073000000000001E-8</c:v>
                </c:pt>
                <c:pt idx="5109">
                  <c:v>3.6038000000000001E-8</c:v>
                </c:pt>
                <c:pt idx="5110">
                  <c:v>3.5994999999999999E-8</c:v>
                </c:pt>
                <c:pt idx="5111">
                  <c:v>3.6031E-8</c:v>
                </c:pt>
                <c:pt idx="5112">
                  <c:v>3.5994999999999999E-8</c:v>
                </c:pt>
                <c:pt idx="5113">
                  <c:v>3.5939000000000002E-8</c:v>
                </c:pt>
                <c:pt idx="5114">
                  <c:v>3.5911000000000003E-8</c:v>
                </c:pt>
                <c:pt idx="5115">
                  <c:v>3.5868000000000001E-8</c:v>
                </c:pt>
                <c:pt idx="5116">
                  <c:v>3.5805000000000002E-8</c:v>
                </c:pt>
                <c:pt idx="5117">
                  <c:v>3.5790999999999999E-8</c:v>
                </c:pt>
                <c:pt idx="5118">
                  <c:v>3.5790999999999999E-8</c:v>
                </c:pt>
                <c:pt idx="5119">
                  <c:v>3.5840000000000002E-8</c:v>
                </c:pt>
                <c:pt idx="5120">
                  <c:v>3.5853999999999998E-8</c:v>
                </c:pt>
                <c:pt idx="5121">
                  <c:v>3.5840000000000002E-8</c:v>
                </c:pt>
                <c:pt idx="5122">
                  <c:v>3.5889999999999999E-8</c:v>
                </c:pt>
                <c:pt idx="5123">
                  <c:v>3.5847000000000003E-8</c:v>
                </c:pt>
                <c:pt idx="5124">
                  <c:v>3.5840000000000002E-8</c:v>
                </c:pt>
                <c:pt idx="5125">
                  <c:v>3.5812000000000003E-8</c:v>
                </c:pt>
                <c:pt idx="5126">
                  <c:v>3.5741999999999997E-8</c:v>
                </c:pt>
                <c:pt idx="5127">
                  <c:v>3.5642999999999997E-8</c:v>
                </c:pt>
                <c:pt idx="5128">
                  <c:v>3.5607999999999997E-8</c:v>
                </c:pt>
                <c:pt idx="5129">
                  <c:v>3.5523E-8</c:v>
                </c:pt>
                <c:pt idx="5130">
                  <c:v>3.5438000000000003E-8</c:v>
                </c:pt>
                <c:pt idx="5131">
                  <c:v>3.5431000000000001E-8</c:v>
                </c:pt>
                <c:pt idx="5132">
                  <c:v>3.5374999999999997E-8</c:v>
                </c:pt>
                <c:pt idx="5133">
                  <c:v>3.5361000000000001E-8</c:v>
                </c:pt>
                <c:pt idx="5134">
                  <c:v>3.5269000000000003E-8</c:v>
                </c:pt>
                <c:pt idx="5135">
                  <c:v>3.5332000000000002E-8</c:v>
                </c:pt>
                <c:pt idx="5136">
                  <c:v>3.5317999999999999E-8</c:v>
                </c:pt>
                <c:pt idx="5137">
                  <c:v>3.5247999999999999E-8</c:v>
                </c:pt>
                <c:pt idx="5138">
                  <c:v>3.5183999999999999E-8</c:v>
                </c:pt>
                <c:pt idx="5139">
                  <c:v>3.5100000000000003E-8</c:v>
                </c:pt>
                <c:pt idx="5140">
                  <c:v>3.5007999999999998E-8</c:v>
                </c:pt>
                <c:pt idx="5141">
                  <c:v>3.4930000000000002E-8</c:v>
                </c:pt>
                <c:pt idx="5142">
                  <c:v>3.4972999999999998E-8</c:v>
                </c:pt>
                <c:pt idx="5143">
                  <c:v>3.4866999999999997E-8</c:v>
                </c:pt>
                <c:pt idx="5144">
                  <c:v>3.4853000000000001E-8</c:v>
                </c:pt>
                <c:pt idx="5145">
                  <c:v>3.4754000000000001E-8</c:v>
                </c:pt>
                <c:pt idx="5146">
                  <c:v>3.4620000000000002E-8</c:v>
                </c:pt>
                <c:pt idx="5147">
                  <c:v>3.4592000000000003E-8</c:v>
                </c:pt>
                <c:pt idx="5148">
                  <c:v>3.4563999999999998E-8</c:v>
                </c:pt>
                <c:pt idx="5149">
                  <c:v>3.4578E-8</c:v>
                </c:pt>
                <c:pt idx="5150">
                  <c:v>3.4550000000000002E-8</c:v>
                </c:pt>
                <c:pt idx="5151">
                  <c:v>3.4578E-8</c:v>
                </c:pt>
                <c:pt idx="5152">
                  <c:v>3.4464999999999998E-8</c:v>
                </c:pt>
                <c:pt idx="5153">
                  <c:v>3.4471999999999999E-8</c:v>
                </c:pt>
                <c:pt idx="5154">
                  <c:v>3.4464999999999998E-8</c:v>
                </c:pt>
                <c:pt idx="5155">
                  <c:v>3.4458000000000003E-8</c:v>
                </c:pt>
                <c:pt idx="5156">
                  <c:v>3.4423000000000003E-8</c:v>
                </c:pt>
                <c:pt idx="5157">
                  <c:v>3.4295999999999998E-8</c:v>
                </c:pt>
                <c:pt idx="5158">
                  <c:v>3.4218000000000002E-8</c:v>
                </c:pt>
                <c:pt idx="5159">
                  <c:v>3.4218000000000002E-8</c:v>
                </c:pt>
                <c:pt idx="5160">
                  <c:v>3.4161999999999998E-8</c:v>
                </c:pt>
                <c:pt idx="5161">
                  <c:v>3.4161999999999998E-8</c:v>
                </c:pt>
                <c:pt idx="5162">
                  <c:v>3.4097999999999999E-8</c:v>
                </c:pt>
                <c:pt idx="5163">
                  <c:v>3.3978000000000002E-8</c:v>
                </c:pt>
                <c:pt idx="5164">
                  <c:v>3.3956999999999998E-8</c:v>
                </c:pt>
                <c:pt idx="5165">
                  <c:v>3.3886999999999998E-8</c:v>
                </c:pt>
                <c:pt idx="5166">
                  <c:v>3.3816000000000003E-8</c:v>
                </c:pt>
                <c:pt idx="5167">
                  <c:v>3.3759999999999999E-8</c:v>
                </c:pt>
                <c:pt idx="5168">
                  <c:v>3.3653999999999998E-8</c:v>
                </c:pt>
                <c:pt idx="5169">
                  <c:v>3.3554999999999998E-8</c:v>
                </c:pt>
                <c:pt idx="5170">
                  <c:v>3.3407000000000003E-8</c:v>
                </c:pt>
                <c:pt idx="5171">
                  <c:v>3.3350999999999999E-8</c:v>
                </c:pt>
                <c:pt idx="5172">
                  <c:v>3.3301000000000002E-8</c:v>
                </c:pt>
                <c:pt idx="5173">
                  <c:v>3.3231000000000002E-8</c:v>
                </c:pt>
                <c:pt idx="5174">
                  <c:v>3.3216999999999999E-8</c:v>
                </c:pt>
                <c:pt idx="5175">
                  <c:v>3.3231000000000002E-8</c:v>
                </c:pt>
                <c:pt idx="5176">
                  <c:v>3.3132000000000002E-8</c:v>
                </c:pt>
                <c:pt idx="5177">
                  <c:v>3.316E-8</c:v>
                </c:pt>
                <c:pt idx="5178">
                  <c:v>3.3145999999999998E-8</c:v>
                </c:pt>
                <c:pt idx="5179">
                  <c:v>3.3039999999999997E-8</c:v>
                </c:pt>
                <c:pt idx="5180">
                  <c:v>3.3004999999999997E-8</c:v>
                </c:pt>
                <c:pt idx="5181">
                  <c:v>3.3026000000000001E-8</c:v>
                </c:pt>
                <c:pt idx="5182">
                  <c:v>3.2912999999999998E-8</c:v>
                </c:pt>
                <c:pt idx="5183">
                  <c:v>3.2983999999999999E-8</c:v>
                </c:pt>
                <c:pt idx="5184">
                  <c:v>3.2991000000000001E-8</c:v>
                </c:pt>
                <c:pt idx="5185">
                  <c:v>3.3018999999999999E-8</c:v>
                </c:pt>
                <c:pt idx="5186">
                  <c:v>3.3018999999999999E-8</c:v>
                </c:pt>
                <c:pt idx="5187">
                  <c:v>3.2983999999999999E-8</c:v>
                </c:pt>
                <c:pt idx="5188">
                  <c:v>3.2941999999999998E-8</c:v>
                </c:pt>
                <c:pt idx="5189">
                  <c:v>3.2928000000000002E-8</c:v>
                </c:pt>
                <c:pt idx="5190">
                  <c:v>3.2870999999999997E-8</c:v>
                </c:pt>
                <c:pt idx="5191">
                  <c:v>3.2877999999999998E-8</c:v>
                </c:pt>
                <c:pt idx="5192">
                  <c:v>3.2822000000000001E-8</c:v>
                </c:pt>
                <c:pt idx="5193">
                  <c:v>3.2716E-8</c:v>
                </c:pt>
                <c:pt idx="5194">
                  <c:v>3.2609999999999999E-8</c:v>
                </c:pt>
                <c:pt idx="5195">
                  <c:v>3.2561000000000003E-8</c:v>
                </c:pt>
                <c:pt idx="5196">
                  <c:v>3.2413E-8</c:v>
                </c:pt>
                <c:pt idx="5197">
                  <c:v>3.2512E-8</c:v>
                </c:pt>
                <c:pt idx="5198">
                  <c:v>3.2455000000000002E-8</c:v>
                </c:pt>
                <c:pt idx="5199">
                  <c:v>3.2440999999999999E-8</c:v>
                </c:pt>
                <c:pt idx="5200">
                  <c:v>3.2433999999999998E-8</c:v>
                </c:pt>
                <c:pt idx="5201">
                  <c:v>3.2369999999999998E-8</c:v>
                </c:pt>
                <c:pt idx="5202">
                  <c:v>3.2378E-8</c:v>
                </c:pt>
                <c:pt idx="5203">
                  <c:v>3.2398999999999998E-8</c:v>
                </c:pt>
                <c:pt idx="5204">
                  <c:v>3.2405999999999999E-8</c:v>
                </c:pt>
                <c:pt idx="5205">
                  <c:v>3.2468999999999998E-8</c:v>
                </c:pt>
                <c:pt idx="5206">
                  <c:v>3.2321000000000002E-8</c:v>
                </c:pt>
                <c:pt idx="5207">
                  <c:v>3.2244000000000001E-8</c:v>
                </c:pt>
                <c:pt idx="5208">
                  <c:v>3.2299999999999998E-8</c:v>
                </c:pt>
                <c:pt idx="5209">
                  <c:v>3.2251000000000002E-8</c:v>
                </c:pt>
                <c:pt idx="5210">
                  <c:v>3.2180000000000001E-8</c:v>
                </c:pt>
                <c:pt idx="5211">
                  <c:v>3.2158999999999997E-8</c:v>
                </c:pt>
                <c:pt idx="5212">
                  <c:v>3.2117000000000002E-8</c:v>
                </c:pt>
                <c:pt idx="5213">
                  <c:v>3.2088000000000003E-8</c:v>
                </c:pt>
                <c:pt idx="5214">
                  <c:v>3.2110000000000001E-8</c:v>
                </c:pt>
                <c:pt idx="5215">
                  <c:v>3.2031999999999999E-8</c:v>
                </c:pt>
                <c:pt idx="5216">
                  <c:v>3.1983000000000003E-8</c:v>
                </c:pt>
                <c:pt idx="5217">
                  <c:v>3.1967999999999999E-8</c:v>
                </c:pt>
                <c:pt idx="5218">
                  <c:v>3.1967999999999999E-8</c:v>
                </c:pt>
                <c:pt idx="5219">
                  <c:v>3.187E-8</c:v>
                </c:pt>
                <c:pt idx="5220">
                  <c:v>3.1905E-8</c:v>
                </c:pt>
                <c:pt idx="5221">
                  <c:v>3.1820000000000003E-8</c:v>
                </c:pt>
                <c:pt idx="5222">
                  <c:v>3.1826999999999998E-8</c:v>
                </c:pt>
                <c:pt idx="5223">
                  <c:v>3.1791999999999998E-8</c:v>
                </c:pt>
                <c:pt idx="5224">
                  <c:v>3.1778000000000002E-8</c:v>
                </c:pt>
                <c:pt idx="5225">
                  <c:v>3.1771E-8</c:v>
                </c:pt>
                <c:pt idx="5226">
                  <c:v>3.1728999999999999E-8</c:v>
                </c:pt>
                <c:pt idx="5227">
                  <c:v>3.1692999999999998E-8</c:v>
                </c:pt>
                <c:pt idx="5228">
                  <c:v>3.1664999999999999E-8</c:v>
                </c:pt>
                <c:pt idx="5229">
                  <c:v>3.1679000000000002E-8</c:v>
                </c:pt>
                <c:pt idx="5230">
                  <c:v>3.1615999999999997E-8</c:v>
                </c:pt>
                <c:pt idx="5231">
                  <c:v>3.1657999999999998E-8</c:v>
                </c:pt>
                <c:pt idx="5232">
                  <c:v>3.1609000000000002E-8</c:v>
                </c:pt>
                <c:pt idx="5233">
                  <c:v>3.1587999999999998E-8</c:v>
                </c:pt>
                <c:pt idx="5234">
                  <c:v>3.1644000000000002E-8</c:v>
                </c:pt>
                <c:pt idx="5235">
                  <c:v>3.1629999999999999E-8</c:v>
                </c:pt>
                <c:pt idx="5236">
                  <c:v>3.1672000000000001E-8</c:v>
                </c:pt>
                <c:pt idx="5237">
                  <c:v>3.1743000000000002E-8</c:v>
                </c:pt>
                <c:pt idx="5238">
                  <c:v>3.1743000000000002E-8</c:v>
                </c:pt>
                <c:pt idx="5239">
                  <c:v>3.1721999999999998E-8</c:v>
                </c:pt>
                <c:pt idx="5240">
                  <c:v>3.1756999999999998E-8</c:v>
                </c:pt>
                <c:pt idx="5241">
                  <c:v>3.1721999999999998E-8</c:v>
                </c:pt>
                <c:pt idx="5242">
                  <c:v>3.1715000000000003E-8</c:v>
                </c:pt>
                <c:pt idx="5243">
                  <c:v>3.1820000000000003E-8</c:v>
                </c:pt>
                <c:pt idx="5244">
                  <c:v>3.1750000000000003E-8</c:v>
                </c:pt>
                <c:pt idx="5245">
                  <c:v>3.1743000000000002E-8</c:v>
                </c:pt>
                <c:pt idx="5246">
                  <c:v>3.1750000000000003E-8</c:v>
                </c:pt>
                <c:pt idx="5247">
                  <c:v>3.1728999999999999E-8</c:v>
                </c:pt>
                <c:pt idx="5248">
                  <c:v>3.1699999999999999E-8</c:v>
                </c:pt>
                <c:pt idx="5249">
                  <c:v>3.1715000000000003E-8</c:v>
                </c:pt>
                <c:pt idx="5250">
                  <c:v>3.1651000000000003E-8</c:v>
                </c:pt>
                <c:pt idx="5251">
                  <c:v>3.1664999999999999E-8</c:v>
                </c:pt>
                <c:pt idx="5252">
                  <c:v>3.1708000000000002E-8</c:v>
                </c:pt>
                <c:pt idx="5253">
                  <c:v>3.1728999999999999E-8</c:v>
                </c:pt>
                <c:pt idx="5254">
                  <c:v>3.1574000000000002E-8</c:v>
                </c:pt>
                <c:pt idx="5255">
                  <c:v>3.1602000000000001E-8</c:v>
                </c:pt>
                <c:pt idx="5256">
                  <c:v>3.1538000000000001E-8</c:v>
                </c:pt>
                <c:pt idx="5257">
                  <c:v>3.1523999999999998E-8</c:v>
                </c:pt>
                <c:pt idx="5258">
                  <c:v>3.1496E-8</c:v>
                </c:pt>
                <c:pt idx="5259">
                  <c:v>3.1496E-8</c:v>
                </c:pt>
                <c:pt idx="5260">
                  <c:v>3.1531E-8</c:v>
                </c:pt>
                <c:pt idx="5261">
                  <c:v>3.1551999999999997E-8</c:v>
                </c:pt>
                <c:pt idx="5262">
                  <c:v>3.1574000000000002E-8</c:v>
                </c:pt>
                <c:pt idx="5263">
                  <c:v>3.1587999999999998E-8</c:v>
                </c:pt>
                <c:pt idx="5264">
                  <c:v>3.1637000000000001E-8</c:v>
                </c:pt>
                <c:pt idx="5265">
                  <c:v>3.1629999999999999E-8</c:v>
                </c:pt>
                <c:pt idx="5266">
                  <c:v>3.1545000000000002E-8</c:v>
                </c:pt>
                <c:pt idx="5267">
                  <c:v>3.1446999999999997E-8</c:v>
                </c:pt>
                <c:pt idx="5268">
                  <c:v>3.1411000000000002E-8</c:v>
                </c:pt>
                <c:pt idx="5269">
                  <c:v>3.1397E-8</c:v>
                </c:pt>
                <c:pt idx="5270">
                  <c:v>3.1347999999999997E-8</c:v>
                </c:pt>
                <c:pt idx="5271">
                  <c:v>3.1248999999999997E-8</c:v>
                </c:pt>
                <c:pt idx="5272">
                  <c:v>3.1213999999999997E-8</c:v>
                </c:pt>
                <c:pt idx="5273">
                  <c:v>3.1193E-8</c:v>
                </c:pt>
                <c:pt idx="5274">
                  <c:v>3.1235000000000001E-8</c:v>
                </c:pt>
                <c:pt idx="5275">
                  <c:v>3.1207000000000003E-8</c:v>
                </c:pt>
                <c:pt idx="5276">
                  <c:v>3.1185999999999999E-8</c:v>
                </c:pt>
                <c:pt idx="5277">
                  <c:v>3.1228E-8</c:v>
                </c:pt>
                <c:pt idx="5278">
                  <c:v>3.1178999999999997E-8</c:v>
                </c:pt>
                <c:pt idx="5279">
                  <c:v>3.1193E-8</c:v>
                </c:pt>
                <c:pt idx="5280">
                  <c:v>3.1200000000000001E-8</c:v>
                </c:pt>
                <c:pt idx="5281">
                  <c:v>3.1242000000000003E-8</c:v>
                </c:pt>
                <c:pt idx="5282">
                  <c:v>3.1108000000000003E-8</c:v>
                </c:pt>
                <c:pt idx="5283">
                  <c:v>3.1009000000000003E-8</c:v>
                </c:pt>
                <c:pt idx="5284">
                  <c:v>3.1051999999999999E-8</c:v>
                </c:pt>
                <c:pt idx="5285">
                  <c:v>3.0980999999999998E-8</c:v>
                </c:pt>
                <c:pt idx="5286">
                  <c:v>3.0995000000000001E-8</c:v>
                </c:pt>
                <c:pt idx="5287">
                  <c:v>3.0881999999999998E-8</c:v>
                </c:pt>
                <c:pt idx="5288">
                  <c:v>3.0755E-8</c:v>
                </c:pt>
                <c:pt idx="5289">
                  <c:v>3.0677999999999998E-8</c:v>
                </c:pt>
                <c:pt idx="5290">
                  <c:v>3.0685E-8</c:v>
                </c:pt>
                <c:pt idx="5291">
                  <c:v>3.0558000000000001E-8</c:v>
                </c:pt>
                <c:pt idx="5292">
                  <c:v>3.0487E-8</c:v>
                </c:pt>
                <c:pt idx="5293">
                  <c:v>3.0345999999999999E-8</c:v>
                </c:pt>
                <c:pt idx="5294">
                  <c:v>3.0325000000000002E-8</c:v>
                </c:pt>
                <c:pt idx="5295">
                  <c:v>3.0227000000000003E-8</c:v>
                </c:pt>
                <c:pt idx="5296">
                  <c:v>3.0176999999999999E-8</c:v>
                </c:pt>
                <c:pt idx="5297">
                  <c:v>3.0099999999999998E-8</c:v>
                </c:pt>
                <c:pt idx="5298">
                  <c:v>3.0142E-8</c:v>
                </c:pt>
                <c:pt idx="5299">
                  <c:v>3.0070999999999998E-8</c:v>
                </c:pt>
                <c:pt idx="5300">
                  <c:v>2.9993999999999997E-8</c:v>
                </c:pt>
                <c:pt idx="5301">
                  <c:v>2.9929999999999997E-8</c:v>
                </c:pt>
                <c:pt idx="5302">
                  <c:v>2.9901999999999999E-8</c:v>
                </c:pt>
                <c:pt idx="5303">
                  <c:v>2.981E-8</c:v>
                </c:pt>
                <c:pt idx="5304">
                  <c:v>2.981E-8</c:v>
                </c:pt>
                <c:pt idx="5305">
                  <c:v>2.9831999999999999E-8</c:v>
                </c:pt>
                <c:pt idx="5306">
                  <c:v>2.9747000000000002E-8</c:v>
                </c:pt>
                <c:pt idx="5307">
                  <c:v>2.9839E-8</c:v>
                </c:pt>
                <c:pt idx="5308">
                  <c:v>2.9839E-8</c:v>
                </c:pt>
                <c:pt idx="5309">
                  <c:v>2.9789E-8</c:v>
                </c:pt>
                <c:pt idx="5310">
                  <c:v>2.9761000000000001E-8</c:v>
                </c:pt>
                <c:pt idx="5311">
                  <c:v>2.9691000000000001E-8</c:v>
                </c:pt>
                <c:pt idx="5312">
                  <c:v>2.9747000000000002E-8</c:v>
                </c:pt>
                <c:pt idx="5313">
                  <c:v>2.9668999999999999E-8</c:v>
                </c:pt>
                <c:pt idx="5314">
                  <c:v>2.9684E-8</c:v>
                </c:pt>
                <c:pt idx="5315">
                  <c:v>2.9691000000000001E-8</c:v>
                </c:pt>
                <c:pt idx="5316">
                  <c:v>2.9676000000000001E-8</c:v>
                </c:pt>
                <c:pt idx="5317">
                  <c:v>2.9598999999999999E-8</c:v>
                </c:pt>
                <c:pt idx="5318">
                  <c:v>2.9534999999999999E-8</c:v>
                </c:pt>
                <c:pt idx="5319">
                  <c:v>2.9563999999999999E-8</c:v>
                </c:pt>
                <c:pt idx="5320">
                  <c:v>2.9458000000000001E-8</c:v>
                </c:pt>
                <c:pt idx="5321">
                  <c:v>2.9458000000000001E-8</c:v>
                </c:pt>
                <c:pt idx="5322">
                  <c:v>2.9429999999999999E-8</c:v>
                </c:pt>
                <c:pt idx="5323">
                  <c:v>2.9429999999999999E-8</c:v>
                </c:pt>
                <c:pt idx="5324">
                  <c:v>2.9393999999999998E-8</c:v>
                </c:pt>
                <c:pt idx="5325">
                  <c:v>2.9245999999999999E-8</c:v>
                </c:pt>
                <c:pt idx="5326">
                  <c:v>2.9204000000000001E-8</c:v>
                </c:pt>
                <c:pt idx="5327">
                  <c:v>2.9133E-8</c:v>
                </c:pt>
                <c:pt idx="5328">
                  <c:v>2.9042E-8</c:v>
                </c:pt>
                <c:pt idx="5329">
                  <c:v>2.8999E-8</c:v>
                </c:pt>
                <c:pt idx="5330">
                  <c:v>2.8886999999999999E-8</c:v>
                </c:pt>
                <c:pt idx="5331">
                  <c:v>2.8880000000000001E-8</c:v>
                </c:pt>
                <c:pt idx="5332">
                  <c:v>2.8880000000000001E-8</c:v>
                </c:pt>
                <c:pt idx="5333">
                  <c:v>2.8801999999999999E-8</c:v>
                </c:pt>
                <c:pt idx="5334">
                  <c:v>2.8752999999999999E-8</c:v>
                </c:pt>
                <c:pt idx="5335">
                  <c:v>2.8717000000000002E-8</c:v>
                </c:pt>
                <c:pt idx="5336">
                  <c:v>2.8582999999999999E-8</c:v>
                </c:pt>
                <c:pt idx="5337">
                  <c:v>2.8582999999999999E-8</c:v>
                </c:pt>
                <c:pt idx="5338">
                  <c:v>2.8611999999999998E-8</c:v>
                </c:pt>
                <c:pt idx="5339">
                  <c:v>2.852E-8</c:v>
                </c:pt>
                <c:pt idx="5340">
                  <c:v>2.8506000000000001E-8</c:v>
                </c:pt>
                <c:pt idx="5341">
                  <c:v>2.852E-8</c:v>
                </c:pt>
                <c:pt idx="5342">
                  <c:v>2.8435E-8</c:v>
                </c:pt>
                <c:pt idx="5343">
                  <c:v>2.8407000000000001E-8</c:v>
                </c:pt>
                <c:pt idx="5344">
                  <c:v>2.8386E-8</c:v>
                </c:pt>
                <c:pt idx="5345">
                  <c:v>2.8372000000000001E-8</c:v>
                </c:pt>
                <c:pt idx="5346">
                  <c:v>2.8365E-8</c:v>
                </c:pt>
                <c:pt idx="5347">
                  <c:v>2.8328999999999998E-8</c:v>
                </c:pt>
                <c:pt idx="5348">
                  <c:v>2.8328999999999998E-8</c:v>
                </c:pt>
                <c:pt idx="5349">
                  <c:v>2.8279999999999999E-8</c:v>
                </c:pt>
                <c:pt idx="5350">
                  <c:v>2.8266E-8</c:v>
                </c:pt>
                <c:pt idx="5351">
                  <c:v>2.8238000000000001E-8</c:v>
                </c:pt>
                <c:pt idx="5352">
                  <c:v>2.8209999999999999E-8</c:v>
                </c:pt>
                <c:pt idx="5353">
                  <c:v>2.8194999999999999E-8</c:v>
                </c:pt>
                <c:pt idx="5354">
                  <c:v>2.8203000000000001E-8</c:v>
                </c:pt>
                <c:pt idx="5355">
                  <c:v>2.8174000000000001E-8</c:v>
                </c:pt>
                <c:pt idx="5356">
                  <c:v>2.8167E-8</c:v>
                </c:pt>
                <c:pt idx="5357">
                  <c:v>2.8159999999999999E-8</c:v>
                </c:pt>
                <c:pt idx="5358">
                  <c:v>2.8153000000000001E-8</c:v>
                </c:pt>
                <c:pt idx="5359">
                  <c:v>2.8167E-8</c:v>
                </c:pt>
                <c:pt idx="5360">
                  <c:v>2.8110999999999999E-8</c:v>
                </c:pt>
                <c:pt idx="5361">
                  <c:v>2.8083000000000001E-8</c:v>
                </c:pt>
                <c:pt idx="5362">
                  <c:v>2.8054000000000001E-8</c:v>
                </c:pt>
                <c:pt idx="5363">
                  <c:v>2.8060999999999999E-8</c:v>
                </c:pt>
                <c:pt idx="5364">
                  <c:v>2.8005000000000002E-8</c:v>
                </c:pt>
                <c:pt idx="5365">
                  <c:v>2.8060999999999999E-8</c:v>
                </c:pt>
                <c:pt idx="5366">
                  <c:v>2.8033E-8</c:v>
                </c:pt>
                <c:pt idx="5367">
                  <c:v>2.8083000000000001E-8</c:v>
                </c:pt>
                <c:pt idx="5368">
                  <c:v>2.8033E-8</c:v>
                </c:pt>
                <c:pt idx="5369">
                  <c:v>2.8047E-8</c:v>
                </c:pt>
                <c:pt idx="5370">
                  <c:v>2.7990999999999999E-8</c:v>
                </c:pt>
                <c:pt idx="5371">
                  <c:v>2.8025999999999999E-8</c:v>
                </c:pt>
                <c:pt idx="5372">
                  <c:v>2.7891999999999999E-8</c:v>
                </c:pt>
                <c:pt idx="5373">
                  <c:v>2.7977E-8</c:v>
                </c:pt>
                <c:pt idx="5374">
                  <c:v>2.7949000000000001E-8</c:v>
                </c:pt>
                <c:pt idx="5375">
                  <c:v>2.7913E-8</c:v>
                </c:pt>
                <c:pt idx="5376">
                  <c:v>2.7926999999999999E-8</c:v>
                </c:pt>
                <c:pt idx="5377">
                  <c:v>2.7905999999999999E-8</c:v>
                </c:pt>
                <c:pt idx="5378">
                  <c:v>2.7878E-8</c:v>
                </c:pt>
                <c:pt idx="5379">
                  <c:v>2.7850000000000001E-8</c:v>
                </c:pt>
                <c:pt idx="5380">
                  <c:v>2.7856999999999999E-8</c:v>
                </c:pt>
                <c:pt idx="5381">
                  <c:v>2.7850000000000001E-8</c:v>
                </c:pt>
                <c:pt idx="5382">
                  <c:v>2.7856999999999999E-8</c:v>
                </c:pt>
                <c:pt idx="5383">
                  <c:v>2.7963E-8</c:v>
                </c:pt>
                <c:pt idx="5384">
                  <c:v>2.8083000000000001E-8</c:v>
                </c:pt>
                <c:pt idx="5385">
                  <c:v>2.8159999999999999E-8</c:v>
                </c:pt>
                <c:pt idx="5386">
                  <c:v>2.8209999999999999E-8</c:v>
                </c:pt>
                <c:pt idx="5387">
                  <c:v>2.8203000000000001E-8</c:v>
                </c:pt>
                <c:pt idx="5388">
                  <c:v>2.8252E-8</c:v>
                </c:pt>
                <c:pt idx="5389">
                  <c:v>2.8358000000000002E-8</c:v>
                </c:pt>
                <c:pt idx="5390">
                  <c:v>2.8351E-8</c:v>
                </c:pt>
                <c:pt idx="5391">
                  <c:v>2.8378999999999999E-8</c:v>
                </c:pt>
                <c:pt idx="5392">
                  <c:v>2.847E-8</c:v>
                </c:pt>
                <c:pt idx="5393">
                  <c:v>2.8407000000000001E-8</c:v>
                </c:pt>
                <c:pt idx="5394">
                  <c:v>2.8477999999999999E-8</c:v>
                </c:pt>
                <c:pt idx="5395">
                  <c:v>2.8547999999999999E-8</c:v>
                </c:pt>
                <c:pt idx="5396">
                  <c:v>2.8498999999999999E-8</c:v>
                </c:pt>
                <c:pt idx="5397">
                  <c:v>2.859E-8</c:v>
                </c:pt>
                <c:pt idx="5398">
                  <c:v>2.8533999999999999E-8</c:v>
                </c:pt>
                <c:pt idx="5399">
                  <c:v>2.8603999999999999E-8</c:v>
                </c:pt>
                <c:pt idx="5400">
                  <c:v>2.8626000000000001E-8</c:v>
                </c:pt>
                <c:pt idx="5401">
                  <c:v>2.8646999999999998E-8</c:v>
                </c:pt>
                <c:pt idx="5402">
                  <c:v>2.8619E-8</c:v>
                </c:pt>
                <c:pt idx="5403">
                  <c:v>2.8611999999999998E-8</c:v>
                </c:pt>
                <c:pt idx="5404">
                  <c:v>2.8646999999999998E-8</c:v>
                </c:pt>
                <c:pt idx="5405">
                  <c:v>2.8654E-8</c:v>
                </c:pt>
                <c:pt idx="5406">
                  <c:v>2.8717000000000002E-8</c:v>
                </c:pt>
                <c:pt idx="5407">
                  <c:v>2.8667999999999999E-8</c:v>
                </c:pt>
                <c:pt idx="5408">
                  <c:v>2.8681999999999998E-8</c:v>
                </c:pt>
                <c:pt idx="5409">
                  <c:v>2.8661000000000001E-8</c:v>
                </c:pt>
                <c:pt idx="5410">
                  <c:v>2.8675E-8</c:v>
                </c:pt>
                <c:pt idx="5411">
                  <c:v>2.8654E-8</c:v>
                </c:pt>
                <c:pt idx="5412">
                  <c:v>2.8689E-8</c:v>
                </c:pt>
                <c:pt idx="5413">
                  <c:v>2.8646999999999998E-8</c:v>
                </c:pt>
                <c:pt idx="5414">
                  <c:v>2.8681999999999998E-8</c:v>
                </c:pt>
                <c:pt idx="5415">
                  <c:v>2.8737999999999999E-8</c:v>
                </c:pt>
                <c:pt idx="5416">
                  <c:v>2.8717000000000002E-8</c:v>
                </c:pt>
                <c:pt idx="5417">
                  <c:v>2.8696000000000001E-8</c:v>
                </c:pt>
                <c:pt idx="5418">
                  <c:v>2.8717000000000002E-8</c:v>
                </c:pt>
                <c:pt idx="5419">
                  <c:v>2.871E-8</c:v>
                </c:pt>
                <c:pt idx="5420">
                  <c:v>2.8702999999999999E-8</c:v>
                </c:pt>
                <c:pt idx="5421">
                  <c:v>2.8724E-8</c:v>
                </c:pt>
                <c:pt idx="5422">
                  <c:v>2.8702999999999999E-8</c:v>
                </c:pt>
                <c:pt idx="5423">
                  <c:v>2.8689E-8</c:v>
                </c:pt>
                <c:pt idx="5424">
                  <c:v>2.8724E-8</c:v>
                </c:pt>
                <c:pt idx="5425">
                  <c:v>2.8675E-8</c:v>
                </c:pt>
                <c:pt idx="5426">
                  <c:v>2.8626000000000001E-8</c:v>
                </c:pt>
                <c:pt idx="5427">
                  <c:v>2.8654E-8</c:v>
                </c:pt>
                <c:pt idx="5428">
                  <c:v>2.8547999999999999E-8</c:v>
                </c:pt>
                <c:pt idx="5429">
                  <c:v>2.8562000000000001E-8</c:v>
                </c:pt>
                <c:pt idx="5430">
                  <c:v>2.8477999999999999E-8</c:v>
                </c:pt>
                <c:pt idx="5431">
                  <c:v>2.8463000000000001E-8</c:v>
                </c:pt>
                <c:pt idx="5432">
                  <c:v>2.8512999999999999E-8</c:v>
                </c:pt>
                <c:pt idx="5433">
                  <c:v>2.8492000000000001E-8</c:v>
                </c:pt>
                <c:pt idx="5434">
                  <c:v>2.8456E-8</c:v>
                </c:pt>
                <c:pt idx="5435">
                  <c:v>2.8477999999999999E-8</c:v>
                </c:pt>
                <c:pt idx="5436">
                  <c:v>2.8456E-8</c:v>
                </c:pt>
                <c:pt idx="5437">
                  <c:v>2.8463000000000001E-8</c:v>
                </c:pt>
                <c:pt idx="5438">
                  <c:v>2.8421E-8</c:v>
                </c:pt>
                <c:pt idx="5439">
                  <c:v>2.8372000000000001E-8</c:v>
                </c:pt>
                <c:pt idx="5440">
                  <c:v>2.8351E-8</c:v>
                </c:pt>
                <c:pt idx="5441">
                  <c:v>2.8378999999999999E-8</c:v>
                </c:pt>
                <c:pt idx="5442">
                  <c:v>2.8314999999999999E-8</c:v>
                </c:pt>
                <c:pt idx="5443">
                  <c:v>2.8336E-8</c:v>
                </c:pt>
                <c:pt idx="5444">
                  <c:v>2.8266E-8</c:v>
                </c:pt>
                <c:pt idx="5445">
                  <c:v>2.8287E-8</c:v>
                </c:pt>
                <c:pt idx="5446">
                  <c:v>2.8266E-8</c:v>
                </c:pt>
                <c:pt idx="5447">
                  <c:v>2.8266E-8</c:v>
                </c:pt>
                <c:pt idx="5448">
                  <c:v>2.8124999999999999E-8</c:v>
                </c:pt>
                <c:pt idx="5449">
                  <c:v>2.8159999999999999E-8</c:v>
                </c:pt>
                <c:pt idx="5450">
                  <c:v>2.8145999999999999E-8</c:v>
                </c:pt>
                <c:pt idx="5451">
                  <c:v>2.8153000000000001E-8</c:v>
                </c:pt>
                <c:pt idx="5452">
                  <c:v>2.8118000000000001E-8</c:v>
                </c:pt>
                <c:pt idx="5453">
                  <c:v>2.8083000000000001E-8</c:v>
                </c:pt>
                <c:pt idx="5454">
                  <c:v>2.8097E-8</c:v>
                </c:pt>
                <c:pt idx="5455">
                  <c:v>2.8124999999999999E-8</c:v>
                </c:pt>
                <c:pt idx="5456">
                  <c:v>2.7926999999999999E-8</c:v>
                </c:pt>
                <c:pt idx="5457">
                  <c:v>2.7984000000000001E-8</c:v>
                </c:pt>
                <c:pt idx="5458">
                  <c:v>2.7926999999999999E-8</c:v>
                </c:pt>
                <c:pt idx="5459">
                  <c:v>2.7850000000000001E-8</c:v>
                </c:pt>
                <c:pt idx="5460">
                  <c:v>2.7786000000000001E-8</c:v>
                </c:pt>
                <c:pt idx="5461">
                  <c:v>2.7701999999999999E-8</c:v>
                </c:pt>
                <c:pt idx="5462">
                  <c:v>2.7744E-8</c:v>
                </c:pt>
                <c:pt idx="5463">
                  <c:v>2.7771999999999999E-8</c:v>
                </c:pt>
                <c:pt idx="5464">
                  <c:v>2.7716000000000001E-8</c:v>
                </c:pt>
                <c:pt idx="5465">
                  <c:v>2.7695000000000001E-8</c:v>
                </c:pt>
                <c:pt idx="5466">
                  <c:v>2.7631000000000001E-8</c:v>
                </c:pt>
                <c:pt idx="5467">
                  <c:v>2.7631000000000001E-8</c:v>
                </c:pt>
                <c:pt idx="5468">
                  <c:v>2.7645E-8</c:v>
                </c:pt>
                <c:pt idx="5469">
                  <c:v>2.7666999999999999E-8</c:v>
                </c:pt>
                <c:pt idx="5470">
                  <c:v>2.7616999999999998E-8</c:v>
                </c:pt>
                <c:pt idx="5471">
                  <c:v>2.7596000000000001E-8</c:v>
                </c:pt>
                <c:pt idx="5472">
                  <c:v>2.7659E-8</c:v>
                </c:pt>
                <c:pt idx="5473">
                  <c:v>2.7645E-8</c:v>
                </c:pt>
                <c:pt idx="5474">
                  <c:v>2.7581999999999998E-8</c:v>
                </c:pt>
                <c:pt idx="5475">
                  <c:v>2.7561000000000001E-8</c:v>
                </c:pt>
                <c:pt idx="5476">
                  <c:v>2.7596000000000001E-8</c:v>
                </c:pt>
                <c:pt idx="5477">
                  <c:v>2.7554E-8</c:v>
                </c:pt>
                <c:pt idx="5478">
                  <c:v>2.754E-8</c:v>
                </c:pt>
                <c:pt idx="5479">
                  <c:v>2.7567999999999999E-8</c:v>
                </c:pt>
                <c:pt idx="5480">
                  <c:v>2.7525E-8</c:v>
                </c:pt>
                <c:pt idx="5481">
                  <c:v>2.7532999999999999E-8</c:v>
                </c:pt>
                <c:pt idx="5482">
                  <c:v>2.7447999999999999E-8</c:v>
                </c:pt>
                <c:pt idx="5483">
                  <c:v>2.737E-8</c:v>
                </c:pt>
                <c:pt idx="5484">
                  <c:v>2.7286E-8</c:v>
                </c:pt>
                <c:pt idx="5485">
                  <c:v>2.7228999999999999E-8</c:v>
                </c:pt>
                <c:pt idx="5486">
                  <c:v>2.7293000000000002E-8</c:v>
                </c:pt>
                <c:pt idx="5487">
                  <c:v>2.7214999999999999E-8</c:v>
                </c:pt>
                <c:pt idx="5488">
                  <c:v>2.7257E-8</c:v>
                </c:pt>
                <c:pt idx="5489">
                  <c:v>2.7307000000000001E-8</c:v>
                </c:pt>
                <c:pt idx="5490">
                  <c:v>2.7257E-8</c:v>
                </c:pt>
                <c:pt idx="5491">
                  <c:v>2.7193999999999999E-8</c:v>
                </c:pt>
                <c:pt idx="5492">
                  <c:v>2.7173000000000001E-8</c:v>
                </c:pt>
                <c:pt idx="5493">
                  <c:v>2.7166E-8</c:v>
                </c:pt>
                <c:pt idx="5494">
                  <c:v>2.7067E-8</c:v>
                </c:pt>
                <c:pt idx="5495">
                  <c:v>2.7094999999999999E-8</c:v>
                </c:pt>
                <c:pt idx="5496">
                  <c:v>2.7018000000000001E-8</c:v>
                </c:pt>
                <c:pt idx="5497">
                  <c:v>2.7045999999999999E-8</c:v>
                </c:pt>
                <c:pt idx="5498">
                  <c:v>2.7018000000000001E-8</c:v>
                </c:pt>
                <c:pt idx="5499">
                  <c:v>2.7018000000000001E-8</c:v>
                </c:pt>
                <c:pt idx="5500">
                  <c:v>2.6974999999999998E-8</c:v>
                </c:pt>
                <c:pt idx="5501">
                  <c:v>2.7018000000000001E-8</c:v>
                </c:pt>
                <c:pt idx="5502">
                  <c:v>2.6989000000000001E-8</c:v>
                </c:pt>
                <c:pt idx="5503">
                  <c:v>2.6989000000000001E-8</c:v>
                </c:pt>
                <c:pt idx="5504">
                  <c:v>2.6968E-8</c:v>
                </c:pt>
                <c:pt idx="5505">
                  <c:v>2.6919000000000001E-8</c:v>
                </c:pt>
                <c:pt idx="5506">
                  <c:v>2.6954000000000001E-8</c:v>
                </c:pt>
                <c:pt idx="5507">
                  <c:v>2.6912E-8</c:v>
                </c:pt>
                <c:pt idx="5508">
                  <c:v>2.6890999999999999E-8</c:v>
                </c:pt>
                <c:pt idx="5509">
                  <c:v>2.6869999999999998E-8</c:v>
                </c:pt>
                <c:pt idx="5510">
                  <c:v>2.6855000000000001E-8</c:v>
                </c:pt>
                <c:pt idx="5511">
                  <c:v>2.6820000000000001E-8</c:v>
                </c:pt>
                <c:pt idx="5512">
                  <c:v>2.6770999999999999E-8</c:v>
                </c:pt>
                <c:pt idx="5513">
                  <c:v>2.6743E-8</c:v>
                </c:pt>
                <c:pt idx="5514">
                  <c:v>2.6706999999999999E-8</c:v>
                </c:pt>
                <c:pt idx="5515">
                  <c:v>2.6595000000000001E-8</c:v>
                </c:pt>
                <c:pt idx="5516">
                  <c:v>2.6545E-8</c:v>
                </c:pt>
                <c:pt idx="5517">
                  <c:v>2.6489E-8</c:v>
                </c:pt>
                <c:pt idx="5518">
                  <c:v>2.6516999999999998E-8</c:v>
                </c:pt>
                <c:pt idx="5519">
                  <c:v>2.6531000000000001E-8</c:v>
                </c:pt>
                <c:pt idx="5520">
                  <c:v>2.6572999999999999E-8</c:v>
                </c:pt>
                <c:pt idx="5521">
                  <c:v>2.6616000000000002E-8</c:v>
                </c:pt>
                <c:pt idx="5522">
                  <c:v>2.6623E-8</c:v>
                </c:pt>
                <c:pt idx="5523">
                  <c:v>2.6623E-8</c:v>
                </c:pt>
                <c:pt idx="5524">
                  <c:v>2.6572999999999999E-8</c:v>
                </c:pt>
                <c:pt idx="5525">
                  <c:v>2.6609E-8</c:v>
                </c:pt>
                <c:pt idx="5526">
                  <c:v>2.6601999999999999E-8</c:v>
                </c:pt>
                <c:pt idx="5527">
                  <c:v>2.6551999999999998E-8</c:v>
                </c:pt>
                <c:pt idx="5528">
                  <c:v>2.658E-8</c:v>
                </c:pt>
                <c:pt idx="5529">
                  <c:v>2.6516999999999998E-8</c:v>
                </c:pt>
                <c:pt idx="5530">
                  <c:v>2.6481999999999999E-8</c:v>
                </c:pt>
                <c:pt idx="5531">
                  <c:v>2.6432000000000001E-8</c:v>
                </c:pt>
                <c:pt idx="5532">
                  <c:v>2.6397000000000001E-8</c:v>
                </c:pt>
                <c:pt idx="5533">
                  <c:v>2.6347999999999999E-8</c:v>
                </c:pt>
                <c:pt idx="5534">
                  <c:v>2.6425E-8</c:v>
                </c:pt>
                <c:pt idx="5535">
                  <c:v>2.6438999999999999E-8</c:v>
                </c:pt>
                <c:pt idx="5536">
                  <c:v>2.6341000000000001E-8</c:v>
                </c:pt>
                <c:pt idx="5537">
                  <c:v>2.6362000000000001E-8</c:v>
                </c:pt>
                <c:pt idx="5538">
                  <c:v>2.6438999999999999E-8</c:v>
                </c:pt>
                <c:pt idx="5539">
                  <c:v>2.6347999999999999E-8</c:v>
                </c:pt>
                <c:pt idx="5540">
                  <c:v>2.6397000000000001E-8</c:v>
                </c:pt>
                <c:pt idx="5541">
                  <c:v>2.6368999999999999E-8</c:v>
                </c:pt>
                <c:pt idx="5542">
                  <c:v>2.6283999999999999E-8</c:v>
                </c:pt>
                <c:pt idx="5543">
                  <c:v>2.6277000000000001E-8</c:v>
                </c:pt>
                <c:pt idx="5544">
                  <c:v>2.6291E-8</c:v>
                </c:pt>
                <c:pt idx="5545">
                  <c:v>2.6248999999999999E-8</c:v>
                </c:pt>
                <c:pt idx="5546">
                  <c:v>2.6186E-8</c:v>
                </c:pt>
                <c:pt idx="5547">
                  <c:v>2.627E-8</c:v>
                </c:pt>
                <c:pt idx="5548">
                  <c:v>2.6248999999999999E-8</c:v>
                </c:pt>
                <c:pt idx="5549">
                  <c:v>2.6242000000000001E-8</c:v>
                </c:pt>
                <c:pt idx="5550">
                  <c:v>2.6291E-8</c:v>
                </c:pt>
                <c:pt idx="5551">
                  <c:v>2.6227999999999998E-8</c:v>
                </c:pt>
                <c:pt idx="5552">
                  <c:v>2.6263000000000002E-8</c:v>
                </c:pt>
                <c:pt idx="5553">
                  <c:v>2.6277000000000001E-8</c:v>
                </c:pt>
                <c:pt idx="5554">
                  <c:v>2.6298000000000002E-8</c:v>
                </c:pt>
                <c:pt idx="5555">
                  <c:v>2.6291E-8</c:v>
                </c:pt>
                <c:pt idx="5556">
                  <c:v>2.6256E-8</c:v>
                </c:pt>
                <c:pt idx="5557">
                  <c:v>2.6298000000000002E-8</c:v>
                </c:pt>
                <c:pt idx="5558">
                  <c:v>2.6545E-8</c:v>
                </c:pt>
                <c:pt idx="5559">
                  <c:v>2.6756999999999999E-8</c:v>
                </c:pt>
                <c:pt idx="5560">
                  <c:v>2.6778E-8</c:v>
                </c:pt>
                <c:pt idx="5561">
                  <c:v>2.6658E-8</c:v>
                </c:pt>
                <c:pt idx="5562">
                  <c:v>2.6551999999999998E-8</c:v>
                </c:pt>
                <c:pt idx="5563">
                  <c:v>2.6516999999999998E-8</c:v>
                </c:pt>
                <c:pt idx="5564">
                  <c:v>2.6475E-8</c:v>
                </c:pt>
                <c:pt idx="5565">
                  <c:v>2.6362000000000001E-8</c:v>
                </c:pt>
                <c:pt idx="5566">
                  <c:v>2.6327000000000001E-8</c:v>
                </c:pt>
                <c:pt idx="5567">
                  <c:v>2.6235E-8</c:v>
                </c:pt>
                <c:pt idx="5568">
                  <c:v>2.6149999999999999E-8</c:v>
                </c:pt>
                <c:pt idx="5569">
                  <c:v>2.5981E-8</c:v>
                </c:pt>
                <c:pt idx="5570">
                  <c:v>2.5946E-8</c:v>
                </c:pt>
                <c:pt idx="5571">
                  <c:v>2.5825999999999999E-8</c:v>
                </c:pt>
                <c:pt idx="5572">
                  <c:v>2.5761999999999999E-8</c:v>
                </c:pt>
                <c:pt idx="5573">
                  <c:v>2.5734000000000001E-8</c:v>
                </c:pt>
                <c:pt idx="5574">
                  <c:v>2.5726999999999999E-8</c:v>
                </c:pt>
                <c:pt idx="5575">
                  <c:v>2.5734000000000001E-8</c:v>
                </c:pt>
                <c:pt idx="5576">
                  <c:v>2.5699000000000001E-8</c:v>
                </c:pt>
                <c:pt idx="5577">
                  <c:v>2.5713E-8</c:v>
                </c:pt>
                <c:pt idx="5578">
                  <c:v>2.5685000000000001E-8</c:v>
                </c:pt>
                <c:pt idx="5579">
                  <c:v>2.5635000000000001E-8</c:v>
                </c:pt>
                <c:pt idx="5580">
                  <c:v>2.5685000000000001E-8</c:v>
                </c:pt>
                <c:pt idx="5581">
                  <c:v>2.5664000000000001E-8</c:v>
                </c:pt>
                <c:pt idx="5582">
                  <c:v>2.5678E-8</c:v>
                </c:pt>
                <c:pt idx="5583">
                  <c:v>2.5606999999999999E-8</c:v>
                </c:pt>
                <c:pt idx="5584">
                  <c:v>2.5579E-8</c:v>
                </c:pt>
                <c:pt idx="5585">
                  <c:v>2.5501000000000001E-8</c:v>
                </c:pt>
                <c:pt idx="5586">
                  <c:v>2.5410000000000001E-8</c:v>
                </c:pt>
                <c:pt idx="5587">
                  <c:v>2.5352999999999999E-8</c:v>
                </c:pt>
                <c:pt idx="5588">
                  <c:v>2.5445000000000001E-8</c:v>
                </c:pt>
                <c:pt idx="5589">
                  <c:v>2.5346000000000001E-8</c:v>
                </c:pt>
                <c:pt idx="5590">
                  <c:v>2.5247999999999999E-8</c:v>
                </c:pt>
                <c:pt idx="5591">
                  <c:v>2.5282999999999999E-8</c:v>
                </c:pt>
                <c:pt idx="5592">
                  <c:v>2.5282999999999999E-8</c:v>
                </c:pt>
                <c:pt idx="5593">
                  <c:v>2.5197999999999998E-8</c:v>
                </c:pt>
                <c:pt idx="5594">
                  <c:v>2.5148999999999999E-8</c:v>
                </c:pt>
                <c:pt idx="5595">
                  <c:v>2.5078000000000001E-8</c:v>
                </c:pt>
                <c:pt idx="5596">
                  <c:v>2.4993999999999999E-8</c:v>
                </c:pt>
                <c:pt idx="5597">
                  <c:v>2.5014999999999999E-8</c:v>
                </c:pt>
                <c:pt idx="5598">
                  <c:v>2.5049999999999999E-8</c:v>
                </c:pt>
                <c:pt idx="5599">
                  <c:v>2.5022000000000001E-8</c:v>
                </c:pt>
                <c:pt idx="5600">
                  <c:v>2.5008000000000001E-8</c:v>
                </c:pt>
                <c:pt idx="5601">
                  <c:v>2.4951E-8</c:v>
                </c:pt>
                <c:pt idx="5602">
                  <c:v>2.4944000000000002E-8</c:v>
                </c:pt>
                <c:pt idx="5603">
                  <c:v>2.4916E-8</c:v>
                </c:pt>
                <c:pt idx="5604">
                  <c:v>2.4888000000000001E-8</c:v>
                </c:pt>
                <c:pt idx="5605">
                  <c:v>2.4809999999999998E-8</c:v>
                </c:pt>
                <c:pt idx="5606">
                  <c:v>2.4725999999999999E-8</c:v>
                </c:pt>
                <c:pt idx="5607">
                  <c:v>2.4733000000000001E-8</c:v>
                </c:pt>
                <c:pt idx="5608">
                  <c:v>2.4747E-8</c:v>
                </c:pt>
                <c:pt idx="5609">
                  <c:v>2.4661999999999999E-8</c:v>
                </c:pt>
                <c:pt idx="5610">
                  <c:v>2.4675999999999999E-8</c:v>
                </c:pt>
                <c:pt idx="5611">
                  <c:v>2.4669000000000001E-8</c:v>
                </c:pt>
                <c:pt idx="5612">
                  <c:v>2.4690000000000001E-8</c:v>
                </c:pt>
                <c:pt idx="5613">
                  <c:v>2.4712E-8</c:v>
                </c:pt>
                <c:pt idx="5614">
                  <c:v>2.4626999999999999E-8</c:v>
                </c:pt>
                <c:pt idx="5615">
                  <c:v>2.4655000000000001E-8</c:v>
                </c:pt>
                <c:pt idx="5616">
                  <c:v>2.4690000000000001E-8</c:v>
                </c:pt>
                <c:pt idx="5617">
                  <c:v>2.4634000000000001E-8</c:v>
                </c:pt>
                <c:pt idx="5618">
                  <c:v>2.4591999999999999E-8</c:v>
                </c:pt>
                <c:pt idx="5619">
                  <c:v>2.4541999999999999E-8</c:v>
                </c:pt>
                <c:pt idx="5620">
                  <c:v>2.4556000000000002E-8</c:v>
                </c:pt>
                <c:pt idx="5621">
                  <c:v>2.4493E-8</c:v>
                </c:pt>
                <c:pt idx="5622">
                  <c:v>2.4415000000000001E-8</c:v>
                </c:pt>
                <c:pt idx="5623">
                  <c:v>2.4372999999999999E-8</c:v>
                </c:pt>
                <c:pt idx="5624">
                  <c:v>2.4401000000000001E-8</c:v>
                </c:pt>
                <c:pt idx="5625">
                  <c:v>2.4324E-8</c:v>
                </c:pt>
                <c:pt idx="5626">
                  <c:v>2.4351999999999999E-8</c:v>
                </c:pt>
                <c:pt idx="5627">
                  <c:v>2.4331000000000001E-8</c:v>
                </c:pt>
                <c:pt idx="5628">
                  <c:v>2.4351999999999999E-8</c:v>
                </c:pt>
                <c:pt idx="5629">
                  <c:v>2.4331000000000001E-8</c:v>
                </c:pt>
                <c:pt idx="5630">
                  <c:v>2.4281000000000001E-8</c:v>
                </c:pt>
                <c:pt idx="5631">
                  <c:v>2.4176000000000001E-8</c:v>
                </c:pt>
                <c:pt idx="5632">
                  <c:v>2.4217999999999999E-8</c:v>
                </c:pt>
                <c:pt idx="5633">
                  <c:v>2.4126E-8</c:v>
                </c:pt>
                <c:pt idx="5634">
                  <c:v>2.4097999999999998E-8</c:v>
                </c:pt>
                <c:pt idx="5635">
                  <c:v>2.407E-8</c:v>
                </c:pt>
                <c:pt idx="5636">
                  <c:v>2.4083999999999999E-8</c:v>
                </c:pt>
                <c:pt idx="5637">
                  <c:v>2.4042000000000001E-8</c:v>
                </c:pt>
                <c:pt idx="5638">
                  <c:v>2.3984999999999999E-8</c:v>
                </c:pt>
                <c:pt idx="5639">
                  <c:v>2.3922000000000001E-8</c:v>
                </c:pt>
                <c:pt idx="5640">
                  <c:v>2.3943000000000001E-8</c:v>
                </c:pt>
                <c:pt idx="5641">
                  <c:v>2.3864999999999999E-8</c:v>
                </c:pt>
                <c:pt idx="5642">
                  <c:v>2.3893000000000001E-8</c:v>
                </c:pt>
                <c:pt idx="5643">
                  <c:v>2.3844000000000002E-8</c:v>
                </c:pt>
                <c:pt idx="5644">
                  <c:v>2.3823000000000001E-8</c:v>
                </c:pt>
                <c:pt idx="5645">
                  <c:v>2.3844000000000002E-8</c:v>
                </c:pt>
                <c:pt idx="5646">
                  <c:v>2.3816E-8</c:v>
                </c:pt>
                <c:pt idx="5647">
                  <c:v>2.3908000000000001E-8</c:v>
                </c:pt>
                <c:pt idx="5648">
                  <c:v>2.3998999999999999E-8</c:v>
                </c:pt>
                <c:pt idx="5649">
                  <c:v>2.4019999999999999E-8</c:v>
                </c:pt>
                <c:pt idx="5650">
                  <c:v>2.4027000000000001E-8</c:v>
                </c:pt>
                <c:pt idx="5651">
                  <c:v>2.4013000000000001E-8</c:v>
                </c:pt>
                <c:pt idx="5652">
                  <c:v>2.3963999999999999E-8</c:v>
                </c:pt>
                <c:pt idx="5653">
                  <c:v>2.4027000000000001E-8</c:v>
                </c:pt>
                <c:pt idx="5654">
                  <c:v>2.3936E-8</c:v>
                </c:pt>
                <c:pt idx="5655">
                  <c:v>2.3957000000000001E-8</c:v>
                </c:pt>
                <c:pt idx="5656">
                  <c:v>2.3971E-8</c:v>
                </c:pt>
                <c:pt idx="5657">
                  <c:v>2.4027000000000001E-8</c:v>
                </c:pt>
                <c:pt idx="5658">
                  <c:v>2.4013000000000001E-8</c:v>
                </c:pt>
                <c:pt idx="5659">
                  <c:v>2.4056E-8</c:v>
                </c:pt>
                <c:pt idx="5660">
                  <c:v>2.4027000000000001E-8</c:v>
                </c:pt>
                <c:pt idx="5661">
                  <c:v>2.4112000000000001E-8</c:v>
                </c:pt>
                <c:pt idx="5662">
                  <c:v>2.407E-8</c:v>
                </c:pt>
                <c:pt idx="5663">
                  <c:v>2.3992000000000001E-8</c:v>
                </c:pt>
                <c:pt idx="5664">
                  <c:v>2.3864999999999999E-8</c:v>
                </c:pt>
                <c:pt idx="5665">
                  <c:v>2.3879000000000002E-8</c:v>
                </c:pt>
                <c:pt idx="5666">
                  <c:v>2.3829999999999999E-8</c:v>
                </c:pt>
                <c:pt idx="5667">
                  <c:v>2.3802E-8</c:v>
                </c:pt>
                <c:pt idx="5668">
                  <c:v>2.3794999999999999E-8</c:v>
                </c:pt>
                <c:pt idx="5669">
                  <c:v>2.3872E-8</c:v>
                </c:pt>
                <c:pt idx="5670">
                  <c:v>2.3922000000000001E-8</c:v>
                </c:pt>
                <c:pt idx="5671">
                  <c:v>2.3928999999999999E-8</c:v>
                </c:pt>
                <c:pt idx="5672">
                  <c:v>2.3858000000000001E-8</c:v>
                </c:pt>
                <c:pt idx="5673">
                  <c:v>2.3788000000000001E-8</c:v>
                </c:pt>
                <c:pt idx="5674">
                  <c:v>2.3730999999999999E-8</c:v>
                </c:pt>
                <c:pt idx="5675">
                  <c:v>2.3660999999999999E-8</c:v>
                </c:pt>
                <c:pt idx="5676">
                  <c:v>2.3695999999999999E-8</c:v>
                </c:pt>
                <c:pt idx="5677">
                  <c:v>2.3695999999999999E-8</c:v>
                </c:pt>
                <c:pt idx="5678">
                  <c:v>2.3682E-8</c:v>
                </c:pt>
                <c:pt idx="5679">
                  <c:v>2.3738000000000001E-8</c:v>
                </c:pt>
                <c:pt idx="5680">
                  <c:v>2.3724000000000001E-8</c:v>
                </c:pt>
                <c:pt idx="5681">
                  <c:v>2.3788000000000001E-8</c:v>
                </c:pt>
                <c:pt idx="5682">
                  <c:v>2.3730999999999999E-8</c:v>
                </c:pt>
                <c:pt idx="5683">
                  <c:v>2.3730999999999999E-8</c:v>
                </c:pt>
                <c:pt idx="5684">
                  <c:v>2.3703000000000001E-8</c:v>
                </c:pt>
                <c:pt idx="5685">
                  <c:v>2.3773999999999998E-8</c:v>
                </c:pt>
                <c:pt idx="5686">
                  <c:v>2.3738000000000001E-8</c:v>
                </c:pt>
                <c:pt idx="5687">
                  <c:v>2.3864999999999999E-8</c:v>
                </c:pt>
                <c:pt idx="5688">
                  <c:v>2.3893000000000001E-8</c:v>
                </c:pt>
                <c:pt idx="5689">
                  <c:v>2.3936E-8</c:v>
                </c:pt>
                <c:pt idx="5690">
                  <c:v>2.3858000000000001E-8</c:v>
                </c:pt>
                <c:pt idx="5691">
                  <c:v>2.3781E-8</c:v>
                </c:pt>
                <c:pt idx="5692">
                  <c:v>2.3738000000000001E-8</c:v>
                </c:pt>
                <c:pt idx="5693">
                  <c:v>2.3788000000000001E-8</c:v>
                </c:pt>
                <c:pt idx="5694">
                  <c:v>2.3744999999999999E-8</c:v>
                </c:pt>
                <c:pt idx="5695">
                  <c:v>2.3802E-8</c:v>
                </c:pt>
                <c:pt idx="5696">
                  <c:v>2.3886E-8</c:v>
                </c:pt>
                <c:pt idx="5697">
                  <c:v>2.3829999999999999E-8</c:v>
                </c:pt>
                <c:pt idx="5698">
                  <c:v>2.3949999999999999E-8</c:v>
                </c:pt>
                <c:pt idx="5699">
                  <c:v>2.4048999999999999E-8</c:v>
                </c:pt>
                <c:pt idx="5700">
                  <c:v>2.3992000000000001E-8</c:v>
                </c:pt>
                <c:pt idx="5701">
                  <c:v>2.3949999999999999E-8</c:v>
                </c:pt>
                <c:pt idx="5702">
                  <c:v>2.3864999999999999E-8</c:v>
                </c:pt>
                <c:pt idx="5703">
                  <c:v>2.3844000000000002E-8</c:v>
                </c:pt>
                <c:pt idx="5704">
                  <c:v>2.3802E-8</c:v>
                </c:pt>
                <c:pt idx="5705">
                  <c:v>2.3689000000000001E-8</c:v>
                </c:pt>
                <c:pt idx="5706">
                  <c:v>2.3647E-8</c:v>
                </c:pt>
                <c:pt idx="5707">
                  <c:v>2.3604000000000001E-8</c:v>
                </c:pt>
                <c:pt idx="5708">
                  <c:v>2.3540999999999999E-8</c:v>
                </c:pt>
                <c:pt idx="5709">
                  <c:v>2.3534000000000001E-8</c:v>
                </c:pt>
                <c:pt idx="5710">
                  <c:v>2.3555000000000001E-8</c:v>
                </c:pt>
                <c:pt idx="5711">
                  <c:v>2.3555000000000001E-8</c:v>
                </c:pt>
                <c:pt idx="5712">
                  <c:v>2.3520000000000001E-8</c:v>
                </c:pt>
                <c:pt idx="5713">
                  <c:v>2.3639999999999999E-8</c:v>
                </c:pt>
                <c:pt idx="5714">
                  <c:v>2.3668000000000001E-8</c:v>
                </c:pt>
                <c:pt idx="5715">
                  <c:v>2.3674999999999999E-8</c:v>
                </c:pt>
                <c:pt idx="5716">
                  <c:v>2.3596999999999999E-8</c:v>
                </c:pt>
                <c:pt idx="5717">
                  <c:v>2.3548E-8</c:v>
                </c:pt>
                <c:pt idx="5718">
                  <c:v>2.3513E-8</c:v>
                </c:pt>
                <c:pt idx="5719">
                  <c:v>2.3470000000000001E-8</c:v>
                </c:pt>
                <c:pt idx="5720">
                  <c:v>2.3534000000000001E-8</c:v>
                </c:pt>
                <c:pt idx="5721">
                  <c:v>2.3583E-8</c:v>
                </c:pt>
                <c:pt idx="5722">
                  <c:v>2.3625999999999999E-8</c:v>
                </c:pt>
                <c:pt idx="5723">
                  <c:v>2.3513E-8</c:v>
                </c:pt>
                <c:pt idx="5724">
                  <c:v>2.3463E-8</c:v>
                </c:pt>
                <c:pt idx="5725">
                  <c:v>2.3420999999999998E-8</c:v>
                </c:pt>
                <c:pt idx="5726">
                  <c:v>2.3358E-8</c:v>
                </c:pt>
                <c:pt idx="5727">
                  <c:v>2.3400000000000001E-8</c:v>
                </c:pt>
                <c:pt idx="5728">
                  <c:v>2.3342999999999999E-8</c:v>
                </c:pt>
                <c:pt idx="5729">
                  <c:v>2.3272999999999999E-8</c:v>
                </c:pt>
                <c:pt idx="5730">
                  <c:v>2.3259E-8</c:v>
                </c:pt>
                <c:pt idx="5731">
                  <c:v>2.3251999999999999E-8</c:v>
                </c:pt>
                <c:pt idx="5732">
                  <c:v>2.3202000000000002E-8</c:v>
                </c:pt>
                <c:pt idx="5733">
                  <c:v>2.3167000000000002E-8</c:v>
                </c:pt>
                <c:pt idx="5734">
                  <c:v>2.3237999999999999E-8</c:v>
                </c:pt>
                <c:pt idx="5735">
                  <c:v>2.3117999999999999E-8</c:v>
                </c:pt>
                <c:pt idx="5736">
                  <c:v>2.3195E-8</c:v>
                </c:pt>
                <c:pt idx="5737">
                  <c:v>2.3195E-8</c:v>
                </c:pt>
                <c:pt idx="5738">
                  <c:v>2.3174E-8</c:v>
                </c:pt>
                <c:pt idx="5739">
                  <c:v>2.3146000000000001E-8</c:v>
                </c:pt>
                <c:pt idx="5740">
                  <c:v>2.3152999999999999E-8</c:v>
                </c:pt>
                <c:pt idx="5741">
                  <c:v>2.3202000000000002E-8</c:v>
                </c:pt>
                <c:pt idx="5742">
                  <c:v>2.3111000000000001E-8</c:v>
                </c:pt>
                <c:pt idx="5743">
                  <c:v>2.3152999999999999E-8</c:v>
                </c:pt>
                <c:pt idx="5744">
                  <c:v>2.3097000000000002E-8</c:v>
                </c:pt>
                <c:pt idx="5745">
                  <c:v>2.2997999999999999E-8</c:v>
                </c:pt>
                <c:pt idx="5746">
                  <c:v>2.304E-8</c:v>
                </c:pt>
                <c:pt idx="5747">
                  <c:v>2.3012000000000001E-8</c:v>
                </c:pt>
                <c:pt idx="5748">
                  <c:v>2.2948000000000001E-8</c:v>
                </c:pt>
                <c:pt idx="5749">
                  <c:v>2.2983999999999999E-8</c:v>
                </c:pt>
                <c:pt idx="5750">
                  <c:v>2.2898999999999999E-8</c:v>
                </c:pt>
                <c:pt idx="5751">
                  <c:v>2.2906E-8</c:v>
                </c:pt>
                <c:pt idx="5752">
                  <c:v>2.2843000000000001E-8</c:v>
                </c:pt>
                <c:pt idx="5753">
                  <c:v>2.2813999999999998E-8</c:v>
                </c:pt>
                <c:pt idx="5754">
                  <c:v>2.2813999999999998E-8</c:v>
                </c:pt>
                <c:pt idx="5755">
                  <c:v>2.2764999999999999E-8</c:v>
                </c:pt>
                <c:pt idx="5756">
                  <c:v>2.2807E-8</c:v>
                </c:pt>
                <c:pt idx="5757">
                  <c:v>2.2828999999999999E-8</c:v>
                </c:pt>
                <c:pt idx="5758">
                  <c:v>2.2843000000000001E-8</c:v>
                </c:pt>
                <c:pt idx="5759">
                  <c:v>2.2913000000000001E-8</c:v>
                </c:pt>
                <c:pt idx="5760">
                  <c:v>2.2898999999999999E-8</c:v>
                </c:pt>
                <c:pt idx="5761">
                  <c:v>2.3012000000000001E-8</c:v>
                </c:pt>
                <c:pt idx="5762">
                  <c:v>2.3067999999999999E-8</c:v>
                </c:pt>
                <c:pt idx="5763">
                  <c:v>2.3146000000000001E-8</c:v>
                </c:pt>
                <c:pt idx="5764">
                  <c:v>2.3075E-8</c:v>
                </c:pt>
                <c:pt idx="5765">
                  <c:v>2.3018999999999999E-8</c:v>
                </c:pt>
                <c:pt idx="5766">
                  <c:v>2.3053999999999999E-8</c:v>
                </c:pt>
                <c:pt idx="5767">
                  <c:v>2.2919999999999999E-8</c:v>
                </c:pt>
                <c:pt idx="5768">
                  <c:v>2.2878000000000001E-8</c:v>
                </c:pt>
                <c:pt idx="5769">
                  <c:v>2.2828999999999999E-8</c:v>
                </c:pt>
                <c:pt idx="5770">
                  <c:v>2.2793000000000001E-8</c:v>
                </c:pt>
                <c:pt idx="5771">
                  <c:v>2.2793000000000001E-8</c:v>
                </c:pt>
                <c:pt idx="5772">
                  <c:v>2.2751E-8</c:v>
                </c:pt>
                <c:pt idx="5773">
                  <c:v>2.2751E-8</c:v>
                </c:pt>
                <c:pt idx="5774">
                  <c:v>2.2778999999999998E-8</c:v>
                </c:pt>
                <c:pt idx="5775">
                  <c:v>2.2807E-8</c:v>
                </c:pt>
                <c:pt idx="5776">
                  <c:v>2.2863999999999999E-8</c:v>
                </c:pt>
                <c:pt idx="5777">
                  <c:v>2.2983999999999999E-8</c:v>
                </c:pt>
                <c:pt idx="5778">
                  <c:v>2.2933999999999999E-8</c:v>
                </c:pt>
                <c:pt idx="5779">
                  <c:v>2.2977000000000001E-8</c:v>
                </c:pt>
                <c:pt idx="5780">
                  <c:v>2.2892000000000001E-8</c:v>
                </c:pt>
                <c:pt idx="5781">
                  <c:v>2.2919999999999999E-8</c:v>
                </c:pt>
                <c:pt idx="5782">
                  <c:v>2.2822000000000001E-8</c:v>
                </c:pt>
                <c:pt idx="5783">
                  <c:v>2.2679999999999999E-8</c:v>
                </c:pt>
                <c:pt idx="5784">
                  <c:v>2.2743999999999998E-8</c:v>
                </c:pt>
                <c:pt idx="5785">
                  <c:v>2.2708999999999998E-8</c:v>
                </c:pt>
                <c:pt idx="5786">
                  <c:v>2.2644999999999999E-8</c:v>
                </c:pt>
                <c:pt idx="5787">
                  <c:v>2.2659000000000001E-8</c:v>
                </c:pt>
                <c:pt idx="5788">
                  <c:v>2.2630999999999999E-8</c:v>
                </c:pt>
                <c:pt idx="5789">
                  <c:v>2.2532E-8</c:v>
                </c:pt>
                <c:pt idx="5790">
                  <c:v>2.2652E-8</c:v>
                </c:pt>
                <c:pt idx="5791">
                  <c:v>2.2673000000000001E-8</c:v>
                </c:pt>
                <c:pt idx="5792">
                  <c:v>2.2729999999999999E-8</c:v>
                </c:pt>
                <c:pt idx="5793">
                  <c:v>2.2786E-8</c:v>
                </c:pt>
                <c:pt idx="5794">
                  <c:v>2.2764999999999999E-8</c:v>
                </c:pt>
                <c:pt idx="5795">
                  <c:v>2.2624000000000001E-8</c:v>
                </c:pt>
                <c:pt idx="5796">
                  <c:v>2.2729999999999999E-8</c:v>
                </c:pt>
                <c:pt idx="5797">
                  <c:v>2.2702E-8</c:v>
                </c:pt>
                <c:pt idx="5798">
                  <c:v>2.2624000000000001E-8</c:v>
                </c:pt>
                <c:pt idx="5799">
                  <c:v>2.2589000000000001E-8</c:v>
                </c:pt>
                <c:pt idx="5800">
                  <c:v>2.2568000000000001E-8</c:v>
                </c:pt>
                <c:pt idx="5801">
                  <c:v>2.2539000000000001E-8</c:v>
                </c:pt>
                <c:pt idx="5802">
                  <c:v>2.2510999999999999E-8</c:v>
                </c:pt>
                <c:pt idx="5803">
                  <c:v>2.2525000000000002E-8</c:v>
                </c:pt>
                <c:pt idx="5804">
                  <c:v>2.2518E-8</c:v>
                </c:pt>
                <c:pt idx="5805">
                  <c:v>2.2525000000000002E-8</c:v>
                </c:pt>
                <c:pt idx="5806">
                  <c:v>2.2582E-8</c:v>
                </c:pt>
                <c:pt idx="5807">
                  <c:v>2.2644999999999999E-8</c:v>
                </c:pt>
                <c:pt idx="5808">
                  <c:v>2.2716E-8</c:v>
                </c:pt>
                <c:pt idx="5809">
                  <c:v>2.2729999999999999E-8</c:v>
                </c:pt>
                <c:pt idx="5810">
                  <c:v>2.2665999999999999E-8</c:v>
                </c:pt>
                <c:pt idx="5811">
                  <c:v>2.2644999999999999E-8</c:v>
                </c:pt>
                <c:pt idx="5812">
                  <c:v>2.2595999999999999E-8</c:v>
                </c:pt>
                <c:pt idx="5813">
                  <c:v>2.2568000000000001E-8</c:v>
                </c:pt>
                <c:pt idx="5814">
                  <c:v>2.2560999999999999E-8</c:v>
                </c:pt>
                <c:pt idx="5815">
                  <c:v>2.2504000000000001E-8</c:v>
                </c:pt>
                <c:pt idx="5816">
                  <c:v>2.2624000000000001E-8</c:v>
                </c:pt>
                <c:pt idx="5817">
                  <c:v>2.2532E-8</c:v>
                </c:pt>
                <c:pt idx="5818">
                  <c:v>2.2644999999999999E-8</c:v>
                </c:pt>
                <c:pt idx="5819">
                  <c:v>2.2630999999999999E-8</c:v>
                </c:pt>
                <c:pt idx="5820">
                  <c:v>2.2630999999999999E-8</c:v>
                </c:pt>
                <c:pt idx="5821">
                  <c:v>2.2624000000000001E-8</c:v>
                </c:pt>
                <c:pt idx="5822">
                  <c:v>2.2609999999999999E-8</c:v>
                </c:pt>
                <c:pt idx="5823">
                  <c:v>2.2539000000000001E-8</c:v>
                </c:pt>
                <c:pt idx="5824">
                  <c:v>2.2525000000000002E-8</c:v>
                </c:pt>
                <c:pt idx="5825">
                  <c:v>2.2560999999999999E-8</c:v>
                </c:pt>
                <c:pt idx="5826">
                  <c:v>2.2497E-8</c:v>
                </c:pt>
                <c:pt idx="5827">
                  <c:v>2.2455000000000002E-8</c:v>
                </c:pt>
                <c:pt idx="5828">
                  <c:v>2.2525000000000002E-8</c:v>
                </c:pt>
                <c:pt idx="5829">
                  <c:v>2.2617E-8</c:v>
                </c:pt>
                <c:pt idx="5830">
                  <c:v>2.2723000000000001E-8</c:v>
                </c:pt>
                <c:pt idx="5831">
                  <c:v>2.2799999999999999E-8</c:v>
                </c:pt>
                <c:pt idx="5832">
                  <c:v>2.2871E-8</c:v>
                </c:pt>
                <c:pt idx="5833">
                  <c:v>2.2919999999999999E-8</c:v>
                </c:pt>
                <c:pt idx="5834">
                  <c:v>2.2997999999999999E-8</c:v>
                </c:pt>
                <c:pt idx="5835">
                  <c:v>2.3026000000000001E-8</c:v>
                </c:pt>
                <c:pt idx="5836">
                  <c:v>2.3032999999999999E-8</c:v>
                </c:pt>
                <c:pt idx="5837">
                  <c:v>2.3111000000000001E-8</c:v>
                </c:pt>
                <c:pt idx="5838">
                  <c:v>2.3181000000000001E-8</c:v>
                </c:pt>
                <c:pt idx="5839">
                  <c:v>2.3209E-8</c:v>
                </c:pt>
                <c:pt idx="5840">
                  <c:v>2.3245000000000001E-8</c:v>
                </c:pt>
                <c:pt idx="5841">
                  <c:v>2.3286999999999999E-8</c:v>
                </c:pt>
                <c:pt idx="5842">
                  <c:v>2.3251999999999999E-8</c:v>
                </c:pt>
                <c:pt idx="5843">
                  <c:v>2.3181000000000001E-8</c:v>
                </c:pt>
                <c:pt idx="5844">
                  <c:v>2.3167000000000002E-8</c:v>
                </c:pt>
                <c:pt idx="5845">
                  <c:v>2.3216000000000001E-8</c:v>
                </c:pt>
                <c:pt idx="5846">
                  <c:v>2.3237999999999999E-8</c:v>
                </c:pt>
                <c:pt idx="5847">
                  <c:v>2.3224E-8</c:v>
                </c:pt>
                <c:pt idx="5848">
                  <c:v>2.3315000000000001E-8</c:v>
                </c:pt>
                <c:pt idx="5849">
                  <c:v>2.3315000000000001E-8</c:v>
                </c:pt>
                <c:pt idx="5850">
                  <c:v>2.3336000000000001E-8</c:v>
                </c:pt>
                <c:pt idx="5851">
                  <c:v>2.3321999999999999E-8</c:v>
                </c:pt>
                <c:pt idx="5852">
                  <c:v>2.3350000000000001E-8</c:v>
                </c:pt>
                <c:pt idx="5853">
                  <c:v>2.3371999999999999E-8</c:v>
                </c:pt>
                <c:pt idx="5854">
                  <c:v>2.3358E-8</c:v>
                </c:pt>
                <c:pt idx="5855">
                  <c:v>2.3301000000000001E-8</c:v>
                </c:pt>
                <c:pt idx="5856">
                  <c:v>2.3342999999999999E-8</c:v>
                </c:pt>
                <c:pt idx="5857">
                  <c:v>2.3435000000000001E-8</c:v>
                </c:pt>
                <c:pt idx="5858">
                  <c:v>2.3400000000000001E-8</c:v>
                </c:pt>
                <c:pt idx="5859">
                  <c:v>2.3414E-8</c:v>
                </c:pt>
                <c:pt idx="5860">
                  <c:v>2.3350000000000001E-8</c:v>
                </c:pt>
                <c:pt idx="5861">
                  <c:v>2.3307999999999999E-8</c:v>
                </c:pt>
                <c:pt idx="5862">
                  <c:v>2.3286999999999999E-8</c:v>
                </c:pt>
                <c:pt idx="5863">
                  <c:v>2.3350000000000001E-8</c:v>
                </c:pt>
                <c:pt idx="5864">
                  <c:v>2.3315000000000001E-8</c:v>
                </c:pt>
                <c:pt idx="5865">
                  <c:v>2.3307999999999999E-8</c:v>
                </c:pt>
                <c:pt idx="5866">
                  <c:v>2.3358E-8</c:v>
                </c:pt>
                <c:pt idx="5867">
                  <c:v>2.3393E-8</c:v>
                </c:pt>
                <c:pt idx="5868">
                  <c:v>2.3358E-8</c:v>
                </c:pt>
                <c:pt idx="5869">
                  <c:v>2.3280000000000001E-8</c:v>
                </c:pt>
                <c:pt idx="5870">
                  <c:v>2.3342999999999999E-8</c:v>
                </c:pt>
                <c:pt idx="5871">
                  <c:v>2.3315000000000001E-8</c:v>
                </c:pt>
                <c:pt idx="5872">
                  <c:v>2.3301000000000001E-8</c:v>
                </c:pt>
                <c:pt idx="5873">
                  <c:v>2.3358E-8</c:v>
                </c:pt>
                <c:pt idx="5874">
                  <c:v>2.3315000000000001E-8</c:v>
                </c:pt>
                <c:pt idx="5875">
                  <c:v>2.3350000000000001E-8</c:v>
                </c:pt>
                <c:pt idx="5876">
                  <c:v>2.3342999999999999E-8</c:v>
                </c:pt>
                <c:pt idx="5877">
                  <c:v>2.3406999999999999E-8</c:v>
                </c:pt>
                <c:pt idx="5878">
                  <c:v>2.3406999999999999E-8</c:v>
                </c:pt>
                <c:pt idx="5879">
                  <c:v>2.3385999999999998E-8</c:v>
                </c:pt>
                <c:pt idx="5880">
                  <c:v>2.3449E-8</c:v>
                </c:pt>
                <c:pt idx="5881">
                  <c:v>2.3428E-8</c:v>
                </c:pt>
                <c:pt idx="5882">
                  <c:v>2.3400000000000001E-8</c:v>
                </c:pt>
                <c:pt idx="5883">
                  <c:v>2.3449E-8</c:v>
                </c:pt>
                <c:pt idx="5884">
                  <c:v>2.3329E-8</c:v>
                </c:pt>
                <c:pt idx="5885">
                  <c:v>2.3385999999999998E-8</c:v>
                </c:pt>
                <c:pt idx="5886">
                  <c:v>2.3420999999999998E-8</c:v>
                </c:pt>
                <c:pt idx="5887">
                  <c:v>2.3428E-8</c:v>
                </c:pt>
                <c:pt idx="5888">
                  <c:v>2.3449E-8</c:v>
                </c:pt>
                <c:pt idx="5889">
                  <c:v>2.3435000000000001E-8</c:v>
                </c:pt>
                <c:pt idx="5890">
                  <c:v>2.3470000000000001E-8</c:v>
                </c:pt>
                <c:pt idx="5891">
                  <c:v>2.3470000000000001E-8</c:v>
                </c:pt>
                <c:pt idx="5892">
                  <c:v>2.3455999999999998E-8</c:v>
                </c:pt>
                <c:pt idx="5893">
                  <c:v>2.3463E-8</c:v>
                </c:pt>
                <c:pt idx="5894">
                  <c:v>2.3492E-8</c:v>
                </c:pt>
                <c:pt idx="5895">
                  <c:v>2.3513E-8</c:v>
                </c:pt>
                <c:pt idx="5896">
                  <c:v>2.3499000000000001E-8</c:v>
                </c:pt>
                <c:pt idx="5897">
                  <c:v>2.3513E-8</c:v>
                </c:pt>
                <c:pt idx="5898">
                  <c:v>2.3505999999999999E-8</c:v>
                </c:pt>
                <c:pt idx="5899">
                  <c:v>2.3455999999999998E-8</c:v>
                </c:pt>
                <c:pt idx="5900">
                  <c:v>2.3428E-8</c:v>
                </c:pt>
                <c:pt idx="5901">
                  <c:v>2.3393E-8</c:v>
                </c:pt>
                <c:pt idx="5902">
                  <c:v>2.3329E-8</c:v>
                </c:pt>
                <c:pt idx="5903">
                  <c:v>2.3365000000000001E-8</c:v>
                </c:pt>
                <c:pt idx="5904">
                  <c:v>2.3385999999999998E-8</c:v>
                </c:pt>
                <c:pt idx="5905">
                  <c:v>2.3307999999999999E-8</c:v>
                </c:pt>
                <c:pt idx="5906">
                  <c:v>2.3152999999999999E-8</c:v>
                </c:pt>
                <c:pt idx="5907">
                  <c:v>2.3181000000000001E-8</c:v>
                </c:pt>
                <c:pt idx="5908">
                  <c:v>2.3245000000000001E-8</c:v>
                </c:pt>
                <c:pt idx="5909">
                  <c:v>2.3111000000000001E-8</c:v>
                </c:pt>
                <c:pt idx="5910">
                  <c:v>2.3032999999999999E-8</c:v>
                </c:pt>
                <c:pt idx="5911">
                  <c:v>2.3117999999999999E-8</c:v>
                </c:pt>
                <c:pt idx="5912">
                  <c:v>2.309E-8</c:v>
                </c:pt>
                <c:pt idx="5913">
                  <c:v>2.3104E-8</c:v>
                </c:pt>
                <c:pt idx="5914">
                  <c:v>2.297E-8</c:v>
                </c:pt>
                <c:pt idx="5915">
                  <c:v>2.2906E-8</c:v>
                </c:pt>
                <c:pt idx="5916">
                  <c:v>2.2941E-8</c:v>
                </c:pt>
                <c:pt idx="5917">
                  <c:v>2.2871E-8</c:v>
                </c:pt>
                <c:pt idx="5918">
                  <c:v>2.2919999999999999E-8</c:v>
                </c:pt>
                <c:pt idx="5919">
                  <c:v>2.2836E-8</c:v>
                </c:pt>
                <c:pt idx="5920">
                  <c:v>2.2871E-8</c:v>
                </c:pt>
                <c:pt idx="5921">
                  <c:v>2.2807E-8</c:v>
                </c:pt>
                <c:pt idx="5922">
                  <c:v>2.2799999999999999E-8</c:v>
                </c:pt>
                <c:pt idx="5923">
                  <c:v>2.2665999999999999E-8</c:v>
                </c:pt>
                <c:pt idx="5924">
                  <c:v>2.2708999999999998E-8</c:v>
                </c:pt>
                <c:pt idx="5925">
                  <c:v>2.2764999999999999E-8</c:v>
                </c:pt>
                <c:pt idx="5926">
                  <c:v>2.2694999999999999E-8</c:v>
                </c:pt>
                <c:pt idx="5927">
                  <c:v>2.2673000000000001E-8</c:v>
                </c:pt>
                <c:pt idx="5928">
                  <c:v>2.2679999999999999E-8</c:v>
                </c:pt>
                <c:pt idx="5929">
                  <c:v>2.2665999999999999E-8</c:v>
                </c:pt>
                <c:pt idx="5930">
                  <c:v>2.2716E-8</c:v>
                </c:pt>
                <c:pt idx="5931">
                  <c:v>2.2764999999999999E-8</c:v>
                </c:pt>
                <c:pt idx="5932">
                  <c:v>2.2743999999999998E-8</c:v>
                </c:pt>
                <c:pt idx="5933">
                  <c:v>2.2793000000000001E-8</c:v>
                </c:pt>
                <c:pt idx="5934">
                  <c:v>2.2778999999999998E-8</c:v>
                </c:pt>
                <c:pt idx="5935">
                  <c:v>2.2743999999999998E-8</c:v>
                </c:pt>
                <c:pt idx="5936">
                  <c:v>2.2758000000000001E-8</c:v>
                </c:pt>
                <c:pt idx="5937">
                  <c:v>2.2716E-8</c:v>
                </c:pt>
                <c:pt idx="5938">
                  <c:v>2.2694999999999999E-8</c:v>
                </c:pt>
                <c:pt idx="5939">
                  <c:v>2.2617E-8</c:v>
                </c:pt>
                <c:pt idx="5940">
                  <c:v>2.2665999999999999E-8</c:v>
                </c:pt>
                <c:pt idx="5941">
                  <c:v>2.2665999999999999E-8</c:v>
                </c:pt>
                <c:pt idx="5942">
                  <c:v>2.2659000000000001E-8</c:v>
                </c:pt>
                <c:pt idx="5943">
                  <c:v>2.2688000000000001E-8</c:v>
                </c:pt>
                <c:pt idx="5944">
                  <c:v>2.2737E-8</c:v>
                </c:pt>
                <c:pt idx="5945">
                  <c:v>2.2665999999999999E-8</c:v>
                </c:pt>
                <c:pt idx="5946">
                  <c:v>2.2638000000000001E-8</c:v>
                </c:pt>
                <c:pt idx="5947">
                  <c:v>2.2644999999999999E-8</c:v>
                </c:pt>
                <c:pt idx="5948">
                  <c:v>2.2638000000000001E-8</c:v>
                </c:pt>
                <c:pt idx="5949">
                  <c:v>2.2644999999999999E-8</c:v>
                </c:pt>
                <c:pt idx="5950">
                  <c:v>2.2624000000000001E-8</c:v>
                </c:pt>
                <c:pt idx="5951">
                  <c:v>2.2560999999999999E-8</c:v>
                </c:pt>
                <c:pt idx="5952">
                  <c:v>2.2545999999999999E-8</c:v>
                </c:pt>
                <c:pt idx="5953">
                  <c:v>2.2510999999999999E-8</c:v>
                </c:pt>
                <c:pt idx="5954">
                  <c:v>2.2475999999999999E-8</c:v>
                </c:pt>
                <c:pt idx="5955">
                  <c:v>2.2518E-8</c:v>
                </c:pt>
                <c:pt idx="5956">
                  <c:v>2.2440999999999999E-8</c:v>
                </c:pt>
                <c:pt idx="5957">
                  <c:v>2.2448E-8</c:v>
                </c:pt>
                <c:pt idx="5958">
                  <c:v>2.2434000000000001E-8</c:v>
                </c:pt>
                <c:pt idx="5959">
                  <c:v>2.2341999999999999E-8</c:v>
                </c:pt>
                <c:pt idx="5960">
                  <c:v>2.2300000000000001E-8</c:v>
                </c:pt>
                <c:pt idx="5961">
                  <c:v>2.2320999999999999E-8</c:v>
                </c:pt>
                <c:pt idx="5962">
                  <c:v>2.2293E-8</c:v>
                </c:pt>
                <c:pt idx="5963">
                  <c:v>2.2293E-8</c:v>
                </c:pt>
                <c:pt idx="5964">
                  <c:v>2.2221999999999999E-8</c:v>
                </c:pt>
                <c:pt idx="5965">
                  <c:v>2.2242999999999999E-8</c:v>
                </c:pt>
                <c:pt idx="5966">
                  <c:v>2.2279000000000001E-8</c:v>
                </c:pt>
                <c:pt idx="5967">
                  <c:v>2.2180000000000001E-8</c:v>
                </c:pt>
                <c:pt idx="5968">
                  <c:v>2.2207999999999999E-8</c:v>
                </c:pt>
                <c:pt idx="5969">
                  <c:v>2.2264E-8</c:v>
                </c:pt>
                <c:pt idx="5970">
                  <c:v>2.2256999999999999E-8</c:v>
                </c:pt>
                <c:pt idx="5971">
                  <c:v>2.2250000000000001E-8</c:v>
                </c:pt>
                <c:pt idx="5972">
                  <c:v>2.2229E-8</c:v>
                </c:pt>
                <c:pt idx="5973">
                  <c:v>2.2201000000000001E-8</c:v>
                </c:pt>
                <c:pt idx="5974">
                  <c:v>2.2215000000000001E-8</c:v>
                </c:pt>
                <c:pt idx="5975">
                  <c:v>2.2194E-8</c:v>
                </c:pt>
                <c:pt idx="5976">
                  <c:v>2.2215000000000001E-8</c:v>
                </c:pt>
                <c:pt idx="5977">
                  <c:v>2.2229E-8</c:v>
                </c:pt>
                <c:pt idx="5978">
                  <c:v>2.2279000000000001E-8</c:v>
                </c:pt>
                <c:pt idx="5979">
                  <c:v>2.2264E-8</c:v>
                </c:pt>
                <c:pt idx="5980">
                  <c:v>2.2180000000000001E-8</c:v>
                </c:pt>
                <c:pt idx="5981">
                  <c:v>2.2229E-8</c:v>
                </c:pt>
                <c:pt idx="5982">
                  <c:v>2.2145000000000001E-8</c:v>
                </c:pt>
                <c:pt idx="5983">
                  <c:v>2.2186999999999999E-8</c:v>
                </c:pt>
                <c:pt idx="5984">
                  <c:v>2.2172999999999999E-8</c:v>
                </c:pt>
                <c:pt idx="5985">
                  <c:v>2.2145000000000001E-8</c:v>
                </c:pt>
                <c:pt idx="5986">
                  <c:v>2.2159E-8</c:v>
                </c:pt>
                <c:pt idx="5987">
                  <c:v>2.2221999999999999E-8</c:v>
                </c:pt>
                <c:pt idx="5988">
                  <c:v>2.2221999999999999E-8</c:v>
                </c:pt>
                <c:pt idx="5989">
                  <c:v>2.2116000000000001E-8</c:v>
                </c:pt>
                <c:pt idx="5990">
                  <c:v>2.2116000000000001E-8</c:v>
                </c:pt>
                <c:pt idx="5991">
                  <c:v>2.2052999999999999E-8</c:v>
                </c:pt>
                <c:pt idx="5992">
                  <c:v>2.2081000000000001E-8</c:v>
                </c:pt>
                <c:pt idx="5993">
                  <c:v>2.2039E-8</c:v>
                </c:pt>
                <c:pt idx="5994">
                  <c:v>2.2122999999999999E-8</c:v>
                </c:pt>
                <c:pt idx="5995">
                  <c:v>2.2159E-8</c:v>
                </c:pt>
                <c:pt idx="5996">
                  <c:v>2.2102000000000002E-8</c:v>
                </c:pt>
                <c:pt idx="5997">
                  <c:v>2.2011000000000001E-8</c:v>
                </c:pt>
                <c:pt idx="5998">
                  <c:v>2.2066999999999998E-8</c:v>
                </c:pt>
                <c:pt idx="5999">
                  <c:v>2.1975E-8</c:v>
                </c:pt>
                <c:pt idx="6000">
                  <c:v>2.1877000000000001E-8</c:v>
                </c:pt>
                <c:pt idx="6001">
                  <c:v>2.1771E-8</c:v>
                </c:pt>
                <c:pt idx="6002">
                  <c:v>2.1798999999999999E-8</c:v>
                </c:pt>
                <c:pt idx="6003">
                  <c:v>2.1771E-8</c:v>
                </c:pt>
                <c:pt idx="6004">
                  <c:v>2.1743000000000002E-8</c:v>
                </c:pt>
                <c:pt idx="6005">
                  <c:v>2.1743000000000002E-8</c:v>
                </c:pt>
                <c:pt idx="6006">
                  <c:v>2.175E-8</c:v>
                </c:pt>
                <c:pt idx="6007">
                  <c:v>2.1728000000000001E-8</c:v>
                </c:pt>
                <c:pt idx="6008">
                  <c:v>2.1658000000000001E-8</c:v>
                </c:pt>
                <c:pt idx="6009">
                  <c:v>2.1771E-8</c:v>
                </c:pt>
                <c:pt idx="6010">
                  <c:v>2.1658000000000001E-8</c:v>
                </c:pt>
                <c:pt idx="6011">
                  <c:v>2.1678999999999998E-8</c:v>
                </c:pt>
                <c:pt idx="6012">
                  <c:v>2.1721E-8</c:v>
                </c:pt>
                <c:pt idx="6013">
                  <c:v>2.1623000000000001E-8</c:v>
                </c:pt>
                <c:pt idx="6014">
                  <c:v>2.1686E-8</c:v>
                </c:pt>
                <c:pt idx="6015">
                  <c:v>2.1693000000000001E-8</c:v>
                </c:pt>
                <c:pt idx="6016">
                  <c:v>2.1616E-8</c:v>
                </c:pt>
                <c:pt idx="6017">
                  <c:v>2.1573000000000001E-8</c:v>
                </c:pt>
                <c:pt idx="6018">
                  <c:v>2.1623000000000001E-8</c:v>
                </c:pt>
                <c:pt idx="6019">
                  <c:v>2.1530999999999999E-8</c:v>
                </c:pt>
                <c:pt idx="6020">
                  <c:v>2.1573000000000001E-8</c:v>
                </c:pt>
                <c:pt idx="6021">
                  <c:v>2.1495999999999999E-8</c:v>
                </c:pt>
                <c:pt idx="6022">
                  <c:v>2.1565999999999999E-8</c:v>
                </c:pt>
                <c:pt idx="6023">
                  <c:v>2.1489000000000001E-8</c:v>
                </c:pt>
                <c:pt idx="6024">
                  <c:v>2.1503000000000001E-8</c:v>
                </c:pt>
                <c:pt idx="6025">
                  <c:v>2.1482E-8</c:v>
                </c:pt>
                <c:pt idx="6026">
                  <c:v>2.1538000000000001E-8</c:v>
                </c:pt>
                <c:pt idx="6027">
                  <c:v>2.1565999999999999E-8</c:v>
                </c:pt>
                <c:pt idx="6028">
                  <c:v>2.1530999999999999E-8</c:v>
                </c:pt>
                <c:pt idx="6029">
                  <c:v>2.1552E-8</c:v>
                </c:pt>
                <c:pt idx="6030">
                  <c:v>2.1594000000000001E-8</c:v>
                </c:pt>
                <c:pt idx="6031">
                  <c:v>2.1544999999999999E-8</c:v>
                </c:pt>
                <c:pt idx="6032">
                  <c:v>2.1495999999999999E-8</c:v>
                </c:pt>
                <c:pt idx="6033">
                  <c:v>2.1509999999999999E-8</c:v>
                </c:pt>
                <c:pt idx="6034">
                  <c:v>2.1600999999999999E-8</c:v>
                </c:pt>
                <c:pt idx="6035">
                  <c:v>2.1503000000000001E-8</c:v>
                </c:pt>
                <c:pt idx="6036">
                  <c:v>2.1524000000000001E-8</c:v>
                </c:pt>
                <c:pt idx="6037">
                  <c:v>2.1509999999999999E-8</c:v>
                </c:pt>
                <c:pt idx="6038">
                  <c:v>2.1587E-8</c:v>
                </c:pt>
                <c:pt idx="6039">
                  <c:v>2.1495999999999999E-8</c:v>
                </c:pt>
                <c:pt idx="6040">
                  <c:v>2.1503000000000001E-8</c:v>
                </c:pt>
                <c:pt idx="6041">
                  <c:v>2.1445999999999999E-8</c:v>
                </c:pt>
                <c:pt idx="6042">
                  <c:v>2.1538000000000001E-8</c:v>
                </c:pt>
                <c:pt idx="6043">
                  <c:v>2.1467E-8</c:v>
                </c:pt>
                <c:pt idx="6044">
                  <c:v>2.1489000000000001E-8</c:v>
                </c:pt>
                <c:pt idx="6045">
                  <c:v>2.1544999999999999E-8</c:v>
                </c:pt>
                <c:pt idx="6046">
                  <c:v>2.1432E-8</c:v>
                </c:pt>
                <c:pt idx="6047">
                  <c:v>2.1390000000000002E-8</c:v>
                </c:pt>
                <c:pt idx="6048">
                  <c:v>2.1425000000000002E-8</c:v>
                </c:pt>
                <c:pt idx="6049">
                  <c:v>2.1418E-8</c:v>
                </c:pt>
                <c:pt idx="6050">
                  <c:v>2.1418E-8</c:v>
                </c:pt>
                <c:pt idx="6051">
                  <c:v>2.1418E-8</c:v>
                </c:pt>
                <c:pt idx="6052">
                  <c:v>2.1410999999999999E-8</c:v>
                </c:pt>
                <c:pt idx="6053">
                  <c:v>2.1418E-8</c:v>
                </c:pt>
                <c:pt idx="6054">
                  <c:v>2.1404000000000001E-8</c:v>
                </c:pt>
                <c:pt idx="6055">
                  <c:v>2.1432E-8</c:v>
                </c:pt>
                <c:pt idx="6056">
                  <c:v>2.1404000000000001E-8</c:v>
                </c:pt>
                <c:pt idx="6057">
                  <c:v>2.1439000000000001E-8</c:v>
                </c:pt>
                <c:pt idx="6058">
                  <c:v>2.1390000000000002E-8</c:v>
                </c:pt>
                <c:pt idx="6059">
                  <c:v>2.1290999999999999E-8</c:v>
                </c:pt>
                <c:pt idx="6060">
                  <c:v>2.1305000000000001E-8</c:v>
                </c:pt>
                <c:pt idx="6061">
                  <c:v>2.1390000000000002E-8</c:v>
                </c:pt>
                <c:pt idx="6062">
                  <c:v>2.1305000000000001E-8</c:v>
                </c:pt>
                <c:pt idx="6063">
                  <c:v>2.1325999999999999E-8</c:v>
                </c:pt>
                <c:pt idx="6064">
                  <c:v>2.1348E-8</c:v>
                </c:pt>
                <c:pt idx="6065">
                  <c:v>2.1319000000000001E-8</c:v>
                </c:pt>
                <c:pt idx="6066">
                  <c:v>2.1284000000000001E-8</c:v>
                </c:pt>
                <c:pt idx="6067">
                  <c:v>2.1305000000000001E-8</c:v>
                </c:pt>
                <c:pt idx="6068">
                  <c:v>2.1319000000000001E-8</c:v>
                </c:pt>
                <c:pt idx="6069">
                  <c:v>2.1311999999999999E-8</c:v>
                </c:pt>
                <c:pt idx="6070">
                  <c:v>2.1298E-8</c:v>
                </c:pt>
                <c:pt idx="6071">
                  <c:v>2.1255999999999999E-8</c:v>
                </c:pt>
                <c:pt idx="6072">
                  <c:v>2.1255999999999999E-8</c:v>
                </c:pt>
                <c:pt idx="6073">
                  <c:v>2.1276999999999999E-8</c:v>
                </c:pt>
                <c:pt idx="6074">
                  <c:v>2.1340999999999999E-8</c:v>
                </c:pt>
                <c:pt idx="6075">
                  <c:v>2.1255999999999999E-8</c:v>
                </c:pt>
                <c:pt idx="6076">
                  <c:v>2.1290999999999999E-8</c:v>
                </c:pt>
                <c:pt idx="6077">
                  <c:v>2.1276999999999999E-8</c:v>
                </c:pt>
                <c:pt idx="6078">
                  <c:v>2.1355000000000002E-8</c:v>
                </c:pt>
                <c:pt idx="6079">
                  <c:v>2.1311999999999999E-8</c:v>
                </c:pt>
                <c:pt idx="6080">
                  <c:v>2.1255999999999999E-8</c:v>
                </c:pt>
                <c:pt idx="6081">
                  <c:v>2.1276999999999999E-8</c:v>
                </c:pt>
                <c:pt idx="6082">
                  <c:v>2.1276999999999999E-8</c:v>
                </c:pt>
                <c:pt idx="6083">
                  <c:v>2.1362E-8</c:v>
                </c:pt>
                <c:pt idx="6084">
                  <c:v>2.1355000000000002E-8</c:v>
                </c:pt>
                <c:pt idx="6085">
                  <c:v>2.1284000000000001E-8</c:v>
                </c:pt>
                <c:pt idx="6086">
                  <c:v>2.1263E-8</c:v>
                </c:pt>
                <c:pt idx="6087">
                  <c:v>2.1298E-8</c:v>
                </c:pt>
                <c:pt idx="6088">
                  <c:v>2.1276999999999999E-8</c:v>
                </c:pt>
                <c:pt idx="6089">
                  <c:v>2.1276999999999999E-8</c:v>
                </c:pt>
                <c:pt idx="6090">
                  <c:v>2.1263E-8</c:v>
                </c:pt>
                <c:pt idx="6091">
                  <c:v>2.1276999999999999E-8</c:v>
                </c:pt>
                <c:pt idx="6092">
                  <c:v>2.1249000000000001E-8</c:v>
                </c:pt>
                <c:pt idx="6093">
                  <c:v>2.1249000000000001E-8</c:v>
                </c:pt>
                <c:pt idx="6094">
                  <c:v>2.1241999999999999E-8</c:v>
                </c:pt>
                <c:pt idx="6095">
                  <c:v>2.1255999999999999E-8</c:v>
                </c:pt>
                <c:pt idx="6096">
                  <c:v>2.1185000000000001E-8</c:v>
                </c:pt>
                <c:pt idx="6097">
                  <c:v>2.1164E-8</c:v>
                </c:pt>
                <c:pt idx="6098">
                  <c:v>2.1136000000000001E-8</c:v>
                </c:pt>
                <c:pt idx="6099">
                  <c:v>2.1185000000000001E-8</c:v>
                </c:pt>
                <c:pt idx="6100">
                  <c:v>2.1121999999999999E-8</c:v>
                </c:pt>
                <c:pt idx="6101">
                  <c:v>2.1065E-8</c:v>
                </c:pt>
                <c:pt idx="6102">
                  <c:v>2.103E-8</c:v>
                </c:pt>
                <c:pt idx="6103">
                  <c:v>2.1051000000000001E-8</c:v>
                </c:pt>
                <c:pt idx="6104">
                  <c:v>2.1086999999999999E-8</c:v>
                </c:pt>
                <c:pt idx="6105">
                  <c:v>2.1044E-8</c:v>
                </c:pt>
                <c:pt idx="6106">
                  <c:v>2.1051000000000001E-8</c:v>
                </c:pt>
                <c:pt idx="6107">
                  <c:v>2.1051000000000001E-8</c:v>
                </c:pt>
                <c:pt idx="6108">
                  <c:v>2.103E-8</c:v>
                </c:pt>
                <c:pt idx="6109">
                  <c:v>2.103E-8</c:v>
                </c:pt>
                <c:pt idx="6110">
                  <c:v>2.1036999999999998E-8</c:v>
                </c:pt>
                <c:pt idx="6111">
                  <c:v>2.0981000000000001E-8</c:v>
                </c:pt>
                <c:pt idx="6112">
                  <c:v>2.0987999999999999E-8</c:v>
                </c:pt>
                <c:pt idx="6113">
                  <c:v>2.1107999999999999E-8</c:v>
                </c:pt>
                <c:pt idx="6114">
                  <c:v>2.1051000000000001E-8</c:v>
                </c:pt>
                <c:pt idx="6115">
                  <c:v>2.1009E-8</c:v>
                </c:pt>
                <c:pt idx="6116">
                  <c:v>2.1022999999999999E-8</c:v>
                </c:pt>
                <c:pt idx="6117">
                  <c:v>2.0995E-8</c:v>
                </c:pt>
                <c:pt idx="6118">
                  <c:v>2.096E-8</c:v>
                </c:pt>
                <c:pt idx="6119">
                  <c:v>2.1022999999999999E-8</c:v>
                </c:pt>
                <c:pt idx="6120">
                  <c:v>2.0974E-8</c:v>
                </c:pt>
                <c:pt idx="6121">
                  <c:v>2.0923999999999999E-8</c:v>
                </c:pt>
                <c:pt idx="6122">
                  <c:v>2.0952999999999999E-8</c:v>
                </c:pt>
                <c:pt idx="6123">
                  <c:v>2.0952999999999999E-8</c:v>
                </c:pt>
                <c:pt idx="6124">
                  <c:v>2.0888999999999999E-8</c:v>
                </c:pt>
                <c:pt idx="6125">
                  <c:v>2.091E-8</c:v>
                </c:pt>
                <c:pt idx="6126">
                  <c:v>2.0888999999999999E-8</c:v>
                </c:pt>
                <c:pt idx="6127">
                  <c:v>2.0882000000000001E-8</c:v>
                </c:pt>
                <c:pt idx="6128">
                  <c:v>2.0882000000000001E-8</c:v>
                </c:pt>
                <c:pt idx="6129">
                  <c:v>2.0832999999999999E-8</c:v>
                </c:pt>
                <c:pt idx="6130">
                  <c:v>2.0875E-8</c:v>
                </c:pt>
                <c:pt idx="6131">
                  <c:v>2.0896000000000001E-8</c:v>
                </c:pt>
                <c:pt idx="6132">
                  <c:v>2.0812000000000001E-8</c:v>
                </c:pt>
                <c:pt idx="6133">
                  <c:v>2.0826000000000001E-8</c:v>
                </c:pt>
                <c:pt idx="6134">
                  <c:v>2.0783000000000002E-8</c:v>
                </c:pt>
                <c:pt idx="6135">
                  <c:v>2.0797000000000001E-8</c:v>
                </c:pt>
                <c:pt idx="6136">
                  <c:v>2.0832999999999999E-8</c:v>
                </c:pt>
                <c:pt idx="6137">
                  <c:v>2.079E-8</c:v>
                </c:pt>
                <c:pt idx="6138">
                  <c:v>2.0783000000000002E-8</c:v>
                </c:pt>
                <c:pt idx="6139">
                  <c:v>2.0797000000000001E-8</c:v>
                </c:pt>
                <c:pt idx="6140">
                  <c:v>2.0762000000000001E-8</c:v>
                </c:pt>
                <c:pt idx="6141">
                  <c:v>2.0776E-8</c:v>
                </c:pt>
                <c:pt idx="6142">
                  <c:v>2.0733999999999999E-8</c:v>
                </c:pt>
                <c:pt idx="6143">
                  <c:v>2.0818999999999999E-8</c:v>
                </c:pt>
                <c:pt idx="6144">
                  <c:v>2.079E-8</c:v>
                </c:pt>
                <c:pt idx="6145">
                  <c:v>2.0762000000000001E-8</c:v>
                </c:pt>
                <c:pt idx="6146">
                  <c:v>2.0741E-8</c:v>
                </c:pt>
                <c:pt idx="6147">
                  <c:v>2.0741E-8</c:v>
                </c:pt>
                <c:pt idx="6148">
                  <c:v>2.0818999999999999E-8</c:v>
                </c:pt>
                <c:pt idx="6149">
                  <c:v>2.0805E-8</c:v>
                </c:pt>
                <c:pt idx="6150">
                  <c:v>2.0768999999999999E-8</c:v>
                </c:pt>
                <c:pt idx="6151">
                  <c:v>2.0698999999999999E-8</c:v>
                </c:pt>
                <c:pt idx="6152">
                  <c:v>2.0713000000000002E-8</c:v>
                </c:pt>
                <c:pt idx="6153">
                  <c:v>2.0692000000000001E-8</c:v>
                </c:pt>
                <c:pt idx="6154">
                  <c:v>2.0698999999999999E-8</c:v>
                </c:pt>
                <c:pt idx="6155">
                  <c:v>2.0678000000000002E-8</c:v>
                </c:pt>
                <c:pt idx="6156">
                  <c:v>2.0706E-8</c:v>
                </c:pt>
                <c:pt idx="6157">
                  <c:v>2.0656E-8</c:v>
                </c:pt>
                <c:pt idx="6158">
                  <c:v>2.0634999999999999E-8</c:v>
                </c:pt>
                <c:pt idx="6159">
                  <c:v>2.0663000000000001E-8</c:v>
                </c:pt>
                <c:pt idx="6160">
                  <c:v>2.0607E-8</c:v>
                </c:pt>
                <c:pt idx="6161">
                  <c:v>2.0613999999999999E-8</c:v>
                </c:pt>
                <c:pt idx="6162">
                  <c:v>2.0613999999999999E-8</c:v>
                </c:pt>
                <c:pt idx="6163">
                  <c:v>2.0586E-8</c:v>
                </c:pt>
                <c:pt idx="6164">
                  <c:v>2.0599999999999999E-8</c:v>
                </c:pt>
                <c:pt idx="6165">
                  <c:v>2.0572000000000001E-8</c:v>
                </c:pt>
                <c:pt idx="6166">
                  <c:v>2.0529999999999999E-8</c:v>
                </c:pt>
                <c:pt idx="6167">
                  <c:v>2.0537000000000001E-8</c:v>
                </c:pt>
                <c:pt idx="6168">
                  <c:v>2.0522E-8</c:v>
                </c:pt>
                <c:pt idx="6169">
                  <c:v>2.0543999999999999E-8</c:v>
                </c:pt>
                <c:pt idx="6170">
                  <c:v>2.0522E-8</c:v>
                </c:pt>
                <c:pt idx="6171">
                  <c:v>2.0494000000000001E-8</c:v>
                </c:pt>
                <c:pt idx="6172">
                  <c:v>2.0522E-8</c:v>
                </c:pt>
                <c:pt idx="6173">
                  <c:v>2.0537000000000001E-8</c:v>
                </c:pt>
                <c:pt idx="6174">
                  <c:v>2.0508000000000001E-8</c:v>
                </c:pt>
                <c:pt idx="6175">
                  <c:v>2.0514999999999999E-8</c:v>
                </c:pt>
                <c:pt idx="6176">
                  <c:v>2.0529999999999999E-8</c:v>
                </c:pt>
                <c:pt idx="6177">
                  <c:v>2.0452E-8</c:v>
                </c:pt>
                <c:pt idx="6178">
                  <c:v>2.0473000000000001E-8</c:v>
                </c:pt>
                <c:pt idx="6179">
                  <c:v>2.0465999999999999E-8</c:v>
                </c:pt>
                <c:pt idx="6180">
                  <c:v>2.0459000000000001E-8</c:v>
                </c:pt>
                <c:pt idx="6181">
                  <c:v>2.0403000000000001E-8</c:v>
                </c:pt>
                <c:pt idx="6182">
                  <c:v>2.0374000000000001E-8</c:v>
                </c:pt>
                <c:pt idx="6183">
                  <c:v>2.0380999999999999E-8</c:v>
                </c:pt>
                <c:pt idx="6184">
                  <c:v>2.0359999999999998E-8</c:v>
                </c:pt>
                <c:pt idx="6185">
                  <c:v>2.0367E-8</c:v>
                </c:pt>
                <c:pt idx="6186">
                  <c:v>2.0409999999999999E-8</c:v>
                </c:pt>
                <c:pt idx="6187">
                  <c:v>2.0345999999999999E-8</c:v>
                </c:pt>
                <c:pt idx="6188">
                  <c:v>2.0359999999999998E-8</c:v>
                </c:pt>
                <c:pt idx="6189">
                  <c:v>2.0332E-8</c:v>
                </c:pt>
                <c:pt idx="6190">
                  <c:v>2.0318E-8</c:v>
                </c:pt>
                <c:pt idx="6191">
                  <c:v>2.0324999999999998E-8</c:v>
                </c:pt>
                <c:pt idx="6192">
                  <c:v>2.0297E-8</c:v>
                </c:pt>
                <c:pt idx="6193">
                  <c:v>2.0339000000000001E-8</c:v>
                </c:pt>
                <c:pt idx="6194">
                  <c:v>2.0310999999999999E-8</c:v>
                </c:pt>
                <c:pt idx="6195">
                  <c:v>2.0374000000000001E-8</c:v>
                </c:pt>
                <c:pt idx="6196">
                  <c:v>2.0297E-8</c:v>
                </c:pt>
                <c:pt idx="6197">
                  <c:v>2.0310999999999999E-8</c:v>
                </c:pt>
                <c:pt idx="6198">
                  <c:v>2.0304000000000001E-8</c:v>
                </c:pt>
                <c:pt idx="6199">
                  <c:v>2.0275999999999999E-8</c:v>
                </c:pt>
                <c:pt idx="6200">
                  <c:v>2.0289999999999998E-8</c:v>
                </c:pt>
                <c:pt idx="6201">
                  <c:v>2.0269000000000001E-8</c:v>
                </c:pt>
                <c:pt idx="6202">
                  <c:v>2.0233E-8</c:v>
                </c:pt>
                <c:pt idx="6203">
                  <c:v>2.0304000000000001E-8</c:v>
                </c:pt>
                <c:pt idx="6204">
                  <c:v>2.0254000000000001E-8</c:v>
                </c:pt>
                <c:pt idx="6205">
                  <c:v>2.0269000000000001E-8</c:v>
                </c:pt>
                <c:pt idx="6206">
                  <c:v>2.0211999999999999E-8</c:v>
                </c:pt>
                <c:pt idx="6207">
                  <c:v>2.0240000000000001E-8</c:v>
                </c:pt>
                <c:pt idx="6208">
                  <c:v>2.0219000000000001E-8</c:v>
                </c:pt>
                <c:pt idx="6209">
                  <c:v>2.0211999999999999E-8</c:v>
                </c:pt>
                <c:pt idx="6210">
                  <c:v>2.0225999999999999E-8</c:v>
                </c:pt>
                <c:pt idx="6211">
                  <c:v>2.0246999999999999E-8</c:v>
                </c:pt>
                <c:pt idx="6212">
                  <c:v>2.0198E-8</c:v>
                </c:pt>
                <c:pt idx="6213">
                  <c:v>2.0135000000000001E-8</c:v>
                </c:pt>
                <c:pt idx="6214">
                  <c:v>2.0190999999999999E-8</c:v>
                </c:pt>
                <c:pt idx="6215">
                  <c:v>2.0184000000000001E-8</c:v>
                </c:pt>
                <c:pt idx="6216">
                  <c:v>2.0246999999999999E-8</c:v>
                </c:pt>
                <c:pt idx="6217">
                  <c:v>2.0211999999999999E-8</c:v>
                </c:pt>
                <c:pt idx="6218">
                  <c:v>2.0198E-8</c:v>
                </c:pt>
                <c:pt idx="6219">
                  <c:v>2.0254000000000001E-8</c:v>
                </c:pt>
                <c:pt idx="6220">
                  <c:v>2.0240000000000001E-8</c:v>
                </c:pt>
                <c:pt idx="6221">
                  <c:v>2.0198E-8</c:v>
                </c:pt>
                <c:pt idx="6222">
                  <c:v>2.0163E-8</c:v>
                </c:pt>
                <c:pt idx="6223">
                  <c:v>2.0135000000000001E-8</c:v>
                </c:pt>
                <c:pt idx="6224">
                  <c:v>2.0155999999999999E-8</c:v>
                </c:pt>
                <c:pt idx="6225">
                  <c:v>2.0120000000000001E-8</c:v>
                </c:pt>
                <c:pt idx="6226">
                  <c:v>2.0163E-8</c:v>
                </c:pt>
                <c:pt idx="6227">
                  <c:v>2.0128E-8</c:v>
                </c:pt>
                <c:pt idx="6228">
                  <c:v>2.0128E-8</c:v>
                </c:pt>
                <c:pt idx="6229">
                  <c:v>2.0099E-8</c:v>
                </c:pt>
                <c:pt idx="6230">
                  <c:v>2.0078E-8</c:v>
                </c:pt>
                <c:pt idx="6231">
                  <c:v>2.0036000000000002E-8</c:v>
                </c:pt>
                <c:pt idx="6232">
                  <c:v>2.0056999999999999E-8</c:v>
                </c:pt>
                <c:pt idx="6233">
                  <c:v>2.0078E-8</c:v>
                </c:pt>
                <c:pt idx="6234">
                  <c:v>2.0071000000000002E-8</c:v>
                </c:pt>
                <c:pt idx="6235">
                  <c:v>2.0021999999999999E-8</c:v>
                </c:pt>
                <c:pt idx="6236">
                  <c:v>1.9971999999999998E-8</c:v>
                </c:pt>
                <c:pt idx="6237">
                  <c:v>1.9951000000000001E-8</c:v>
                </c:pt>
                <c:pt idx="6238">
                  <c:v>2.0036000000000002E-8</c:v>
                </c:pt>
                <c:pt idx="6239">
                  <c:v>2.0015000000000001E-8</c:v>
                </c:pt>
                <c:pt idx="6240">
                  <c:v>2.0008E-8</c:v>
                </c:pt>
                <c:pt idx="6241">
                  <c:v>2.0001000000000002E-8</c:v>
                </c:pt>
                <c:pt idx="6242">
                  <c:v>2.0043E-8</c:v>
                </c:pt>
                <c:pt idx="6243">
                  <c:v>1.9965E-8</c:v>
                </c:pt>
                <c:pt idx="6244">
                  <c:v>2.0001000000000002E-8</c:v>
                </c:pt>
                <c:pt idx="6245">
                  <c:v>1.9936999999999998E-8</c:v>
                </c:pt>
                <c:pt idx="6246">
                  <c:v>1.9957999999999999E-8</c:v>
                </c:pt>
                <c:pt idx="6247">
                  <c:v>1.9944E-8</c:v>
                </c:pt>
                <c:pt idx="6248">
                  <c:v>1.9922999999999999E-8</c:v>
                </c:pt>
                <c:pt idx="6249">
                  <c:v>1.9936999999999998E-8</c:v>
                </c:pt>
                <c:pt idx="6250">
                  <c:v>1.9922999999999999E-8</c:v>
                </c:pt>
                <c:pt idx="6251">
                  <c:v>1.9895E-8</c:v>
                </c:pt>
                <c:pt idx="6252">
                  <c:v>1.9944E-8</c:v>
                </c:pt>
                <c:pt idx="6253">
                  <c:v>1.9802999999999999E-8</c:v>
                </c:pt>
                <c:pt idx="6254">
                  <c:v>1.9909E-8</c:v>
                </c:pt>
                <c:pt idx="6255">
                  <c:v>1.9922999999999999E-8</c:v>
                </c:pt>
                <c:pt idx="6256">
                  <c:v>1.9936999999999998E-8</c:v>
                </c:pt>
                <c:pt idx="6257">
                  <c:v>1.9895E-8</c:v>
                </c:pt>
                <c:pt idx="6258">
                  <c:v>1.9866999999999998E-8</c:v>
                </c:pt>
                <c:pt idx="6259">
                  <c:v>1.9909E-8</c:v>
                </c:pt>
                <c:pt idx="6260">
                  <c:v>1.9895E-8</c:v>
                </c:pt>
                <c:pt idx="6261">
                  <c:v>1.9845E-8</c:v>
                </c:pt>
                <c:pt idx="6262">
                  <c:v>1.9845E-8</c:v>
                </c:pt>
                <c:pt idx="6263">
                  <c:v>1.9817000000000001E-8</c:v>
                </c:pt>
                <c:pt idx="6264">
                  <c:v>1.9837999999999999E-8</c:v>
                </c:pt>
                <c:pt idx="6265">
                  <c:v>1.9866999999999998E-8</c:v>
                </c:pt>
                <c:pt idx="6266">
                  <c:v>1.9837999999999999E-8</c:v>
                </c:pt>
                <c:pt idx="6267">
                  <c:v>1.9767999999999999E-8</c:v>
                </c:pt>
                <c:pt idx="6268">
                  <c:v>1.9817000000000001E-8</c:v>
                </c:pt>
                <c:pt idx="6269">
                  <c:v>1.9817000000000001E-8</c:v>
                </c:pt>
                <c:pt idx="6270">
                  <c:v>1.9726000000000001E-8</c:v>
                </c:pt>
                <c:pt idx="6271">
                  <c:v>1.9796000000000001E-8</c:v>
                </c:pt>
                <c:pt idx="6272">
                  <c:v>1.9796000000000001E-8</c:v>
                </c:pt>
                <c:pt idx="6273">
                  <c:v>1.9823999999999999E-8</c:v>
                </c:pt>
                <c:pt idx="6274">
                  <c:v>1.981E-8</c:v>
                </c:pt>
                <c:pt idx="6275">
                  <c:v>1.9837999999999999E-8</c:v>
                </c:pt>
                <c:pt idx="6276">
                  <c:v>1.9831000000000001E-8</c:v>
                </c:pt>
                <c:pt idx="6277">
                  <c:v>1.9775E-8</c:v>
                </c:pt>
                <c:pt idx="6278">
                  <c:v>1.9767999999999999E-8</c:v>
                </c:pt>
                <c:pt idx="6279">
                  <c:v>1.9796000000000001E-8</c:v>
                </c:pt>
                <c:pt idx="6280">
                  <c:v>1.9726000000000001E-8</c:v>
                </c:pt>
                <c:pt idx="6281">
                  <c:v>1.9767999999999999E-8</c:v>
                </c:pt>
                <c:pt idx="6282">
                  <c:v>1.9823999999999999E-8</c:v>
                </c:pt>
                <c:pt idx="6283">
                  <c:v>1.9817000000000001E-8</c:v>
                </c:pt>
                <c:pt idx="6284">
                  <c:v>1.9901999999999998E-8</c:v>
                </c:pt>
                <c:pt idx="6285">
                  <c:v>1.986E-8</c:v>
                </c:pt>
                <c:pt idx="6286">
                  <c:v>1.9845E-8</c:v>
                </c:pt>
                <c:pt idx="6287">
                  <c:v>1.9909E-8</c:v>
                </c:pt>
                <c:pt idx="6288">
                  <c:v>1.986E-8</c:v>
                </c:pt>
                <c:pt idx="6289">
                  <c:v>1.9874E-8</c:v>
                </c:pt>
                <c:pt idx="6290">
                  <c:v>1.9866999999999998E-8</c:v>
                </c:pt>
                <c:pt idx="6291">
                  <c:v>1.9909E-8</c:v>
                </c:pt>
                <c:pt idx="6292">
                  <c:v>1.9916000000000001E-8</c:v>
                </c:pt>
                <c:pt idx="6293">
                  <c:v>1.9881000000000001E-8</c:v>
                </c:pt>
                <c:pt idx="6294">
                  <c:v>1.9874E-8</c:v>
                </c:pt>
                <c:pt idx="6295">
                  <c:v>1.9874E-8</c:v>
                </c:pt>
                <c:pt idx="6296">
                  <c:v>1.9837999999999999E-8</c:v>
                </c:pt>
                <c:pt idx="6297">
                  <c:v>1.9837999999999999E-8</c:v>
                </c:pt>
                <c:pt idx="6298">
                  <c:v>1.9831000000000001E-8</c:v>
                </c:pt>
                <c:pt idx="6299">
                  <c:v>1.981E-8</c:v>
                </c:pt>
                <c:pt idx="6300">
                  <c:v>1.9753999999999999E-8</c:v>
                </c:pt>
                <c:pt idx="6301">
                  <c:v>1.9788999999999999E-8</c:v>
                </c:pt>
                <c:pt idx="6302">
                  <c:v>1.9761000000000001E-8</c:v>
                </c:pt>
                <c:pt idx="6303">
                  <c:v>1.9823999999999999E-8</c:v>
                </c:pt>
                <c:pt idx="6304">
                  <c:v>1.9788999999999999E-8</c:v>
                </c:pt>
                <c:pt idx="6305">
                  <c:v>1.9782000000000001E-8</c:v>
                </c:pt>
                <c:pt idx="6306">
                  <c:v>1.9726000000000001E-8</c:v>
                </c:pt>
                <c:pt idx="6307">
                  <c:v>1.9711E-8</c:v>
                </c:pt>
                <c:pt idx="6308">
                  <c:v>1.9676E-8</c:v>
                </c:pt>
                <c:pt idx="6309">
                  <c:v>1.9697000000000001E-8</c:v>
                </c:pt>
                <c:pt idx="6310">
                  <c:v>1.9648000000000002E-8</c:v>
                </c:pt>
                <c:pt idx="6311">
                  <c:v>1.9633999999999999E-8</c:v>
                </c:pt>
                <c:pt idx="6312">
                  <c:v>1.9606E-8</c:v>
                </c:pt>
                <c:pt idx="6313">
                  <c:v>1.9598999999999999E-8</c:v>
                </c:pt>
                <c:pt idx="6314">
                  <c:v>1.9592000000000001E-8</c:v>
                </c:pt>
                <c:pt idx="6315">
                  <c:v>1.9994E-8</c:v>
                </c:pt>
                <c:pt idx="6316">
                  <c:v>1.9726000000000001E-8</c:v>
                </c:pt>
                <c:pt idx="6317">
                  <c:v>1.9633999999999999E-8</c:v>
                </c:pt>
                <c:pt idx="6318">
                  <c:v>1.962E-8</c:v>
                </c:pt>
                <c:pt idx="6319">
                  <c:v>1.9606E-8</c:v>
                </c:pt>
                <c:pt idx="6320">
                  <c:v>1.9648000000000002E-8</c:v>
                </c:pt>
                <c:pt idx="6321">
                  <c:v>1.9583999999999999E-8</c:v>
                </c:pt>
                <c:pt idx="6322">
                  <c:v>1.9662000000000001E-8</c:v>
                </c:pt>
                <c:pt idx="6323">
                  <c:v>1.9598999999999999E-8</c:v>
                </c:pt>
                <c:pt idx="6324">
                  <c:v>1.9606E-8</c:v>
                </c:pt>
                <c:pt idx="6325">
                  <c:v>1.9583999999999999E-8</c:v>
                </c:pt>
                <c:pt idx="6326">
                  <c:v>1.9598999999999999E-8</c:v>
                </c:pt>
                <c:pt idx="6327">
                  <c:v>1.9627000000000001E-8</c:v>
                </c:pt>
                <c:pt idx="6328">
                  <c:v>1.9569999999999999E-8</c:v>
                </c:pt>
                <c:pt idx="6329">
                  <c:v>1.9606E-8</c:v>
                </c:pt>
                <c:pt idx="6330">
                  <c:v>1.9592000000000001E-8</c:v>
                </c:pt>
                <c:pt idx="6331">
                  <c:v>1.9548999999999999E-8</c:v>
                </c:pt>
                <c:pt idx="6332">
                  <c:v>1.9507000000000001E-8</c:v>
                </c:pt>
                <c:pt idx="6333">
                  <c:v>1.9486E-8</c:v>
                </c:pt>
                <c:pt idx="6334">
                  <c:v>1.9458000000000001E-8</c:v>
                </c:pt>
                <c:pt idx="6335">
                  <c:v>1.9458000000000001E-8</c:v>
                </c:pt>
                <c:pt idx="6336">
                  <c:v>1.9499999999999999E-8</c:v>
                </c:pt>
                <c:pt idx="6337">
                  <c:v>1.9464999999999999E-8</c:v>
                </c:pt>
                <c:pt idx="6338">
                  <c:v>1.9513999999999999E-8</c:v>
                </c:pt>
                <c:pt idx="6339">
                  <c:v>1.9449999999999999E-8</c:v>
                </c:pt>
                <c:pt idx="6340">
                  <c:v>1.9472000000000001E-8</c:v>
                </c:pt>
                <c:pt idx="6341">
                  <c:v>1.9443000000000001E-8</c:v>
                </c:pt>
                <c:pt idx="6342">
                  <c:v>1.9443000000000001E-8</c:v>
                </c:pt>
                <c:pt idx="6343">
                  <c:v>1.9429000000000001E-8</c:v>
                </c:pt>
                <c:pt idx="6344">
                  <c:v>1.9458000000000001E-8</c:v>
                </c:pt>
                <c:pt idx="6345">
                  <c:v>1.9422E-8</c:v>
                </c:pt>
                <c:pt idx="6346">
                  <c:v>1.9394000000000001E-8</c:v>
                </c:pt>
                <c:pt idx="6347">
                  <c:v>1.9373000000000001E-8</c:v>
                </c:pt>
                <c:pt idx="6348">
                  <c:v>1.9373000000000001E-8</c:v>
                </c:pt>
                <c:pt idx="6349">
                  <c:v>1.9408000000000001E-8</c:v>
                </c:pt>
                <c:pt idx="6350">
                  <c:v>1.9344999999999999E-8</c:v>
                </c:pt>
                <c:pt idx="6351">
                  <c:v>1.9344999999999999E-8</c:v>
                </c:pt>
                <c:pt idx="6352">
                  <c:v>1.9373000000000001E-8</c:v>
                </c:pt>
                <c:pt idx="6353">
                  <c:v>1.9359000000000001E-8</c:v>
                </c:pt>
                <c:pt idx="6354">
                  <c:v>1.9288E-8</c:v>
                </c:pt>
                <c:pt idx="6355">
                  <c:v>1.9331E-8</c:v>
                </c:pt>
                <c:pt idx="6356">
                  <c:v>1.9352E-8</c:v>
                </c:pt>
                <c:pt idx="6357">
                  <c:v>1.9359000000000001E-8</c:v>
                </c:pt>
                <c:pt idx="6358">
                  <c:v>1.9309000000000001E-8</c:v>
                </c:pt>
                <c:pt idx="6359">
                  <c:v>1.9366E-8</c:v>
                </c:pt>
                <c:pt idx="6360">
                  <c:v>1.9338000000000001E-8</c:v>
                </c:pt>
                <c:pt idx="6361">
                  <c:v>1.9408000000000001E-8</c:v>
                </c:pt>
                <c:pt idx="6362">
                  <c:v>1.9359000000000001E-8</c:v>
                </c:pt>
                <c:pt idx="6363">
                  <c:v>1.9359000000000001E-8</c:v>
                </c:pt>
                <c:pt idx="6364">
                  <c:v>1.9359000000000001E-8</c:v>
                </c:pt>
                <c:pt idx="6365">
                  <c:v>1.9344999999999999E-8</c:v>
                </c:pt>
                <c:pt idx="6366">
                  <c:v>1.9331E-8</c:v>
                </c:pt>
                <c:pt idx="6367">
                  <c:v>1.9294999999999998E-8</c:v>
                </c:pt>
                <c:pt idx="6368">
                  <c:v>1.9274000000000001E-8</c:v>
                </c:pt>
                <c:pt idx="6369">
                  <c:v>1.9280999999999999E-8</c:v>
                </c:pt>
                <c:pt idx="6370">
                  <c:v>1.9224999999999998E-8</c:v>
                </c:pt>
                <c:pt idx="6371">
                  <c:v>1.9175000000000001E-8</c:v>
                </c:pt>
                <c:pt idx="6372">
                  <c:v>1.9218E-8</c:v>
                </c:pt>
                <c:pt idx="6373">
                  <c:v>1.9168E-8</c:v>
                </c:pt>
                <c:pt idx="6374">
                  <c:v>1.9168E-8</c:v>
                </c:pt>
                <c:pt idx="6375">
                  <c:v>1.9125999999999999E-8</c:v>
                </c:pt>
                <c:pt idx="6376">
                  <c:v>1.9218E-8</c:v>
                </c:pt>
                <c:pt idx="6377">
                  <c:v>1.9197E-8</c:v>
                </c:pt>
                <c:pt idx="6378">
                  <c:v>1.8921999999999999E-8</c:v>
                </c:pt>
                <c:pt idx="6379">
                  <c:v>1.89E-8</c:v>
                </c:pt>
                <c:pt idx="6380">
                  <c:v>1.8879E-8</c:v>
                </c:pt>
                <c:pt idx="6381">
                  <c:v>1.8915000000000001E-8</c:v>
                </c:pt>
                <c:pt idx="6382">
                  <c:v>1.8865000000000001E-8</c:v>
                </c:pt>
                <c:pt idx="6383">
                  <c:v>1.8851000000000001E-8</c:v>
                </c:pt>
                <c:pt idx="6384">
                  <c:v>1.8830000000000001E-8</c:v>
                </c:pt>
                <c:pt idx="6385">
                  <c:v>1.8865000000000001E-8</c:v>
                </c:pt>
                <c:pt idx="6386">
                  <c:v>1.8772999999999999E-8</c:v>
                </c:pt>
                <c:pt idx="6387">
                  <c:v>1.8766000000000001E-8</c:v>
                </c:pt>
                <c:pt idx="6388">
                  <c:v>1.8752000000000001E-8</c:v>
                </c:pt>
                <c:pt idx="6389">
                  <c:v>1.8717000000000001E-8</c:v>
                </c:pt>
                <c:pt idx="6390">
                  <c:v>1.8758999999999999E-8</c:v>
                </c:pt>
                <c:pt idx="6391">
                  <c:v>1.8737999999999999E-8</c:v>
                </c:pt>
                <c:pt idx="6392">
                  <c:v>1.8717000000000001E-8</c:v>
                </c:pt>
                <c:pt idx="6393">
                  <c:v>1.8696000000000001E-8</c:v>
                </c:pt>
                <c:pt idx="6394">
                  <c:v>1.8632000000000001E-8</c:v>
                </c:pt>
                <c:pt idx="6395">
                  <c:v>1.8617999999999998E-8</c:v>
                </c:pt>
                <c:pt idx="6396">
                  <c:v>1.8611E-8</c:v>
                </c:pt>
                <c:pt idx="6397">
                  <c:v>1.8576E-8</c:v>
                </c:pt>
                <c:pt idx="6398">
                  <c:v>1.852E-8</c:v>
                </c:pt>
                <c:pt idx="6399">
                  <c:v>1.8533999999999999E-8</c:v>
                </c:pt>
                <c:pt idx="6400">
                  <c:v>1.8547999999999998E-8</c:v>
                </c:pt>
                <c:pt idx="6401">
                  <c:v>1.8555E-8</c:v>
                </c:pt>
                <c:pt idx="6402">
                  <c:v>1.8541E-8</c:v>
                </c:pt>
                <c:pt idx="6403">
                  <c:v>1.852E-8</c:v>
                </c:pt>
                <c:pt idx="6404">
                  <c:v>1.8477000000000001E-8</c:v>
                </c:pt>
                <c:pt idx="6405">
                  <c:v>1.8442000000000001E-8</c:v>
                </c:pt>
                <c:pt idx="6406">
                  <c:v>1.8491E-8</c:v>
                </c:pt>
                <c:pt idx="6407">
                  <c:v>1.8477000000000001E-8</c:v>
                </c:pt>
                <c:pt idx="6408">
                  <c:v>1.8428000000000001E-8</c:v>
                </c:pt>
                <c:pt idx="6409">
                  <c:v>1.8357E-8</c:v>
                </c:pt>
                <c:pt idx="6410">
                  <c:v>1.8407000000000001E-8</c:v>
                </c:pt>
                <c:pt idx="6411">
                  <c:v>1.8386E-8</c:v>
                </c:pt>
                <c:pt idx="6412">
                  <c:v>1.8413999999999999E-8</c:v>
                </c:pt>
                <c:pt idx="6413">
                  <c:v>1.8378999999999999E-8</c:v>
                </c:pt>
                <c:pt idx="6414">
                  <c:v>1.8393000000000001E-8</c:v>
                </c:pt>
                <c:pt idx="6415">
                  <c:v>1.8357E-8</c:v>
                </c:pt>
                <c:pt idx="6416">
                  <c:v>1.8343000000000001E-8</c:v>
                </c:pt>
                <c:pt idx="6417">
                  <c:v>1.8357E-8</c:v>
                </c:pt>
                <c:pt idx="6418">
                  <c:v>1.8287E-8</c:v>
                </c:pt>
                <c:pt idx="6419">
                  <c:v>1.8301E-8</c:v>
                </c:pt>
                <c:pt idx="6420">
                  <c:v>1.8322E-8</c:v>
                </c:pt>
                <c:pt idx="6421">
                  <c:v>1.8252E-8</c:v>
                </c:pt>
                <c:pt idx="6422">
                  <c:v>1.8287E-8</c:v>
                </c:pt>
                <c:pt idx="6423">
                  <c:v>1.8287E-8</c:v>
                </c:pt>
                <c:pt idx="6424">
                  <c:v>1.8266E-8</c:v>
                </c:pt>
                <c:pt idx="6425">
                  <c:v>1.8273000000000001E-8</c:v>
                </c:pt>
                <c:pt idx="6426">
                  <c:v>1.8244999999999999E-8</c:v>
                </c:pt>
                <c:pt idx="6427">
                  <c:v>1.8229999999999998E-8</c:v>
                </c:pt>
                <c:pt idx="6428">
                  <c:v>1.8209000000000001E-8</c:v>
                </c:pt>
                <c:pt idx="6429">
                  <c:v>1.8209000000000001E-8</c:v>
                </c:pt>
                <c:pt idx="6430">
                  <c:v>1.8194999999999998E-8</c:v>
                </c:pt>
                <c:pt idx="6431">
                  <c:v>1.8180999999999999E-8</c:v>
                </c:pt>
                <c:pt idx="6432">
                  <c:v>1.8202E-8</c:v>
                </c:pt>
                <c:pt idx="6433">
                  <c:v>1.8209000000000001E-8</c:v>
                </c:pt>
                <c:pt idx="6434">
                  <c:v>1.8159999999999999E-8</c:v>
                </c:pt>
                <c:pt idx="6435">
                  <c:v>1.8124999999999999E-8</c:v>
                </c:pt>
                <c:pt idx="6436">
                  <c:v>1.8188E-8</c:v>
                </c:pt>
                <c:pt idx="6437">
                  <c:v>1.8202E-8</c:v>
                </c:pt>
                <c:pt idx="6438">
                  <c:v>1.8139000000000001E-8</c:v>
                </c:pt>
                <c:pt idx="6439">
                  <c:v>1.8174000000000001E-8</c:v>
                </c:pt>
                <c:pt idx="6440">
                  <c:v>1.8139000000000001E-8</c:v>
                </c:pt>
                <c:pt idx="6441">
                  <c:v>1.8132E-8</c:v>
                </c:pt>
                <c:pt idx="6442">
                  <c:v>1.8103E-8</c:v>
                </c:pt>
                <c:pt idx="6443">
                  <c:v>1.8095999999999999E-8</c:v>
                </c:pt>
                <c:pt idx="6444">
                  <c:v>1.8068E-8</c:v>
                </c:pt>
                <c:pt idx="6445">
                  <c:v>1.8054000000000001E-8</c:v>
                </c:pt>
                <c:pt idx="6446">
                  <c:v>1.8081999999999999E-8</c:v>
                </c:pt>
                <c:pt idx="6447">
                  <c:v>1.8033E-8</c:v>
                </c:pt>
                <c:pt idx="6448">
                  <c:v>1.8033E-8</c:v>
                </c:pt>
                <c:pt idx="6449">
                  <c:v>1.8019000000000001E-8</c:v>
                </c:pt>
                <c:pt idx="6450">
                  <c:v>1.8068E-8</c:v>
                </c:pt>
                <c:pt idx="6451">
                  <c:v>1.8019000000000001E-8</c:v>
                </c:pt>
                <c:pt idx="6452">
                  <c:v>1.8025999999999999E-8</c:v>
                </c:pt>
                <c:pt idx="6453">
                  <c:v>1.8033E-8</c:v>
                </c:pt>
                <c:pt idx="6454">
                  <c:v>1.8054000000000001E-8</c:v>
                </c:pt>
                <c:pt idx="6455">
                  <c:v>1.7955000000000001E-8</c:v>
                </c:pt>
                <c:pt idx="6456">
                  <c:v>1.7969E-8</c:v>
                </c:pt>
                <c:pt idx="6457">
                  <c:v>1.7984000000000001E-8</c:v>
                </c:pt>
                <c:pt idx="6458">
                  <c:v>1.8005000000000001E-8</c:v>
                </c:pt>
                <c:pt idx="6459">
                  <c:v>1.7926999999999999E-8</c:v>
                </c:pt>
                <c:pt idx="6460">
                  <c:v>1.7926999999999999E-8</c:v>
                </c:pt>
                <c:pt idx="6461">
                  <c:v>1.7961999999999999E-8</c:v>
                </c:pt>
                <c:pt idx="6462">
                  <c:v>1.7899E-8</c:v>
                </c:pt>
                <c:pt idx="6463">
                  <c:v>1.7899E-8</c:v>
                </c:pt>
                <c:pt idx="6464">
                  <c:v>1.7856999999999999E-8</c:v>
                </c:pt>
                <c:pt idx="6465">
                  <c:v>1.7891999999999999E-8</c:v>
                </c:pt>
                <c:pt idx="6466">
                  <c:v>1.7843E-8</c:v>
                </c:pt>
                <c:pt idx="6467">
                  <c:v>1.7864E-8</c:v>
                </c:pt>
                <c:pt idx="6468">
                  <c:v>1.7856999999999999E-8</c:v>
                </c:pt>
                <c:pt idx="6469">
                  <c:v>1.7821000000000001E-8</c:v>
                </c:pt>
                <c:pt idx="6470">
                  <c:v>1.7850000000000001E-8</c:v>
                </c:pt>
                <c:pt idx="6471">
                  <c:v>1.7843E-8</c:v>
                </c:pt>
                <c:pt idx="6472">
                  <c:v>1.7800000000000001E-8</c:v>
                </c:pt>
                <c:pt idx="6473">
                  <c:v>1.7814E-8</c:v>
                </c:pt>
                <c:pt idx="6474">
                  <c:v>1.7814E-8</c:v>
                </c:pt>
                <c:pt idx="6475">
                  <c:v>1.7771999999999999E-8</c:v>
                </c:pt>
                <c:pt idx="6476">
                  <c:v>1.7786000000000001E-8</c:v>
                </c:pt>
                <c:pt idx="6477">
                  <c:v>1.7709E-8</c:v>
                </c:pt>
                <c:pt idx="6478">
                  <c:v>1.7722999999999999E-8</c:v>
                </c:pt>
                <c:pt idx="6479">
                  <c:v>1.7786000000000001E-8</c:v>
                </c:pt>
                <c:pt idx="6480">
                  <c:v>1.7730000000000001E-8</c:v>
                </c:pt>
                <c:pt idx="6481">
                  <c:v>1.7709E-8</c:v>
                </c:pt>
                <c:pt idx="6482">
                  <c:v>1.7701000000000001E-8</c:v>
                </c:pt>
                <c:pt idx="6483">
                  <c:v>1.7744E-8</c:v>
                </c:pt>
                <c:pt idx="6484">
                  <c:v>1.7693999999999999E-8</c:v>
                </c:pt>
                <c:pt idx="6485">
                  <c:v>1.7751000000000001E-8</c:v>
                </c:pt>
                <c:pt idx="6486">
                  <c:v>1.7631000000000001E-8</c:v>
                </c:pt>
                <c:pt idx="6487">
                  <c:v>1.768E-8</c:v>
                </c:pt>
                <c:pt idx="6488">
                  <c:v>1.7659E-8</c:v>
                </c:pt>
                <c:pt idx="6489">
                  <c:v>1.761E-8</c:v>
                </c:pt>
                <c:pt idx="6490">
                  <c:v>1.761E-8</c:v>
                </c:pt>
                <c:pt idx="6491">
                  <c:v>1.7652000000000001E-8</c:v>
                </c:pt>
                <c:pt idx="6492">
                  <c:v>1.7596000000000001E-8</c:v>
                </c:pt>
                <c:pt idx="6493">
                  <c:v>1.7666000000000001E-8</c:v>
                </c:pt>
                <c:pt idx="6494">
                  <c:v>1.7637999999999999E-8</c:v>
                </c:pt>
                <c:pt idx="6495">
                  <c:v>1.7517999999999998E-8</c:v>
                </c:pt>
                <c:pt idx="6496">
                  <c:v>1.7567999999999999E-8</c:v>
                </c:pt>
                <c:pt idx="6497">
                  <c:v>1.7596000000000001E-8</c:v>
                </c:pt>
                <c:pt idx="6498">
                  <c:v>1.756E-8</c:v>
                </c:pt>
                <c:pt idx="6499">
                  <c:v>1.7552999999999998E-8</c:v>
                </c:pt>
                <c:pt idx="6500">
                  <c:v>1.7546E-8</c:v>
                </c:pt>
                <c:pt idx="6501">
                  <c:v>1.7455E-8</c:v>
                </c:pt>
                <c:pt idx="6502">
                  <c:v>1.749E-8</c:v>
                </c:pt>
                <c:pt idx="6503">
                  <c:v>1.7497000000000001E-8</c:v>
                </c:pt>
                <c:pt idx="6504">
                  <c:v>1.7433999999999999E-8</c:v>
                </c:pt>
                <c:pt idx="6505">
                  <c:v>1.7468999999999999E-8</c:v>
                </c:pt>
                <c:pt idx="6506">
                  <c:v>1.7476E-8</c:v>
                </c:pt>
                <c:pt idx="6507">
                  <c:v>1.7398000000000001E-8</c:v>
                </c:pt>
                <c:pt idx="6508">
                  <c:v>1.7441E-8</c:v>
                </c:pt>
                <c:pt idx="6509">
                  <c:v>1.7468999999999999E-8</c:v>
                </c:pt>
                <c:pt idx="6510">
                  <c:v>1.7404999999999999E-8</c:v>
                </c:pt>
                <c:pt idx="6511">
                  <c:v>1.7398000000000001E-8</c:v>
                </c:pt>
                <c:pt idx="6512">
                  <c:v>1.7398000000000001E-8</c:v>
                </c:pt>
                <c:pt idx="6513">
                  <c:v>1.7391E-8</c:v>
                </c:pt>
                <c:pt idx="6514">
                  <c:v>1.7398000000000001E-8</c:v>
                </c:pt>
                <c:pt idx="6515">
                  <c:v>1.7363000000000001E-8</c:v>
                </c:pt>
                <c:pt idx="6516">
                  <c:v>1.7356E-8</c:v>
                </c:pt>
                <c:pt idx="6517">
                  <c:v>1.7342000000000001E-8</c:v>
                </c:pt>
                <c:pt idx="6518">
                  <c:v>1.7328000000000001E-8</c:v>
                </c:pt>
                <c:pt idx="6519">
                  <c:v>1.7342000000000001E-8</c:v>
                </c:pt>
                <c:pt idx="6520">
                  <c:v>1.7328000000000001E-8</c:v>
                </c:pt>
                <c:pt idx="6521">
                  <c:v>1.7307000000000001E-8</c:v>
                </c:pt>
                <c:pt idx="6522">
                  <c:v>1.7342000000000001E-8</c:v>
                </c:pt>
                <c:pt idx="6523">
                  <c:v>1.7264000000000002E-8</c:v>
                </c:pt>
                <c:pt idx="6524">
                  <c:v>1.7264000000000002E-8</c:v>
                </c:pt>
                <c:pt idx="6525">
                  <c:v>1.7257E-8</c:v>
                </c:pt>
                <c:pt idx="6526">
                  <c:v>1.7249999999999999E-8</c:v>
                </c:pt>
                <c:pt idx="6527">
                  <c:v>1.7214999999999999E-8</c:v>
                </c:pt>
                <c:pt idx="6528">
                  <c:v>1.7222E-8</c:v>
                </c:pt>
                <c:pt idx="6529">
                  <c:v>1.7278000000000001E-8</c:v>
                </c:pt>
                <c:pt idx="6530">
                  <c:v>1.7236E-8</c:v>
                </c:pt>
                <c:pt idx="6531">
                  <c:v>1.7243000000000001E-8</c:v>
                </c:pt>
                <c:pt idx="6532">
                  <c:v>1.7229000000000002E-8</c:v>
                </c:pt>
                <c:pt idx="6533">
                  <c:v>1.7299999999999999E-8</c:v>
                </c:pt>
                <c:pt idx="6534">
                  <c:v>1.7307000000000001E-8</c:v>
                </c:pt>
                <c:pt idx="6535">
                  <c:v>1.7307000000000001E-8</c:v>
                </c:pt>
                <c:pt idx="6536">
                  <c:v>1.7307000000000001E-8</c:v>
                </c:pt>
                <c:pt idx="6537">
                  <c:v>1.7080999999999999E-8</c:v>
                </c:pt>
                <c:pt idx="6538">
                  <c:v>1.7053000000000001E-8</c:v>
                </c:pt>
                <c:pt idx="6539">
                  <c:v>1.7074000000000001E-8</c:v>
                </c:pt>
                <c:pt idx="6540">
                  <c:v>1.7010000000000001E-8</c:v>
                </c:pt>
                <c:pt idx="6541">
                  <c:v>1.7045999999999999E-8</c:v>
                </c:pt>
                <c:pt idx="6542">
                  <c:v>1.7003E-8</c:v>
                </c:pt>
                <c:pt idx="6543">
                  <c:v>1.7032E-8</c:v>
                </c:pt>
                <c:pt idx="6544">
                  <c:v>1.6981999999999999E-8</c:v>
                </c:pt>
                <c:pt idx="6545">
                  <c:v>1.6960999999999999E-8</c:v>
                </c:pt>
                <c:pt idx="6546">
                  <c:v>1.6960999999999999E-8</c:v>
                </c:pt>
                <c:pt idx="6547">
                  <c:v>1.6925999999999999E-8</c:v>
                </c:pt>
                <c:pt idx="6548">
                  <c:v>1.6995999999999999E-8</c:v>
                </c:pt>
                <c:pt idx="6549">
                  <c:v>1.6912E-8</c:v>
                </c:pt>
                <c:pt idx="6550">
                  <c:v>1.6912E-8</c:v>
                </c:pt>
                <c:pt idx="6551">
                  <c:v>1.6855000000000001E-8</c:v>
                </c:pt>
                <c:pt idx="6552">
                  <c:v>1.6861999999999999E-8</c:v>
                </c:pt>
                <c:pt idx="6553">
                  <c:v>1.6855000000000001E-8</c:v>
                </c:pt>
                <c:pt idx="6554">
                  <c:v>1.6869E-8</c:v>
                </c:pt>
                <c:pt idx="6555">
                  <c:v>1.6890000000000001E-8</c:v>
                </c:pt>
                <c:pt idx="6556">
                  <c:v>1.6820000000000001E-8</c:v>
                </c:pt>
                <c:pt idx="6557">
                  <c:v>1.6791999999999999E-8</c:v>
                </c:pt>
                <c:pt idx="6558">
                  <c:v>1.6706999999999999E-8</c:v>
                </c:pt>
                <c:pt idx="6559">
                  <c:v>1.6770999999999998E-8</c:v>
                </c:pt>
                <c:pt idx="6560">
                  <c:v>1.6764E-8</c:v>
                </c:pt>
                <c:pt idx="6561">
                  <c:v>1.6727999999999999E-8</c:v>
                </c:pt>
                <c:pt idx="6562">
                  <c:v>1.6741999999999999E-8</c:v>
                </c:pt>
                <c:pt idx="6563">
                  <c:v>1.6644E-8</c:v>
                </c:pt>
                <c:pt idx="6564">
                  <c:v>1.6644E-8</c:v>
                </c:pt>
                <c:pt idx="6565">
                  <c:v>1.6679E-8</c:v>
                </c:pt>
                <c:pt idx="6566">
                  <c:v>1.6587000000000002E-8</c:v>
                </c:pt>
                <c:pt idx="6567">
                  <c:v>1.6601000000000001E-8</c:v>
                </c:pt>
                <c:pt idx="6568">
                  <c:v>1.6615E-8</c:v>
                </c:pt>
                <c:pt idx="6569">
                  <c:v>1.6607999999999999E-8</c:v>
                </c:pt>
                <c:pt idx="6570">
                  <c:v>1.6657999999999999E-8</c:v>
                </c:pt>
                <c:pt idx="6571">
                  <c:v>1.6587000000000002E-8</c:v>
                </c:pt>
                <c:pt idx="6572">
                  <c:v>1.6552000000000002E-8</c:v>
                </c:pt>
                <c:pt idx="6573">
                  <c:v>1.6502999999999999E-8</c:v>
                </c:pt>
                <c:pt idx="6574">
                  <c:v>1.6524E-8</c:v>
                </c:pt>
                <c:pt idx="6575">
                  <c:v>1.6473999999999999E-8</c:v>
                </c:pt>
                <c:pt idx="6576">
                  <c:v>1.6446E-8</c:v>
                </c:pt>
                <c:pt idx="6577">
                  <c:v>1.6487999999999998E-8</c:v>
                </c:pt>
                <c:pt idx="6578">
                  <c:v>1.6467000000000001E-8</c:v>
                </c:pt>
                <c:pt idx="6579">
                  <c:v>1.639E-8</c:v>
                </c:pt>
                <c:pt idx="6580">
                  <c:v>1.6432000000000001E-8</c:v>
                </c:pt>
                <c:pt idx="6581">
                  <c:v>1.6397000000000001E-8</c:v>
                </c:pt>
                <c:pt idx="6582">
                  <c:v>1.6353999999999999E-8</c:v>
                </c:pt>
                <c:pt idx="6583">
                  <c:v>1.6382999999999999E-8</c:v>
                </c:pt>
                <c:pt idx="6584">
                  <c:v>1.639E-8</c:v>
                </c:pt>
                <c:pt idx="6585">
                  <c:v>1.6411000000000001E-8</c:v>
                </c:pt>
                <c:pt idx="6586">
                  <c:v>1.6347000000000001E-8</c:v>
                </c:pt>
                <c:pt idx="6587">
                  <c:v>1.6353999999999999E-8</c:v>
                </c:pt>
                <c:pt idx="6588">
                  <c:v>1.6333000000000001E-8</c:v>
                </c:pt>
                <c:pt idx="6589">
                  <c:v>1.6304999999999999E-8</c:v>
                </c:pt>
                <c:pt idx="6590">
                  <c:v>1.6318999999999999E-8</c:v>
                </c:pt>
                <c:pt idx="6591">
                  <c:v>1.6312000000000001E-8</c:v>
                </c:pt>
                <c:pt idx="6592">
                  <c:v>1.6263000000000001E-8</c:v>
                </c:pt>
                <c:pt idx="6593">
                  <c:v>1.6277000000000001E-8</c:v>
                </c:pt>
                <c:pt idx="6594">
                  <c:v>1.6304999999999999E-8</c:v>
                </c:pt>
                <c:pt idx="6595">
                  <c:v>1.6277000000000001E-8</c:v>
                </c:pt>
                <c:pt idx="6596">
                  <c:v>1.6269999999999999E-8</c:v>
                </c:pt>
                <c:pt idx="6597">
                  <c:v>1.6269999999999999E-8</c:v>
                </c:pt>
                <c:pt idx="6598">
                  <c:v>1.6234999999999999E-8</c:v>
                </c:pt>
                <c:pt idx="6599">
                  <c:v>1.6234999999999999E-8</c:v>
                </c:pt>
                <c:pt idx="6600">
                  <c:v>1.6219999999999999E-8</c:v>
                </c:pt>
                <c:pt idx="6601">
                  <c:v>1.6178000000000001E-8</c:v>
                </c:pt>
                <c:pt idx="6602">
                  <c:v>1.6192E-8</c:v>
                </c:pt>
                <c:pt idx="6603">
                  <c:v>1.6157E-8</c:v>
                </c:pt>
                <c:pt idx="6604">
                  <c:v>1.6136E-8</c:v>
                </c:pt>
                <c:pt idx="6605">
                  <c:v>1.6242000000000001E-8</c:v>
                </c:pt>
                <c:pt idx="6606">
                  <c:v>1.6192E-8</c:v>
                </c:pt>
                <c:pt idx="6607">
                  <c:v>1.6184999999999999E-8</c:v>
                </c:pt>
                <c:pt idx="6608">
                  <c:v>1.6163999999999998E-8</c:v>
                </c:pt>
                <c:pt idx="6609">
                  <c:v>1.6079000000000001E-8</c:v>
                </c:pt>
                <c:pt idx="6610">
                  <c:v>1.6079000000000001E-8</c:v>
                </c:pt>
                <c:pt idx="6611">
                  <c:v>1.6093999999999998E-8</c:v>
                </c:pt>
                <c:pt idx="6612">
                  <c:v>1.6101E-8</c:v>
                </c:pt>
                <c:pt idx="6613">
                  <c:v>1.6108000000000001E-8</c:v>
                </c:pt>
                <c:pt idx="6614">
                  <c:v>1.6136E-8</c:v>
                </c:pt>
                <c:pt idx="6615">
                  <c:v>1.6072E-8</c:v>
                </c:pt>
                <c:pt idx="6616">
                  <c:v>1.6087E-8</c:v>
                </c:pt>
                <c:pt idx="6617">
                  <c:v>1.6114999999999999E-8</c:v>
                </c:pt>
                <c:pt idx="6618">
                  <c:v>1.6050999999999999E-8</c:v>
                </c:pt>
                <c:pt idx="6619">
                  <c:v>1.6064999999999999E-8</c:v>
                </c:pt>
                <c:pt idx="6620">
                  <c:v>1.6136E-8</c:v>
                </c:pt>
                <c:pt idx="6621">
                  <c:v>1.6087E-8</c:v>
                </c:pt>
                <c:pt idx="6622">
                  <c:v>1.6029999999999999E-8</c:v>
                </c:pt>
                <c:pt idx="6623">
                  <c:v>1.6009000000000001E-8</c:v>
                </c:pt>
                <c:pt idx="6624">
                  <c:v>1.6037E-8</c:v>
                </c:pt>
                <c:pt idx="6625">
                  <c:v>1.6050999999999999E-8</c:v>
                </c:pt>
                <c:pt idx="6626">
                  <c:v>1.6023000000000001E-8</c:v>
                </c:pt>
                <c:pt idx="6627">
                  <c:v>1.6050999999999999E-8</c:v>
                </c:pt>
                <c:pt idx="6628">
                  <c:v>1.5988000000000001E-8</c:v>
                </c:pt>
                <c:pt idx="6629">
                  <c:v>1.6114999999999999E-8</c:v>
                </c:pt>
                <c:pt idx="6630">
                  <c:v>1.6058000000000001E-8</c:v>
                </c:pt>
                <c:pt idx="6631">
                  <c:v>1.6029999999999999E-8</c:v>
                </c:pt>
                <c:pt idx="6632">
                  <c:v>1.6023000000000001E-8</c:v>
                </c:pt>
                <c:pt idx="6633">
                  <c:v>1.6002E-8</c:v>
                </c:pt>
                <c:pt idx="6634">
                  <c:v>1.6009000000000001E-8</c:v>
                </c:pt>
                <c:pt idx="6635">
                  <c:v>1.5967E-8</c:v>
                </c:pt>
                <c:pt idx="6636">
                  <c:v>1.5930999999999999E-8</c:v>
                </c:pt>
                <c:pt idx="6637">
                  <c:v>1.5889000000000001E-8</c:v>
                </c:pt>
                <c:pt idx="6638">
                  <c:v>1.5882E-8</c:v>
                </c:pt>
                <c:pt idx="6639">
                  <c:v>1.5930999999999999E-8</c:v>
                </c:pt>
                <c:pt idx="6640">
                  <c:v>1.5938E-8</c:v>
                </c:pt>
                <c:pt idx="6641">
                  <c:v>1.5924000000000001E-8</c:v>
                </c:pt>
                <c:pt idx="6642">
                  <c:v>1.5882E-8</c:v>
                </c:pt>
                <c:pt idx="6643">
                  <c:v>1.5825999999999999E-8</c:v>
                </c:pt>
                <c:pt idx="6644">
                  <c:v>1.5875000000000002E-8</c:v>
                </c:pt>
                <c:pt idx="6645">
                  <c:v>1.5910000000000002E-8</c:v>
                </c:pt>
                <c:pt idx="6646">
                  <c:v>1.5895999999999999E-8</c:v>
                </c:pt>
                <c:pt idx="6647">
                  <c:v>1.5882E-8</c:v>
                </c:pt>
                <c:pt idx="6648">
                  <c:v>1.5840000000000002E-8</c:v>
                </c:pt>
                <c:pt idx="6649">
                  <c:v>1.5819000000000001E-8</c:v>
                </c:pt>
                <c:pt idx="6650">
                  <c:v>1.5882E-8</c:v>
                </c:pt>
                <c:pt idx="6651">
                  <c:v>1.5769E-8</c:v>
                </c:pt>
                <c:pt idx="6652">
                  <c:v>1.5825999999999999E-8</c:v>
                </c:pt>
                <c:pt idx="6653">
                  <c:v>1.5804E-8</c:v>
                </c:pt>
                <c:pt idx="6654">
                  <c:v>1.5790000000000001E-8</c:v>
                </c:pt>
                <c:pt idx="6655">
                  <c:v>1.5726999999999999E-8</c:v>
                </c:pt>
                <c:pt idx="6656">
                  <c:v>1.5740999999999998E-8</c:v>
                </c:pt>
                <c:pt idx="6657">
                  <c:v>1.5705999999999998E-8</c:v>
                </c:pt>
                <c:pt idx="6658">
                  <c:v>1.5720000000000001E-8</c:v>
                </c:pt>
                <c:pt idx="6659">
                  <c:v>1.5783E-8</c:v>
                </c:pt>
                <c:pt idx="6660">
                  <c:v>1.5720000000000001E-8</c:v>
                </c:pt>
                <c:pt idx="6661">
                  <c:v>1.5699E-8</c:v>
                </c:pt>
                <c:pt idx="6662">
                  <c:v>1.5641999999999999E-8</c:v>
                </c:pt>
                <c:pt idx="6663">
                  <c:v>1.5685000000000001E-8</c:v>
                </c:pt>
                <c:pt idx="6664">
                  <c:v>1.5748E-8</c:v>
                </c:pt>
                <c:pt idx="6665">
                  <c:v>1.5656000000000001E-8</c:v>
                </c:pt>
                <c:pt idx="6666">
                  <c:v>1.5734E-8</c:v>
                </c:pt>
                <c:pt idx="6667">
                  <c:v>1.5685000000000001E-8</c:v>
                </c:pt>
                <c:pt idx="6668">
                  <c:v>1.5685000000000001E-8</c:v>
                </c:pt>
                <c:pt idx="6669">
                  <c:v>1.5606999999999999E-8</c:v>
                </c:pt>
                <c:pt idx="6670">
                  <c:v>1.5656000000000001E-8</c:v>
                </c:pt>
                <c:pt idx="6671">
                  <c:v>1.5600000000000001E-8</c:v>
                </c:pt>
                <c:pt idx="6672">
                  <c:v>1.5592999999999999E-8</c:v>
                </c:pt>
                <c:pt idx="6673">
                  <c:v>1.5592999999999999E-8</c:v>
                </c:pt>
                <c:pt idx="6674">
                  <c:v>1.5551000000000001E-8</c:v>
                </c:pt>
                <c:pt idx="6675">
                  <c:v>1.5586000000000001E-8</c:v>
                </c:pt>
                <c:pt idx="6676">
                  <c:v>1.5529E-8</c:v>
                </c:pt>
                <c:pt idx="6677">
                  <c:v>1.5586000000000001E-8</c:v>
                </c:pt>
                <c:pt idx="6678">
                  <c:v>1.5536000000000001E-8</c:v>
                </c:pt>
                <c:pt idx="6679">
                  <c:v>1.5494E-8</c:v>
                </c:pt>
                <c:pt idx="6680">
                  <c:v>1.5536000000000001E-8</c:v>
                </c:pt>
                <c:pt idx="6681">
                  <c:v>1.5515E-8</c:v>
                </c:pt>
                <c:pt idx="6682">
                  <c:v>1.5522000000000002E-8</c:v>
                </c:pt>
                <c:pt idx="6683">
                  <c:v>1.5459E-8</c:v>
                </c:pt>
                <c:pt idx="6684">
                  <c:v>1.5487000000000002E-8</c:v>
                </c:pt>
                <c:pt idx="6685">
                  <c:v>1.5507999999999999E-8</c:v>
                </c:pt>
                <c:pt idx="6686">
                  <c:v>1.5487000000000002E-8</c:v>
                </c:pt>
                <c:pt idx="6687">
                  <c:v>1.5494E-8</c:v>
                </c:pt>
                <c:pt idx="6688">
                  <c:v>1.5424E-8</c:v>
                </c:pt>
                <c:pt idx="6689">
                  <c:v>1.5431000000000001E-8</c:v>
                </c:pt>
                <c:pt idx="6690">
                  <c:v>1.5459E-8</c:v>
                </c:pt>
                <c:pt idx="6691">
                  <c:v>1.5459E-8</c:v>
                </c:pt>
                <c:pt idx="6692">
                  <c:v>1.5431000000000001E-8</c:v>
                </c:pt>
                <c:pt idx="6693">
                  <c:v>1.5408999999999999E-8</c:v>
                </c:pt>
                <c:pt idx="6694">
                  <c:v>1.5402000000000001E-8</c:v>
                </c:pt>
                <c:pt idx="6695">
                  <c:v>1.5387999999999999E-8</c:v>
                </c:pt>
                <c:pt idx="6696">
                  <c:v>1.5367000000000001E-8</c:v>
                </c:pt>
                <c:pt idx="6697">
                  <c:v>1.5325E-8</c:v>
                </c:pt>
                <c:pt idx="6698">
                  <c:v>1.5332000000000001E-8</c:v>
                </c:pt>
                <c:pt idx="6699">
                  <c:v>1.5338999999999999E-8</c:v>
                </c:pt>
                <c:pt idx="6700">
                  <c:v>1.5332000000000001E-8</c:v>
                </c:pt>
                <c:pt idx="6701">
                  <c:v>1.5325E-8</c:v>
                </c:pt>
                <c:pt idx="6702">
                  <c:v>1.5239999999999999E-8</c:v>
                </c:pt>
                <c:pt idx="6703">
                  <c:v>1.529E-8</c:v>
                </c:pt>
                <c:pt idx="6704">
                  <c:v>1.5282999999999999E-8</c:v>
                </c:pt>
                <c:pt idx="6705">
                  <c:v>1.5332000000000001E-8</c:v>
                </c:pt>
                <c:pt idx="6706">
                  <c:v>1.5282999999999999E-8</c:v>
                </c:pt>
                <c:pt idx="6707">
                  <c:v>1.5268000000000001E-8</c:v>
                </c:pt>
                <c:pt idx="6708">
                  <c:v>1.529E-8</c:v>
                </c:pt>
                <c:pt idx="6709">
                  <c:v>1.5317999999999999E-8</c:v>
                </c:pt>
                <c:pt idx="6710">
                  <c:v>1.5325E-8</c:v>
                </c:pt>
                <c:pt idx="6711">
                  <c:v>1.5261E-8</c:v>
                </c:pt>
                <c:pt idx="6712">
                  <c:v>1.5233000000000001E-8</c:v>
                </c:pt>
                <c:pt idx="6713">
                  <c:v>1.5274999999999999E-8</c:v>
                </c:pt>
                <c:pt idx="6714">
                  <c:v>1.5239999999999999E-8</c:v>
                </c:pt>
                <c:pt idx="6715">
                  <c:v>1.5205E-8</c:v>
                </c:pt>
                <c:pt idx="6716">
                  <c:v>1.5212000000000001E-8</c:v>
                </c:pt>
                <c:pt idx="6717">
                  <c:v>1.5177000000000001E-8</c:v>
                </c:pt>
                <c:pt idx="6718">
                  <c:v>1.5191E-8</c:v>
                </c:pt>
                <c:pt idx="6719">
                  <c:v>1.5198000000000001E-8</c:v>
                </c:pt>
                <c:pt idx="6720">
                  <c:v>1.5163000000000002E-8</c:v>
                </c:pt>
                <c:pt idx="6721">
                  <c:v>1.5133999999999998E-8</c:v>
                </c:pt>
                <c:pt idx="6722">
                  <c:v>1.5127E-8</c:v>
                </c:pt>
                <c:pt idx="6723">
                  <c:v>1.5092E-8</c:v>
                </c:pt>
                <c:pt idx="6724">
                  <c:v>1.5119999999999999E-8</c:v>
                </c:pt>
                <c:pt idx="6725">
                  <c:v>1.5098999999999998E-8</c:v>
                </c:pt>
                <c:pt idx="6726">
                  <c:v>1.5163000000000002E-8</c:v>
                </c:pt>
                <c:pt idx="6727">
                  <c:v>1.5071E-8</c:v>
                </c:pt>
                <c:pt idx="6728">
                  <c:v>1.5063999999999998E-8</c:v>
                </c:pt>
                <c:pt idx="6729">
                  <c:v>1.5084999999999999E-8</c:v>
                </c:pt>
                <c:pt idx="6730">
                  <c:v>1.5043000000000001E-8</c:v>
                </c:pt>
                <c:pt idx="6731">
                  <c:v>1.5057E-8</c:v>
                </c:pt>
                <c:pt idx="6732">
                  <c:v>1.4999999999999999E-8</c:v>
                </c:pt>
                <c:pt idx="6733">
                  <c:v>1.4985999999999999E-8</c:v>
                </c:pt>
                <c:pt idx="6734">
                  <c:v>1.4985999999999999E-8</c:v>
                </c:pt>
                <c:pt idx="6735">
                  <c:v>1.4979000000000001E-8</c:v>
                </c:pt>
                <c:pt idx="6736">
                  <c:v>1.4993000000000001E-8</c:v>
                </c:pt>
                <c:pt idx="6737">
                  <c:v>1.4979000000000001E-8</c:v>
                </c:pt>
                <c:pt idx="6738">
                  <c:v>1.4929999999999999E-8</c:v>
                </c:pt>
                <c:pt idx="6739">
                  <c:v>1.4964999999999999E-8</c:v>
                </c:pt>
                <c:pt idx="6740">
                  <c:v>1.4985999999999999E-8</c:v>
                </c:pt>
                <c:pt idx="6741">
                  <c:v>1.4979000000000001E-8</c:v>
                </c:pt>
                <c:pt idx="6742">
                  <c:v>1.4972E-8</c:v>
                </c:pt>
                <c:pt idx="6743">
                  <c:v>1.4979000000000001E-8</c:v>
                </c:pt>
                <c:pt idx="6744">
                  <c:v>1.4964999999999999E-8</c:v>
                </c:pt>
                <c:pt idx="6745">
                  <c:v>1.4888000000000001E-8</c:v>
                </c:pt>
                <c:pt idx="6746">
                  <c:v>1.4880999999999999E-8</c:v>
                </c:pt>
                <c:pt idx="6747">
                  <c:v>1.4845E-8</c:v>
                </c:pt>
                <c:pt idx="6748">
                  <c:v>1.4866000000000001E-8</c:v>
                </c:pt>
                <c:pt idx="6749">
                  <c:v>1.4768E-8</c:v>
                </c:pt>
                <c:pt idx="6750">
                  <c:v>1.481E-8</c:v>
                </c:pt>
                <c:pt idx="6751">
                  <c:v>1.4768E-8</c:v>
                </c:pt>
                <c:pt idx="6752">
                  <c:v>1.4788999999999999E-8</c:v>
                </c:pt>
                <c:pt idx="6753">
                  <c:v>1.4739E-8</c:v>
                </c:pt>
                <c:pt idx="6754">
                  <c:v>1.4761000000000001E-8</c:v>
                </c:pt>
                <c:pt idx="6755">
                  <c:v>1.481E-8</c:v>
                </c:pt>
                <c:pt idx="6756">
                  <c:v>1.4725E-8</c:v>
                </c:pt>
                <c:pt idx="6757">
                  <c:v>1.4704000000000001E-8</c:v>
                </c:pt>
                <c:pt idx="6758">
                  <c:v>1.4753999999999999E-8</c:v>
                </c:pt>
                <c:pt idx="6759">
                  <c:v>1.4747E-8</c:v>
                </c:pt>
                <c:pt idx="6760">
                  <c:v>1.4704000000000001E-8</c:v>
                </c:pt>
                <c:pt idx="6761">
                  <c:v>1.469E-8</c:v>
                </c:pt>
                <c:pt idx="6762">
                  <c:v>1.4732000000000001E-8</c:v>
                </c:pt>
                <c:pt idx="6763">
                  <c:v>1.469E-8</c:v>
                </c:pt>
                <c:pt idx="6764">
                  <c:v>1.4655E-8</c:v>
                </c:pt>
                <c:pt idx="6765">
                  <c:v>1.4718E-8</c:v>
                </c:pt>
                <c:pt idx="6766">
                  <c:v>1.4584E-8</c:v>
                </c:pt>
                <c:pt idx="6767">
                  <c:v>1.4655E-8</c:v>
                </c:pt>
                <c:pt idx="6768">
                  <c:v>1.462E-8</c:v>
                </c:pt>
                <c:pt idx="6769">
                  <c:v>1.4605000000000001E-8</c:v>
                </c:pt>
                <c:pt idx="6770">
                  <c:v>1.4683E-8</c:v>
                </c:pt>
                <c:pt idx="6771">
                  <c:v>1.462E-8</c:v>
                </c:pt>
                <c:pt idx="6772">
                  <c:v>1.4535000000000001E-8</c:v>
                </c:pt>
                <c:pt idx="6773">
                  <c:v>1.4562999999999999E-8</c:v>
                </c:pt>
                <c:pt idx="6774">
                  <c:v>1.4542E-8</c:v>
                </c:pt>
                <c:pt idx="6775">
                  <c:v>1.4535000000000001E-8</c:v>
                </c:pt>
                <c:pt idx="6776">
                  <c:v>1.4549E-8</c:v>
                </c:pt>
                <c:pt idx="6777">
                  <c:v>1.4514E-8</c:v>
                </c:pt>
                <c:pt idx="6778">
                  <c:v>1.4556E-8</c:v>
                </c:pt>
                <c:pt idx="6779">
                  <c:v>1.4549E-8</c:v>
                </c:pt>
                <c:pt idx="6780">
                  <c:v>1.4527999999999999E-8</c:v>
                </c:pt>
                <c:pt idx="6781">
                  <c:v>1.4479E-8</c:v>
                </c:pt>
                <c:pt idx="6782">
                  <c:v>1.445E-8</c:v>
                </c:pt>
                <c:pt idx="6783">
                  <c:v>1.4514E-8</c:v>
                </c:pt>
                <c:pt idx="6784">
                  <c:v>1.4422E-8</c:v>
                </c:pt>
                <c:pt idx="6785">
                  <c:v>1.4464E-8</c:v>
                </c:pt>
                <c:pt idx="6786">
                  <c:v>1.4408000000000001E-8</c:v>
                </c:pt>
                <c:pt idx="6787">
                  <c:v>1.4429E-8</c:v>
                </c:pt>
                <c:pt idx="6788">
                  <c:v>1.4472E-8</c:v>
                </c:pt>
                <c:pt idx="6789">
                  <c:v>1.4457E-8</c:v>
                </c:pt>
                <c:pt idx="6790">
                  <c:v>1.445E-8</c:v>
                </c:pt>
                <c:pt idx="6791">
                  <c:v>1.4387E-8</c:v>
                </c:pt>
                <c:pt idx="6792">
                  <c:v>1.4408000000000001E-8</c:v>
                </c:pt>
                <c:pt idx="6793">
                  <c:v>1.4408000000000001E-8</c:v>
                </c:pt>
                <c:pt idx="6794">
                  <c:v>1.4387E-8</c:v>
                </c:pt>
                <c:pt idx="6795">
                  <c:v>1.438E-8</c:v>
                </c:pt>
                <c:pt idx="6796">
                  <c:v>1.4373000000000001E-8</c:v>
                </c:pt>
                <c:pt idx="6797">
                  <c:v>1.4345E-8</c:v>
                </c:pt>
                <c:pt idx="6798">
                  <c:v>1.4345E-8</c:v>
                </c:pt>
                <c:pt idx="6799">
                  <c:v>1.4308999999999999E-8</c:v>
                </c:pt>
                <c:pt idx="6800">
                  <c:v>1.4238999999999999E-8</c:v>
                </c:pt>
                <c:pt idx="6801">
                  <c:v>1.4295E-8</c:v>
                </c:pt>
                <c:pt idx="6802">
                  <c:v>1.4253E-8</c:v>
                </c:pt>
                <c:pt idx="6803">
                  <c:v>1.4246000000000001E-8</c:v>
                </c:pt>
                <c:pt idx="6804">
                  <c:v>1.4273999999999999E-8</c:v>
                </c:pt>
                <c:pt idx="6805">
                  <c:v>1.4225E-8</c:v>
                </c:pt>
                <c:pt idx="6806">
                  <c:v>1.426E-8</c:v>
                </c:pt>
                <c:pt idx="6807">
                  <c:v>1.4218E-8</c:v>
                </c:pt>
                <c:pt idx="6808">
                  <c:v>1.4281000000000001E-8</c:v>
                </c:pt>
                <c:pt idx="6809">
                  <c:v>1.4146999999999999E-8</c:v>
                </c:pt>
                <c:pt idx="6810">
                  <c:v>1.4232E-8</c:v>
                </c:pt>
                <c:pt idx="6811">
                  <c:v>1.4203999999999999E-8</c:v>
                </c:pt>
                <c:pt idx="6812">
                  <c:v>1.4211000000000001E-8</c:v>
                </c:pt>
                <c:pt idx="6813">
                  <c:v>1.4189000000000001E-8</c:v>
                </c:pt>
                <c:pt idx="6814">
                  <c:v>1.4196E-8</c:v>
                </c:pt>
                <c:pt idx="6815">
                  <c:v>1.4203999999999999E-8</c:v>
                </c:pt>
                <c:pt idx="6816">
                  <c:v>1.4154000000000001E-8</c:v>
                </c:pt>
                <c:pt idx="6817">
                  <c:v>1.414E-8</c:v>
                </c:pt>
                <c:pt idx="6818">
                  <c:v>1.4146999999999999E-8</c:v>
                </c:pt>
                <c:pt idx="6819">
                  <c:v>1.4154000000000001E-8</c:v>
                </c:pt>
                <c:pt idx="6820">
                  <c:v>1.4133E-8</c:v>
                </c:pt>
                <c:pt idx="6821">
                  <c:v>1.4091E-8</c:v>
                </c:pt>
                <c:pt idx="6822">
                  <c:v>1.414E-8</c:v>
                </c:pt>
                <c:pt idx="6823">
                  <c:v>1.4111999999999999E-8</c:v>
                </c:pt>
                <c:pt idx="6824">
                  <c:v>1.4105E-8</c:v>
                </c:pt>
                <c:pt idx="6825">
                  <c:v>1.4084000000000001E-8</c:v>
                </c:pt>
                <c:pt idx="6826">
                  <c:v>1.4111999999999999E-8</c:v>
                </c:pt>
                <c:pt idx="6827">
                  <c:v>1.4076999999999999E-8</c:v>
                </c:pt>
                <c:pt idx="6828">
                  <c:v>1.4146999999999999E-8</c:v>
                </c:pt>
                <c:pt idx="6829">
                  <c:v>1.4119000000000001E-8</c:v>
                </c:pt>
                <c:pt idx="6830">
                  <c:v>1.4084000000000001E-8</c:v>
                </c:pt>
                <c:pt idx="6831">
                  <c:v>1.4062E-8</c:v>
                </c:pt>
                <c:pt idx="6832">
                  <c:v>1.4084000000000001E-8</c:v>
                </c:pt>
                <c:pt idx="6833">
                  <c:v>1.4020000000000001E-8</c:v>
                </c:pt>
                <c:pt idx="6834">
                  <c:v>1.4027E-8</c:v>
                </c:pt>
                <c:pt idx="6835">
                  <c:v>1.4055000000000001E-8</c:v>
                </c:pt>
                <c:pt idx="6836">
                  <c:v>1.3999E-8</c:v>
                </c:pt>
                <c:pt idx="6837">
                  <c:v>1.3985000000000001E-8</c:v>
                </c:pt>
                <c:pt idx="6838">
                  <c:v>1.3964E-8</c:v>
                </c:pt>
                <c:pt idx="6839">
                  <c:v>1.3985000000000001E-8</c:v>
                </c:pt>
                <c:pt idx="6840">
                  <c:v>1.4020000000000001E-8</c:v>
                </c:pt>
                <c:pt idx="6841">
                  <c:v>1.3949999999999999E-8</c:v>
                </c:pt>
                <c:pt idx="6842">
                  <c:v>1.3971E-8</c:v>
                </c:pt>
                <c:pt idx="6843">
                  <c:v>1.3949999999999999E-8</c:v>
                </c:pt>
                <c:pt idx="6844">
                  <c:v>1.3949999999999999E-8</c:v>
                </c:pt>
                <c:pt idx="6845">
                  <c:v>1.3943E-8</c:v>
                </c:pt>
                <c:pt idx="6846">
                  <c:v>1.3978E-8</c:v>
                </c:pt>
                <c:pt idx="6847">
                  <c:v>1.3936E-8</c:v>
                </c:pt>
                <c:pt idx="6848">
                  <c:v>1.3885999999999999E-8</c:v>
                </c:pt>
                <c:pt idx="6849">
                  <c:v>1.3893000000000001E-8</c:v>
                </c:pt>
                <c:pt idx="6850">
                  <c:v>1.39E-8</c:v>
                </c:pt>
                <c:pt idx="6851">
                  <c:v>1.3914E-8</c:v>
                </c:pt>
                <c:pt idx="6852">
                  <c:v>1.39E-8</c:v>
                </c:pt>
                <c:pt idx="6853">
                  <c:v>1.3943E-8</c:v>
                </c:pt>
                <c:pt idx="6854">
                  <c:v>1.3879E-8</c:v>
                </c:pt>
                <c:pt idx="6855">
                  <c:v>1.3865E-8</c:v>
                </c:pt>
                <c:pt idx="6856">
                  <c:v>1.3879E-8</c:v>
                </c:pt>
                <c:pt idx="6857">
                  <c:v>1.3865E-8</c:v>
                </c:pt>
                <c:pt idx="6858">
                  <c:v>1.3893000000000001E-8</c:v>
                </c:pt>
                <c:pt idx="6859">
                  <c:v>1.3787E-8</c:v>
                </c:pt>
                <c:pt idx="6860">
                  <c:v>1.3745E-8</c:v>
                </c:pt>
                <c:pt idx="6861">
                  <c:v>1.3823000000000001E-8</c:v>
                </c:pt>
                <c:pt idx="6862">
                  <c:v>1.3802E-8</c:v>
                </c:pt>
                <c:pt idx="6863">
                  <c:v>1.3738E-8</c:v>
                </c:pt>
                <c:pt idx="6864">
                  <c:v>1.3758999999999999E-8</c:v>
                </c:pt>
                <c:pt idx="6865">
                  <c:v>1.3773E-8</c:v>
                </c:pt>
                <c:pt idx="6866">
                  <c:v>1.3793999999999999E-8</c:v>
                </c:pt>
                <c:pt idx="6867">
                  <c:v>1.3766000000000001E-8</c:v>
                </c:pt>
                <c:pt idx="6868">
                  <c:v>1.3752E-8</c:v>
                </c:pt>
                <c:pt idx="6869">
                  <c:v>1.3731000000000001E-8</c:v>
                </c:pt>
                <c:pt idx="6870">
                  <c:v>1.3793999999999999E-8</c:v>
                </c:pt>
                <c:pt idx="6871">
                  <c:v>1.3738E-8</c:v>
                </c:pt>
                <c:pt idx="6872">
                  <c:v>1.3688999999999999E-8</c:v>
                </c:pt>
                <c:pt idx="6873">
                  <c:v>1.3766000000000001E-8</c:v>
                </c:pt>
                <c:pt idx="6874">
                  <c:v>1.3653E-8</c:v>
                </c:pt>
                <c:pt idx="6875">
                  <c:v>1.3731000000000001E-8</c:v>
                </c:pt>
                <c:pt idx="6876">
                  <c:v>1.3688999999999999E-8</c:v>
                </c:pt>
                <c:pt idx="6877">
                  <c:v>1.3703E-8</c:v>
                </c:pt>
                <c:pt idx="6878">
                  <c:v>1.3631999999999999E-8</c:v>
                </c:pt>
                <c:pt idx="6879">
                  <c:v>1.3653E-8</c:v>
                </c:pt>
                <c:pt idx="6880">
                  <c:v>1.3653E-8</c:v>
                </c:pt>
                <c:pt idx="6881">
                  <c:v>1.3668E-8</c:v>
                </c:pt>
                <c:pt idx="6882">
                  <c:v>1.3631999999999999E-8</c:v>
                </c:pt>
                <c:pt idx="6883">
                  <c:v>1.3646E-8</c:v>
                </c:pt>
                <c:pt idx="6884">
                  <c:v>1.3625E-8</c:v>
                </c:pt>
                <c:pt idx="6885">
                  <c:v>1.3611E-8</c:v>
                </c:pt>
                <c:pt idx="6886">
                  <c:v>1.359E-8</c:v>
                </c:pt>
                <c:pt idx="6887">
                  <c:v>1.3576E-8</c:v>
                </c:pt>
                <c:pt idx="6888">
                  <c:v>1.3639000000000001E-8</c:v>
                </c:pt>
                <c:pt idx="6889">
                  <c:v>1.3541E-8</c:v>
                </c:pt>
                <c:pt idx="6890">
                  <c:v>1.3561999999999999E-8</c:v>
                </c:pt>
                <c:pt idx="6891">
                  <c:v>1.3534000000000001E-8</c:v>
                </c:pt>
                <c:pt idx="6892">
                  <c:v>1.3512E-8</c:v>
                </c:pt>
                <c:pt idx="6893">
                  <c:v>1.3519E-8</c:v>
                </c:pt>
                <c:pt idx="6894">
                  <c:v>1.3512E-8</c:v>
                </c:pt>
                <c:pt idx="6895">
                  <c:v>1.3548E-8</c:v>
                </c:pt>
                <c:pt idx="6896">
                  <c:v>1.3491E-8</c:v>
                </c:pt>
                <c:pt idx="6897">
                  <c:v>1.3534000000000001E-8</c:v>
                </c:pt>
                <c:pt idx="6898">
                  <c:v>1.3484E-8</c:v>
                </c:pt>
                <c:pt idx="6899">
                  <c:v>1.3463E-8</c:v>
                </c:pt>
                <c:pt idx="6900">
                  <c:v>1.3512E-8</c:v>
                </c:pt>
                <c:pt idx="6901">
                  <c:v>1.3428E-8</c:v>
                </c:pt>
                <c:pt idx="6902">
                  <c:v>1.3484E-8</c:v>
                </c:pt>
                <c:pt idx="6903">
                  <c:v>1.3477000000000001E-8</c:v>
                </c:pt>
                <c:pt idx="6904">
                  <c:v>1.3484E-8</c:v>
                </c:pt>
                <c:pt idx="6905">
                  <c:v>1.3463E-8</c:v>
                </c:pt>
                <c:pt idx="6906">
                  <c:v>1.3407000000000001E-8</c:v>
                </c:pt>
                <c:pt idx="6907">
                  <c:v>1.3421E-8</c:v>
                </c:pt>
                <c:pt idx="6908">
                  <c:v>1.3442000000000001E-8</c:v>
                </c:pt>
                <c:pt idx="6909">
                  <c:v>1.3399999999999999E-8</c:v>
                </c:pt>
                <c:pt idx="6910">
                  <c:v>1.3414E-8</c:v>
                </c:pt>
                <c:pt idx="6911">
                  <c:v>1.3399999999999999E-8</c:v>
                </c:pt>
                <c:pt idx="6912">
                  <c:v>1.3434999999999999E-8</c:v>
                </c:pt>
                <c:pt idx="6913">
                  <c:v>1.3385E-8</c:v>
                </c:pt>
                <c:pt idx="6914">
                  <c:v>1.3343000000000001E-8</c:v>
                </c:pt>
                <c:pt idx="6915">
                  <c:v>1.3434999999999999E-8</c:v>
                </c:pt>
                <c:pt idx="6916">
                  <c:v>1.3428E-8</c:v>
                </c:pt>
                <c:pt idx="6917">
                  <c:v>1.335E-8</c:v>
                </c:pt>
                <c:pt idx="6918">
                  <c:v>1.3343000000000001E-8</c:v>
                </c:pt>
                <c:pt idx="6919">
                  <c:v>1.3370999999999999E-8</c:v>
                </c:pt>
                <c:pt idx="6920">
                  <c:v>1.3300999999999999E-8</c:v>
                </c:pt>
                <c:pt idx="6921">
                  <c:v>1.3343000000000001E-8</c:v>
                </c:pt>
                <c:pt idx="6922">
                  <c:v>1.3385E-8</c:v>
                </c:pt>
                <c:pt idx="6923">
                  <c:v>1.335E-8</c:v>
                </c:pt>
                <c:pt idx="6924">
                  <c:v>1.3308000000000001E-8</c:v>
                </c:pt>
                <c:pt idx="6925">
                  <c:v>1.3300999999999999E-8</c:v>
                </c:pt>
                <c:pt idx="6926">
                  <c:v>1.3343000000000001E-8</c:v>
                </c:pt>
                <c:pt idx="6927">
                  <c:v>1.3335999999999999E-8</c:v>
                </c:pt>
                <c:pt idx="6928">
                  <c:v>1.3265999999999999E-8</c:v>
                </c:pt>
                <c:pt idx="6929">
                  <c:v>1.3258E-8</c:v>
                </c:pt>
                <c:pt idx="6930">
                  <c:v>1.3258E-8</c:v>
                </c:pt>
                <c:pt idx="6931">
                  <c:v>1.3251000000000001E-8</c:v>
                </c:pt>
                <c:pt idx="6932">
                  <c:v>1.3329E-8</c:v>
                </c:pt>
                <c:pt idx="6933">
                  <c:v>1.3258E-8</c:v>
                </c:pt>
                <c:pt idx="6934">
                  <c:v>1.3287E-8</c:v>
                </c:pt>
                <c:pt idx="6935">
                  <c:v>1.3237E-8</c:v>
                </c:pt>
                <c:pt idx="6936">
                  <c:v>1.3188E-8</c:v>
                </c:pt>
                <c:pt idx="6937">
                  <c:v>1.3251000000000001E-8</c:v>
                </c:pt>
                <c:pt idx="6938">
                  <c:v>1.323E-8</c:v>
                </c:pt>
                <c:pt idx="6939">
                  <c:v>1.3208999999999999E-8</c:v>
                </c:pt>
                <c:pt idx="6940">
                  <c:v>1.3265999999999999E-8</c:v>
                </c:pt>
                <c:pt idx="6941">
                  <c:v>1.3208999999999999E-8</c:v>
                </c:pt>
                <c:pt idx="6942">
                  <c:v>1.3208999999999999E-8</c:v>
                </c:pt>
                <c:pt idx="6943">
                  <c:v>1.3195E-8</c:v>
                </c:pt>
                <c:pt idx="6944">
                  <c:v>1.3202E-8</c:v>
                </c:pt>
                <c:pt idx="6945">
                  <c:v>1.3146000000000001E-8</c:v>
                </c:pt>
                <c:pt idx="6946">
                  <c:v>1.3195E-8</c:v>
                </c:pt>
                <c:pt idx="6947">
                  <c:v>1.3153E-8</c:v>
                </c:pt>
                <c:pt idx="6948">
                  <c:v>1.3132E-8</c:v>
                </c:pt>
                <c:pt idx="6949">
                  <c:v>1.3146000000000001E-8</c:v>
                </c:pt>
                <c:pt idx="6950">
                  <c:v>1.3167E-8</c:v>
                </c:pt>
                <c:pt idx="6951">
                  <c:v>1.323E-8</c:v>
                </c:pt>
                <c:pt idx="6952">
                  <c:v>1.3216000000000001E-8</c:v>
                </c:pt>
                <c:pt idx="6953">
                  <c:v>1.3237E-8</c:v>
                </c:pt>
                <c:pt idx="6954">
                  <c:v>1.3195E-8</c:v>
                </c:pt>
                <c:pt idx="6955">
                  <c:v>1.3216000000000001E-8</c:v>
                </c:pt>
                <c:pt idx="6956">
                  <c:v>1.3116999999999999E-8</c:v>
                </c:pt>
                <c:pt idx="6957">
                  <c:v>1.3096E-8</c:v>
                </c:pt>
                <c:pt idx="6958">
                  <c:v>1.3173999999999999E-8</c:v>
                </c:pt>
                <c:pt idx="6959">
                  <c:v>1.3116999999999999E-8</c:v>
                </c:pt>
                <c:pt idx="6960">
                  <c:v>1.3146000000000001E-8</c:v>
                </c:pt>
                <c:pt idx="6961">
                  <c:v>1.3033E-8</c:v>
                </c:pt>
                <c:pt idx="6962">
                  <c:v>1.3061E-8</c:v>
                </c:pt>
                <c:pt idx="6963">
                  <c:v>1.304E-8</c:v>
                </c:pt>
                <c:pt idx="6964">
                  <c:v>1.2991E-8</c:v>
                </c:pt>
                <c:pt idx="6965">
                  <c:v>1.3005E-8</c:v>
                </c:pt>
                <c:pt idx="6966">
                  <c:v>1.3026E-8</c:v>
                </c:pt>
                <c:pt idx="6967">
                  <c:v>1.2983E-8</c:v>
                </c:pt>
                <c:pt idx="6968">
                  <c:v>1.3033E-8</c:v>
                </c:pt>
                <c:pt idx="6969">
                  <c:v>1.3033E-8</c:v>
                </c:pt>
                <c:pt idx="6970">
                  <c:v>1.3019000000000001E-8</c:v>
                </c:pt>
                <c:pt idx="6971">
                  <c:v>1.2998E-8</c:v>
                </c:pt>
                <c:pt idx="6972">
                  <c:v>1.3011999999999999E-8</c:v>
                </c:pt>
                <c:pt idx="6973">
                  <c:v>1.2998E-8</c:v>
                </c:pt>
                <c:pt idx="6974">
                  <c:v>1.2976E-8</c:v>
                </c:pt>
                <c:pt idx="6975">
                  <c:v>1.2941E-8</c:v>
                </c:pt>
                <c:pt idx="6976">
                  <c:v>1.2919999999999999E-8</c:v>
                </c:pt>
                <c:pt idx="6977">
                  <c:v>1.2864E-8</c:v>
                </c:pt>
                <c:pt idx="6978">
                  <c:v>1.2892000000000001E-8</c:v>
                </c:pt>
                <c:pt idx="6979">
                  <c:v>1.2849E-8</c:v>
                </c:pt>
                <c:pt idx="6980">
                  <c:v>1.2864E-8</c:v>
                </c:pt>
                <c:pt idx="6981">
                  <c:v>1.2842E-8</c:v>
                </c:pt>
                <c:pt idx="6982">
                  <c:v>1.2820999999999999E-8</c:v>
                </c:pt>
                <c:pt idx="6983">
                  <c:v>1.2820999999999999E-8</c:v>
                </c:pt>
                <c:pt idx="6984">
                  <c:v>1.2814E-8</c:v>
                </c:pt>
                <c:pt idx="6985">
                  <c:v>1.2857000000000001E-8</c:v>
                </c:pt>
                <c:pt idx="6986">
                  <c:v>1.2765E-8</c:v>
                </c:pt>
                <c:pt idx="6987">
                  <c:v>1.2785999999999999E-8</c:v>
                </c:pt>
                <c:pt idx="6988">
                  <c:v>1.2793000000000001E-8</c:v>
                </c:pt>
                <c:pt idx="6989">
                  <c:v>1.2878E-8</c:v>
                </c:pt>
                <c:pt idx="6990">
                  <c:v>1.2828000000000001E-8</c:v>
                </c:pt>
                <c:pt idx="6991">
                  <c:v>1.2814E-8</c:v>
                </c:pt>
                <c:pt idx="6992">
                  <c:v>1.2758000000000001E-8</c:v>
                </c:pt>
                <c:pt idx="6993">
                  <c:v>1.2744E-8</c:v>
                </c:pt>
                <c:pt idx="6994">
                  <c:v>1.2722999999999999E-8</c:v>
                </c:pt>
                <c:pt idx="6995">
                  <c:v>1.2701000000000001E-8</c:v>
                </c:pt>
                <c:pt idx="6996">
                  <c:v>1.2715E-8</c:v>
                </c:pt>
                <c:pt idx="6997">
                  <c:v>1.2701000000000001E-8</c:v>
                </c:pt>
                <c:pt idx="6998">
                  <c:v>1.2631000000000001E-8</c:v>
                </c:pt>
                <c:pt idx="6999">
                  <c:v>1.2652E-8</c:v>
                </c:pt>
                <c:pt idx="7000">
                  <c:v>1.2673E-8</c:v>
                </c:pt>
                <c:pt idx="7001">
                  <c:v>1.2631000000000001E-8</c:v>
                </c:pt>
                <c:pt idx="7002">
                  <c:v>1.2645E-8</c:v>
                </c:pt>
                <c:pt idx="7003">
                  <c:v>1.2652E-8</c:v>
                </c:pt>
                <c:pt idx="7004">
                  <c:v>1.2631000000000001E-8</c:v>
                </c:pt>
                <c:pt idx="7005">
                  <c:v>1.2588999999999999E-8</c:v>
                </c:pt>
                <c:pt idx="7006">
                  <c:v>1.2581E-8</c:v>
                </c:pt>
                <c:pt idx="7007">
                  <c:v>1.2645E-8</c:v>
                </c:pt>
                <c:pt idx="7008">
                  <c:v>1.2588999999999999E-8</c:v>
                </c:pt>
                <c:pt idx="7009">
                  <c:v>1.261E-8</c:v>
                </c:pt>
                <c:pt idx="7010">
                  <c:v>1.2566999999999999E-8</c:v>
                </c:pt>
                <c:pt idx="7011">
                  <c:v>1.2496999999999999E-8</c:v>
                </c:pt>
                <c:pt idx="7012">
                  <c:v>1.2511E-8</c:v>
                </c:pt>
                <c:pt idx="7013">
                  <c:v>1.2566999999999999E-8</c:v>
                </c:pt>
                <c:pt idx="7014">
                  <c:v>1.2566999999999999E-8</c:v>
                </c:pt>
                <c:pt idx="7015">
                  <c:v>1.2546E-8</c:v>
                </c:pt>
                <c:pt idx="7016">
                  <c:v>1.2531999999999999E-8</c:v>
                </c:pt>
                <c:pt idx="7017">
                  <c:v>1.2539000000000001E-8</c:v>
                </c:pt>
                <c:pt idx="7018">
                  <c:v>1.2531999999999999E-8</c:v>
                </c:pt>
                <c:pt idx="7019">
                  <c:v>1.2518E-8</c:v>
                </c:pt>
                <c:pt idx="7020">
                  <c:v>1.249E-8</c:v>
                </c:pt>
                <c:pt idx="7021">
                  <c:v>1.2433E-8</c:v>
                </c:pt>
                <c:pt idx="7022">
                  <c:v>1.2518E-8</c:v>
                </c:pt>
                <c:pt idx="7023">
                  <c:v>1.2469000000000001E-8</c:v>
                </c:pt>
                <c:pt idx="7024">
                  <c:v>1.2447000000000001E-8</c:v>
                </c:pt>
                <c:pt idx="7025">
                  <c:v>1.2439999999999999E-8</c:v>
                </c:pt>
                <c:pt idx="7026">
                  <c:v>1.2447000000000001E-8</c:v>
                </c:pt>
                <c:pt idx="7027">
                  <c:v>1.2433E-8</c:v>
                </c:pt>
                <c:pt idx="7028">
                  <c:v>1.2384E-8</c:v>
                </c:pt>
                <c:pt idx="7029">
                  <c:v>1.2439999999999999E-8</c:v>
                </c:pt>
                <c:pt idx="7030">
                  <c:v>1.2419E-8</c:v>
                </c:pt>
                <c:pt idx="7031">
                  <c:v>1.2391E-8</c:v>
                </c:pt>
                <c:pt idx="7032">
                  <c:v>1.2404999999999999E-8</c:v>
                </c:pt>
                <c:pt idx="7033">
                  <c:v>1.249E-8</c:v>
                </c:pt>
                <c:pt idx="7034">
                  <c:v>1.2419E-8</c:v>
                </c:pt>
                <c:pt idx="7035">
                  <c:v>1.2447000000000001E-8</c:v>
                </c:pt>
                <c:pt idx="7036">
                  <c:v>1.2404999999999999E-8</c:v>
                </c:pt>
                <c:pt idx="7037">
                  <c:v>1.2356E-8</c:v>
                </c:pt>
                <c:pt idx="7038">
                  <c:v>1.2356E-8</c:v>
                </c:pt>
                <c:pt idx="7039">
                  <c:v>1.2328E-8</c:v>
                </c:pt>
                <c:pt idx="7040">
                  <c:v>1.2384E-8</c:v>
                </c:pt>
                <c:pt idx="7041">
                  <c:v>1.2342000000000001E-8</c:v>
                </c:pt>
                <c:pt idx="7042">
                  <c:v>1.2292E-8</c:v>
                </c:pt>
                <c:pt idx="7043">
                  <c:v>1.2377000000000001E-8</c:v>
                </c:pt>
                <c:pt idx="7044">
                  <c:v>1.2369999999999999E-8</c:v>
                </c:pt>
                <c:pt idx="7045">
                  <c:v>1.2321E-8</c:v>
                </c:pt>
                <c:pt idx="7046">
                  <c:v>1.2305999999999999E-8</c:v>
                </c:pt>
                <c:pt idx="7047">
                  <c:v>1.2321E-8</c:v>
                </c:pt>
                <c:pt idx="7048">
                  <c:v>1.2328E-8</c:v>
                </c:pt>
                <c:pt idx="7049">
                  <c:v>1.2305999999999999E-8</c:v>
                </c:pt>
                <c:pt idx="7050">
                  <c:v>1.2313000000000001E-8</c:v>
                </c:pt>
                <c:pt idx="7051">
                  <c:v>1.2250000000000001E-8</c:v>
                </c:pt>
                <c:pt idx="7052">
                  <c:v>1.2257E-8</c:v>
                </c:pt>
                <c:pt idx="7053">
                  <c:v>1.2271E-8</c:v>
                </c:pt>
                <c:pt idx="7054">
                  <c:v>1.2264E-8</c:v>
                </c:pt>
                <c:pt idx="7055">
                  <c:v>1.2236E-8</c:v>
                </c:pt>
                <c:pt idx="7056">
                  <c:v>1.2207999999999999E-8</c:v>
                </c:pt>
                <c:pt idx="7057">
                  <c:v>1.2264E-8</c:v>
                </c:pt>
                <c:pt idx="7058">
                  <c:v>1.2215000000000001E-8</c:v>
                </c:pt>
                <c:pt idx="7059">
                  <c:v>1.2222E-8</c:v>
                </c:pt>
                <c:pt idx="7060">
                  <c:v>1.2229E-8</c:v>
                </c:pt>
                <c:pt idx="7061">
                  <c:v>1.2187E-8</c:v>
                </c:pt>
                <c:pt idx="7062">
                  <c:v>1.2207999999999999E-8</c:v>
                </c:pt>
                <c:pt idx="7063">
                  <c:v>1.2187E-8</c:v>
                </c:pt>
                <c:pt idx="7064">
                  <c:v>1.2143999999999999E-8</c:v>
                </c:pt>
                <c:pt idx="7065">
                  <c:v>1.2172E-8</c:v>
                </c:pt>
                <c:pt idx="7066">
                  <c:v>1.2201E-8</c:v>
                </c:pt>
                <c:pt idx="7067">
                  <c:v>1.2187E-8</c:v>
                </c:pt>
                <c:pt idx="7068">
                  <c:v>1.2165E-8</c:v>
                </c:pt>
                <c:pt idx="7069">
                  <c:v>1.2143999999999999E-8</c:v>
                </c:pt>
                <c:pt idx="7070">
                  <c:v>1.2172E-8</c:v>
                </c:pt>
                <c:pt idx="7071">
                  <c:v>1.2108999999999999E-8</c:v>
                </c:pt>
                <c:pt idx="7072">
                  <c:v>1.2053E-8</c:v>
                </c:pt>
                <c:pt idx="7073">
                  <c:v>1.2143999999999999E-8</c:v>
                </c:pt>
                <c:pt idx="7074">
                  <c:v>1.2073999999999999E-8</c:v>
                </c:pt>
                <c:pt idx="7075">
                  <c:v>1.2116000000000001E-8</c:v>
                </c:pt>
                <c:pt idx="7076">
                  <c:v>1.2165E-8</c:v>
                </c:pt>
                <c:pt idx="7077">
                  <c:v>1.2151000000000001E-8</c:v>
                </c:pt>
                <c:pt idx="7078">
                  <c:v>1.2045E-8</c:v>
                </c:pt>
                <c:pt idx="7079">
                  <c:v>1.206E-8</c:v>
                </c:pt>
                <c:pt idx="7080">
                  <c:v>1.2116000000000001E-8</c:v>
                </c:pt>
                <c:pt idx="7081">
                  <c:v>1.2108999999999999E-8</c:v>
                </c:pt>
                <c:pt idx="7082">
                  <c:v>1.2081000000000001E-8</c:v>
                </c:pt>
                <c:pt idx="7083">
                  <c:v>1.2095E-8</c:v>
                </c:pt>
                <c:pt idx="7084">
                  <c:v>1.2073999999999999E-8</c:v>
                </c:pt>
                <c:pt idx="7085">
                  <c:v>1.2067E-8</c:v>
                </c:pt>
                <c:pt idx="7086">
                  <c:v>1.2038E-8</c:v>
                </c:pt>
                <c:pt idx="7087">
                  <c:v>1.2038E-8</c:v>
                </c:pt>
                <c:pt idx="7088">
                  <c:v>1.2038E-8</c:v>
                </c:pt>
                <c:pt idx="7089">
                  <c:v>1.2016999999999999E-8</c:v>
                </c:pt>
                <c:pt idx="7090">
                  <c:v>1.206E-8</c:v>
                </c:pt>
                <c:pt idx="7091">
                  <c:v>1.2038E-8</c:v>
                </c:pt>
                <c:pt idx="7092">
                  <c:v>1.2016999999999999E-8</c:v>
                </c:pt>
                <c:pt idx="7093">
                  <c:v>1.2045E-8</c:v>
                </c:pt>
                <c:pt idx="7094">
                  <c:v>1.2003E-8</c:v>
                </c:pt>
                <c:pt idx="7095">
                  <c:v>1.1933E-8</c:v>
                </c:pt>
                <c:pt idx="7096">
                  <c:v>1.2003E-8</c:v>
                </c:pt>
                <c:pt idx="7097">
                  <c:v>1.1946999999999999E-8</c:v>
                </c:pt>
                <c:pt idx="7098">
                  <c:v>1.1981999999999999E-8</c:v>
                </c:pt>
                <c:pt idx="7099">
                  <c:v>1.201E-8</c:v>
                </c:pt>
                <c:pt idx="7100">
                  <c:v>1.1975E-8</c:v>
                </c:pt>
                <c:pt idx="7101">
                  <c:v>1.1954000000000001E-8</c:v>
                </c:pt>
                <c:pt idx="7102">
                  <c:v>1.1968E-8</c:v>
                </c:pt>
                <c:pt idx="7103">
                  <c:v>1.1989000000000001E-8</c:v>
                </c:pt>
                <c:pt idx="7104">
                  <c:v>1.1981999999999999E-8</c:v>
                </c:pt>
                <c:pt idx="7105">
                  <c:v>1.1954000000000001E-8</c:v>
                </c:pt>
                <c:pt idx="7106">
                  <c:v>1.1954000000000001E-8</c:v>
                </c:pt>
                <c:pt idx="7107">
                  <c:v>1.1968E-8</c:v>
                </c:pt>
                <c:pt idx="7108">
                  <c:v>1.1946999999999999E-8</c:v>
                </c:pt>
                <c:pt idx="7109">
                  <c:v>1.194E-8</c:v>
                </c:pt>
                <c:pt idx="7110">
                  <c:v>1.1889999999999999E-8</c:v>
                </c:pt>
                <c:pt idx="7111">
                  <c:v>1.1904E-8</c:v>
                </c:pt>
                <c:pt idx="7112">
                  <c:v>1.1862000000000001E-8</c:v>
                </c:pt>
                <c:pt idx="7113">
                  <c:v>1.1919000000000001E-8</c:v>
                </c:pt>
                <c:pt idx="7114">
                  <c:v>1.1933E-8</c:v>
                </c:pt>
                <c:pt idx="7115">
                  <c:v>1.1897000000000001E-8</c:v>
                </c:pt>
                <c:pt idx="7116">
                  <c:v>1.1813E-8</c:v>
                </c:pt>
                <c:pt idx="7117">
                  <c:v>1.1889999999999999E-8</c:v>
                </c:pt>
                <c:pt idx="7118">
                  <c:v>1.1919000000000001E-8</c:v>
                </c:pt>
                <c:pt idx="7119">
                  <c:v>1.1854999999999999E-8</c:v>
                </c:pt>
                <c:pt idx="7120">
                  <c:v>1.1827000000000001E-8</c:v>
                </c:pt>
                <c:pt idx="7121">
                  <c:v>1.1834E-8</c:v>
                </c:pt>
                <c:pt idx="7122">
                  <c:v>1.1819999999999999E-8</c:v>
                </c:pt>
                <c:pt idx="7123">
                  <c:v>1.1854999999999999E-8</c:v>
                </c:pt>
                <c:pt idx="7124">
                  <c:v>1.1819999999999999E-8</c:v>
                </c:pt>
                <c:pt idx="7125">
                  <c:v>1.1827000000000001E-8</c:v>
                </c:pt>
                <c:pt idx="7126">
                  <c:v>1.1756E-8</c:v>
                </c:pt>
                <c:pt idx="7127">
                  <c:v>1.1841E-8</c:v>
                </c:pt>
                <c:pt idx="7128">
                  <c:v>1.1806E-8</c:v>
                </c:pt>
                <c:pt idx="7129">
                  <c:v>1.1869E-8</c:v>
                </c:pt>
                <c:pt idx="7130">
                  <c:v>1.1792000000000001E-8</c:v>
                </c:pt>
                <c:pt idx="7131">
                  <c:v>1.1762999999999999E-8</c:v>
                </c:pt>
                <c:pt idx="7132">
                  <c:v>1.1749E-8</c:v>
                </c:pt>
                <c:pt idx="7133">
                  <c:v>1.1742E-8</c:v>
                </c:pt>
                <c:pt idx="7134">
                  <c:v>1.1777E-8</c:v>
                </c:pt>
                <c:pt idx="7135">
                  <c:v>1.1714E-8</c:v>
                </c:pt>
                <c:pt idx="7136">
                  <c:v>1.1784999999999999E-8</c:v>
                </c:pt>
                <c:pt idx="7137">
                  <c:v>1.1762999999999999E-8</c:v>
                </c:pt>
                <c:pt idx="7138">
                  <c:v>1.1721E-8</c:v>
                </c:pt>
                <c:pt idx="7139">
                  <c:v>1.1770000000000001E-8</c:v>
                </c:pt>
                <c:pt idx="7140">
                  <c:v>1.1735000000000001E-8</c:v>
                </c:pt>
                <c:pt idx="7141">
                  <c:v>1.1727999999999999E-8</c:v>
                </c:pt>
                <c:pt idx="7142">
                  <c:v>1.1770000000000001E-8</c:v>
                </c:pt>
                <c:pt idx="7143">
                  <c:v>1.1714E-8</c:v>
                </c:pt>
                <c:pt idx="7144">
                  <c:v>1.1707E-8</c:v>
                </c:pt>
                <c:pt idx="7145">
                  <c:v>1.1727999999999999E-8</c:v>
                </c:pt>
                <c:pt idx="7146">
                  <c:v>1.1735000000000001E-8</c:v>
                </c:pt>
                <c:pt idx="7147">
                  <c:v>1.1756E-8</c:v>
                </c:pt>
                <c:pt idx="7148">
                  <c:v>1.1735000000000001E-8</c:v>
                </c:pt>
                <c:pt idx="7149">
                  <c:v>1.1672E-8</c:v>
                </c:pt>
                <c:pt idx="7150">
                  <c:v>1.1672E-8</c:v>
                </c:pt>
                <c:pt idx="7151">
                  <c:v>1.1707E-8</c:v>
                </c:pt>
                <c:pt idx="7152">
                  <c:v>1.1651E-8</c:v>
                </c:pt>
                <c:pt idx="7153">
                  <c:v>1.1657999999999999E-8</c:v>
                </c:pt>
                <c:pt idx="7154">
                  <c:v>1.1679E-8</c:v>
                </c:pt>
                <c:pt idx="7155">
                  <c:v>1.1700000000000001E-8</c:v>
                </c:pt>
                <c:pt idx="7156">
                  <c:v>1.1615E-8</c:v>
                </c:pt>
                <c:pt idx="7157">
                  <c:v>1.1686E-8</c:v>
                </c:pt>
                <c:pt idx="7158">
                  <c:v>1.1636000000000001E-8</c:v>
                </c:pt>
                <c:pt idx="7159">
                  <c:v>1.1608E-8</c:v>
                </c:pt>
                <c:pt idx="7160">
                  <c:v>1.1615E-8</c:v>
                </c:pt>
                <c:pt idx="7161">
                  <c:v>1.1628999999999999E-8</c:v>
                </c:pt>
                <c:pt idx="7162">
                  <c:v>1.1593999999999999E-8</c:v>
                </c:pt>
                <c:pt idx="7163">
                  <c:v>1.1622E-8</c:v>
                </c:pt>
                <c:pt idx="7164">
                  <c:v>1.1593999999999999E-8</c:v>
                </c:pt>
                <c:pt idx="7165">
                  <c:v>1.1615E-8</c:v>
                </c:pt>
                <c:pt idx="7166">
                  <c:v>1.1566000000000001E-8</c:v>
                </c:pt>
                <c:pt idx="7167">
                  <c:v>1.1552E-8</c:v>
                </c:pt>
                <c:pt idx="7168">
                  <c:v>1.1573E-8</c:v>
                </c:pt>
                <c:pt idx="7169">
                  <c:v>1.1566000000000001E-8</c:v>
                </c:pt>
                <c:pt idx="7170">
                  <c:v>1.1545E-8</c:v>
                </c:pt>
                <c:pt idx="7171">
                  <c:v>1.1601000000000001E-8</c:v>
                </c:pt>
                <c:pt idx="7172">
                  <c:v>1.1552E-8</c:v>
                </c:pt>
                <c:pt idx="7173">
                  <c:v>1.1523999999999999E-8</c:v>
                </c:pt>
                <c:pt idx="7174">
                  <c:v>1.1501999999999999E-8</c:v>
                </c:pt>
                <c:pt idx="7175">
                  <c:v>1.1558999999999999E-8</c:v>
                </c:pt>
                <c:pt idx="7176">
                  <c:v>1.1538E-8</c:v>
                </c:pt>
                <c:pt idx="7177">
                  <c:v>1.1523999999999999E-8</c:v>
                </c:pt>
                <c:pt idx="7178">
                  <c:v>1.1517E-8</c:v>
                </c:pt>
                <c:pt idx="7179">
                  <c:v>1.1488E-8</c:v>
                </c:pt>
                <c:pt idx="7180">
                  <c:v>1.1531000000000001E-8</c:v>
                </c:pt>
                <c:pt idx="7181">
                  <c:v>1.1517E-8</c:v>
                </c:pt>
                <c:pt idx="7182">
                  <c:v>1.1517E-8</c:v>
                </c:pt>
                <c:pt idx="7183">
                  <c:v>1.1495E-8</c:v>
                </c:pt>
                <c:pt idx="7184">
                  <c:v>1.1495E-8</c:v>
                </c:pt>
                <c:pt idx="7185">
                  <c:v>1.1488E-8</c:v>
                </c:pt>
                <c:pt idx="7186">
                  <c:v>1.1481E-8</c:v>
                </c:pt>
                <c:pt idx="7187">
                  <c:v>1.1488E-8</c:v>
                </c:pt>
                <c:pt idx="7188">
                  <c:v>1.1418E-8</c:v>
                </c:pt>
                <c:pt idx="7189">
                  <c:v>1.1431999999999999E-8</c:v>
                </c:pt>
                <c:pt idx="7190">
                  <c:v>1.1474000000000001E-8</c:v>
                </c:pt>
                <c:pt idx="7191">
                  <c:v>1.1431999999999999E-8</c:v>
                </c:pt>
                <c:pt idx="7192">
                  <c:v>1.1411E-8</c:v>
                </c:pt>
                <c:pt idx="7193">
                  <c:v>1.1404000000000001E-8</c:v>
                </c:pt>
                <c:pt idx="7194">
                  <c:v>1.1396999999999999E-8</c:v>
                </c:pt>
                <c:pt idx="7195">
                  <c:v>1.1517E-8</c:v>
                </c:pt>
                <c:pt idx="7196">
                  <c:v>1.1466999999999999E-8</c:v>
                </c:pt>
                <c:pt idx="7197">
                  <c:v>1.1446E-8</c:v>
                </c:pt>
                <c:pt idx="7198">
                  <c:v>1.1446E-8</c:v>
                </c:pt>
                <c:pt idx="7199">
                  <c:v>1.1368E-8</c:v>
                </c:pt>
                <c:pt idx="7200">
                  <c:v>1.1396999999999999E-8</c:v>
                </c:pt>
                <c:pt idx="7201">
                  <c:v>1.1368E-8</c:v>
                </c:pt>
                <c:pt idx="7202">
                  <c:v>1.1376E-8</c:v>
                </c:pt>
                <c:pt idx="7203">
                  <c:v>1.1383E-8</c:v>
                </c:pt>
                <c:pt idx="7204">
                  <c:v>1.1368E-8</c:v>
                </c:pt>
                <c:pt idx="7205">
                  <c:v>1.1425E-8</c:v>
                </c:pt>
                <c:pt idx="7206">
                  <c:v>1.1326E-8</c:v>
                </c:pt>
                <c:pt idx="7207">
                  <c:v>1.1326E-8</c:v>
                </c:pt>
                <c:pt idx="7208">
                  <c:v>1.1326E-8</c:v>
                </c:pt>
                <c:pt idx="7209">
                  <c:v>1.1312000000000001E-8</c:v>
                </c:pt>
                <c:pt idx="7210">
                  <c:v>1.1333E-8</c:v>
                </c:pt>
                <c:pt idx="7211">
                  <c:v>1.1333E-8</c:v>
                </c:pt>
                <c:pt idx="7212">
                  <c:v>1.1326E-8</c:v>
                </c:pt>
                <c:pt idx="7213">
                  <c:v>1.1269999999999999E-8</c:v>
                </c:pt>
                <c:pt idx="7214">
                  <c:v>1.1284E-8</c:v>
                </c:pt>
                <c:pt idx="7215">
                  <c:v>1.1333E-8</c:v>
                </c:pt>
                <c:pt idx="7216">
                  <c:v>1.1304999999999999E-8</c:v>
                </c:pt>
                <c:pt idx="7217">
                  <c:v>1.1291E-8</c:v>
                </c:pt>
                <c:pt idx="7218">
                  <c:v>1.1312000000000001E-8</c:v>
                </c:pt>
                <c:pt idx="7219">
                  <c:v>1.1291E-8</c:v>
                </c:pt>
                <c:pt idx="7220">
                  <c:v>1.1319E-8</c:v>
                </c:pt>
                <c:pt idx="7221">
                  <c:v>1.1263E-8</c:v>
                </c:pt>
                <c:pt idx="7222">
                  <c:v>1.1242000000000001E-8</c:v>
                </c:pt>
                <c:pt idx="7223">
                  <c:v>1.1242000000000001E-8</c:v>
                </c:pt>
                <c:pt idx="7224">
                  <c:v>1.1298E-8</c:v>
                </c:pt>
                <c:pt idx="7225">
                  <c:v>1.1220000000000001E-8</c:v>
                </c:pt>
                <c:pt idx="7226">
                  <c:v>1.1277000000000001E-8</c:v>
                </c:pt>
                <c:pt idx="7227">
                  <c:v>1.1256E-8</c:v>
                </c:pt>
                <c:pt idx="7228">
                  <c:v>1.1263E-8</c:v>
                </c:pt>
                <c:pt idx="7229">
                  <c:v>1.1212999999999999E-8</c:v>
                </c:pt>
                <c:pt idx="7230">
                  <c:v>1.1291E-8</c:v>
                </c:pt>
                <c:pt idx="7231">
                  <c:v>1.1242000000000001E-8</c:v>
                </c:pt>
                <c:pt idx="7232">
                  <c:v>1.1212999999999999E-8</c:v>
                </c:pt>
                <c:pt idx="7233">
                  <c:v>1.1212999999999999E-8</c:v>
                </c:pt>
                <c:pt idx="7234">
                  <c:v>1.1220000000000001E-8</c:v>
                </c:pt>
                <c:pt idx="7235">
                  <c:v>1.1199E-8</c:v>
                </c:pt>
                <c:pt idx="7236">
                  <c:v>1.1192E-8</c:v>
                </c:pt>
                <c:pt idx="7237">
                  <c:v>1.1192E-8</c:v>
                </c:pt>
                <c:pt idx="7238">
                  <c:v>1.1185000000000001E-8</c:v>
                </c:pt>
                <c:pt idx="7239">
                  <c:v>1.1136E-8</c:v>
                </c:pt>
                <c:pt idx="7240">
                  <c:v>1.1185000000000001E-8</c:v>
                </c:pt>
                <c:pt idx="7241">
                  <c:v>1.1157E-8</c:v>
                </c:pt>
                <c:pt idx="7242">
                  <c:v>1.1177999999999999E-8</c:v>
                </c:pt>
                <c:pt idx="7243">
                  <c:v>1.1136E-8</c:v>
                </c:pt>
                <c:pt idx="7244">
                  <c:v>1.1136E-8</c:v>
                </c:pt>
                <c:pt idx="7245">
                  <c:v>1.11E-8</c:v>
                </c:pt>
                <c:pt idx="7246">
                  <c:v>1.1115000000000001E-8</c:v>
                </c:pt>
                <c:pt idx="7247">
                  <c:v>1.1150000000000001E-8</c:v>
                </c:pt>
                <c:pt idx="7248">
                  <c:v>1.1142999999999999E-8</c:v>
                </c:pt>
                <c:pt idx="7249">
                  <c:v>1.1164E-8</c:v>
                </c:pt>
                <c:pt idx="7250">
                  <c:v>1.1142999999999999E-8</c:v>
                </c:pt>
                <c:pt idx="7251">
                  <c:v>1.1086000000000001E-8</c:v>
                </c:pt>
                <c:pt idx="7252">
                  <c:v>1.1051000000000001E-8</c:v>
                </c:pt>
                <c:pt idx="7253">
                  <c:v>1.1093E-8</c:v>
                </c:pt>
                <c:pt idx="7254">
                  <c:v>1.1107999999999999E-8</c:v>
                </c:pt>
                <c:pt idx="7255">
                  <c:v>1.1086000000000001E-8</c:v>
                </c:pt>
                <c:pt idx="7256">
                  <c:v>1.1107999999999999E-8</c:v>
                </c:pt>
                <c:pt idx="7257">
                  <c:v>1.1072E-8</c:v>
                </c:pt>
                <c:pt idx="7258">
                  <c:v>1.11E-8</c:v>
                </c:pt>
                <c:pt idx="7259">
                  <c:v>1.1043999999999999E-8</c:v>
                </c:pt>
                <c:pt idx="7260">
                  <c:v>1.1043999999999999E-8</c:v>
                </c:pt>
                <c:pt idx="7261">
                  <c:v>1.1051000000000001E-8</c:v>
                </c:pt>
                <c:pt idx="7262">
                  <c:v>1.1051000000000001E-8</c:v>
                </c:pt>
                <c:pt idx="7263">
                  <c:v>1.1037E-8</c:v>
                </c:pt>
                <c:pt idx="7264">
                  <c:v>1.0995E-8</c:v>
                </c:pt>
                <c:pt idx="7265">
                  <c:v>1.103E-8</c:v>
                </c:pt>
                <c:pt idx="7266">
                  <c:v>1.1051000000000001E-8</c:v>
                </c:pt>
                <c:pt idx="7267">
                  <c:v>1.1023000000000001E-8</c:v>
                </c:pt>
                <c:pt idx="7268">
                  <c:v>1.1043999999999999E-8</c:v>
                </c:pt>
                <c:pt idx="7269">
                  <c:v>1.0974E-8</c:v>
                </c:pt>
                <c:pt idx="7270">
                  <c:v>1.1051000000000001E-8</c:v>
                </c:pt>
                <c:pt idx="7271">
                  <c:v>1.1023000000000001E-8</c:v>
                </c:pt>
                <c:pt idx="7272">
                  <c:v>1.0959000000000001E-8</c:v>
                </c:pt>
                <c:pt idx="7273">
                  <c:v>1.0959000000000001E-8</c:v>
                </c:pt>
                <c:pt idx="7274">
                  <c:v>1.0980999999999999E-8</c:v>
                </c:pt>
                <c:pt idx="7275">
                  <c:v>1.0966E-8</c:v>
                </c:pt>
                <c:pt idx="7276">
                  <c:v>1.1009E-8</c:v>
                </c:pt>
                <c:pt idx="7277">
                  <c:v>1.0924000000000001E-8</c:v>
                </c:pt>
                <c:pt idx="7278">
                  <c:v>1.1002E-8</c:v>
                </c:pt>
                <c:pt idx="7279">
                  <c:v>1.0916999999999999E-8</c:v>
                </c:pt>
                <c:pt idx="7280">
                  <c:v>1.0924000000000001E-8</c:v>
                </c:pt>
                <c:pt idx="7281">
                  <c:v>1.103E-8</c:v>
                </c:pt>
                <c:pt idx="7282">
                  <c:v>1.0980999999999999E-8</c:v>
                </c:pt>
                <c:pt idx="7283">
                  <c:v>1.0966E-8</c:v>
                </c:pt>
                <c:pt idx="7284">
                  <c:v>1.0966E-8</c:v>
                </c:pt>
                <c:pt idx="7285">
                  <c:v>1.0924000000000001E-8</c:v>
                </c:pt>
                <c:pt idx="7286">
                  <c:v>1.0951999999999999E-8</c:v>
                </c:pt>
                <c:pt idx="7287">
                  <c:v>1.0916999999999999E-8</c:v>
                </c:pt>
                <c:pt idx="7288">
                  <c:v>1.0924000000000001E-8</c:v>
                </c:pt>
                <c:pt idx="7289">
                  <c:v>1.0951999999999999E-8</c:v>
                </c:pt>
                <c:pt idx="7290">
                  <c:v>1.0945E-8</c:v>
                </c:pt>
                <c:pt idx="7291">
                  <c:v>1.0881999999999999E-8</c:v>
                </c:pt>
                <c:pt idx="7292">
                  <c:v>1.0916999999999999E-8</c:v>
                </c:pt>
                <c:pt idx="7293">
                  <c:v>1.0896E-8</c:v>
                </c:pt>
                <c:pt idx="7294">
                  <c:v>1.0861E-8</c:v>
                </c:pt>
                <c:pt idx="7295">
                  <c:v>1.0916999999999999E-8</c:v>
                </c:pt>
                <c:pt idx="7296">
                  <c:v>1.0903E-8</c:v>
                </c:pt>
                <c:pt idx="7297">
                  <c:v>1.0861E-8</c:v>
                </c:pt>
                <c:pt idx="7298">
                  <c:v>1.084E-8</c:v>
                </c:pt>
                <c:pt idx="7299">
                  <c:v>1.0861E-8</c:v>
                </c:pt>
                <c:pt idx="7300">
                  <c:v>1.0903E-8</c:v>
                </c:pt>
                <c:pt idx="7301">
                  <c:v>1.0832000000000001E-8</c:v>
                </c:pt>
                <c:pt idx="7302">
                  <c:v>1.0916999999999999E-8</c:v>
                </c:pt>
                <c:pt idx="7303">
                  <c:v>1.0824999999999999E-8</c:v>
                </c:pt>
                <c:pt idx="7304">
                  <c:v>1.0804E-8</c:v>
                </c:pt>
                <c:pt idx="7305">
                  <c:v>1.0832000000000001E-8</c:v>
                </c:pt>
                <c:pt idx="7306">
                  <c:v>1.0789999999999999E-8</c:v>
                </c:pt>
                <c:pt idx="7307">
                  <c:v>1.0789999999999999E-8</c:v>
                </c:pt>
                <c:pt idx="7308">
                  <c:v>1.0818E-8</c:v>
                </c:pt>
                <c:pt idx="7309">
                  <c:v>1.084E-8</c:v>
                </c:pt>
                <c:pt idx="7310">
                  <c:v>1.0832000000000001E-8</c:v>
                </c:pt>
                <c:pt idx="7311">
                  <c:v>1.0789999999999999E-8</c:v>
                </c:pt>
                <c:pt idx="7312">
                  <c:v>1.0789999999999999E-8</c:v>
                </c:pt>
                <c:pt idx="7313">
                  <c:v>1.0804E-8</c:v>
                </c:pt>
                <c:pt idx="7314">
                  <c:v>1.0789999999999999E-8</c:v>
                </c:pt>
                <c:pt idx="7315">
                  <c:v>1.0776E-8</c:v>
                </c:pt>
                <c:pt idx="7316">
                  <c:v>1.0769E-8</c:v>
                </c:pt>
                <c:pt idx="7317">
                  <c:v>1.0783E-8</c:v>
                </c:pt>
                <c:pt idx="7318">
                  <c:v>1.0762000000000001E-8</c:v>
                </c:pt>
                <c:pt idx="7319">
                  <c:v>1.0684E-8</c:v>
                </c:pt>
                <c:pt idx="7320">
                  <c:v>1.0727000000000001E-8</c:v>
                </c:pt>
                <c:pt idx="7321">
                  <c:v>1.0719999999999999E-8</c:v>
                </c:pt>
                <c:pt idx="7322">
                  <c:v>1.0719999999999999E-8</c:v>
                </c:pt>
                <c:pt idx="7323">
                  <c:v>1.0713E-8</c:v>
                </c:pt>
                <c:pt idx="7324">
                  <c:v>1.0719999999999999E-8</c:v>
                </c:pt>
                <c:pt idx="7325">
                  <c:v>1.0691E-8</c:v>
                </c:pt>
                <c:pt idx="7326">
                  <c:v>1.0670000000000001E-8</c:v>
                </c:pt>
                <c:pt idx="7327">
                  <c:v>1.0776E-8</c:v>
                </c:pt>
                <c:pt idx="7328">
                  <c:v>1.0691E-8</c:v>
                </c:pt>
                <c:pt idx="7329">
                  <c:v>1.0670000000000001E-8</c:v>
                </c:pt>
                <c:pt idx="7330">
                  <c:v>1.0677E-8</c:v>
                </c:pt>
                <c:pt idx="7331">
                  <c:v>1.0706E-8</c:v>
                </c:pt>
                <c:pt idx="7332">
                  <c:v>1.0662999999999999E-8</c:v>
                </c:pt>
                <c:pt idx="7333">
                  <c:v>1.0642E-8</c:v>
                </c:pt>
                <c:pt idx="7334">
                  <c:v>1.0677E-8</c:v>
                </c:pt>
                <c:pt idx="7335">
                  <c:v>1.0642E-8</c:v>
                </c:pt>
                <c:pt idx="7336">
                  <c:v>1.0649E-8</c:v>
                </c:pt>
                <c:pt idx="7337">
                  <c:v>1.0670000000000001E-8</c:v>
                </c:pt>
                <c:pt idx="7338">
                  <c:v>1.0656E-8</c:v>
                </c:pt>
                <c:pt idx="7339">
                  <c:v>1.0691E-8</c:v>
                </c:pt>
                <c:pt idx="7340">
                  <c:v>1.0635000000000001E-8</c:v>
                </c:pt>
                <c:pt idx="7341">
                  <c:v>1.0614E-8</c:v>
                </c:pt>
                <c:pt idx="7342">
                  <c:v>1.0662999999999999E-8</c:v>
                </c:pt>
                <c:pt idx="7343">
                  <c:v>1.0579E-8</c:v>
                </c:pt>
                <c:pt idx="7344">
                  <c:v>1.0621E-8</c:v>
                </c:pt>
                <c:pt idx="7345">
                  <c:v>1.0579E-8</c:v>
                </c:pt>
                <c:pt idx="7346">
                  <c:v>1.0586E-8</c:v>
                </c:pt>
                <c:pt idx="7347">
                  <c:v>1.0586E-8</c:v>
                </c:pt>
                <c:pt idx="7348">
                  <c:v>1.0649E-8</c:v>
                </c:pt>
                <c:pt idx="7349">
                  <c:v>1.0579E-8</c:v>
                </c:pt>
                <c:pt idx="7350">
                  <c:v>1.0586E-8</c:v>
                </c:pt>
                <c:pt idx="7351">
                  <c:v>1.055E-8</c:v>
                </c:pt>
                <c:pt idx="7352">
                  <c:v>1.0607E-8</c:v>
                </c:pt>
                <c:pt idx="7353">
                  <c:v>1.0642E-8</c:v>
                </c:pt>
                <c:pt idx="7354">
                  <c:v>1.0586E-8</c:v>
                </c:pt>
                <c:pt idx="7355">
                  <c:v>1.0572E-8</c:v>
                </c:pt>
                <c:pt idx="7356">
                  <c:v>1.0535999999999999E-8</c:v>
                </c:pt>
                <c:pt idx="7357">
                  <c:v>1.0607E-8</c:v>
                </c:pt>
                <c:pt idx="7358">
                  <c:v>1.055E-8</c:v>
                </c:pt>
                <c:pt idx="7359">
                  <c:v>1.0515E-8</c:v>
                </c:pt>
                <c:pt idx="7360">
                  <c:v>1.0535999999999999E-8</c:v>
                </c:pt>
                <c:pt idx="7361">
                  <c:v>1.0508000000000001E-8</c:v>
                </c:pt>
                <c:pt idx="7362">
                  <c:v>1.0515E-8</c:v>
                </c:pt>
                <c:pt idx="7363">
                  <c:v>1.0494E-8</c:v>
                </c:pt>
                <c:pt idx="7364">
                  <c:v>1.0522E-8</c:v>
                </c:pt>
                <c:pt idx="7365">
                  <c:v>1.0500999999999999E-8</c:v>
                </c:pt>
                <c:pt idx="7366">
                  <c:v>1.0515E-8</c:v>
                </c:pt>
                <c:pt idx="7367">
                  <c:v>1.0452E-8</c:v>
                </c:pt>
                <c:pt idx="7368">
                  <c:v>1.0494E-8</c:v>
                </c:pt>
                <c:pt idx="7369">
                  <c:v>1.0522E-8</c:v>
                </c:pt>
                <c:pt idx="7370">
                  <c:v>1.0494E-8</c:v>
                </c:pt>
                <c:pt idx="7371">
                  <c:v>1.048E-8</c:v>
                </c:pt>
                <c:pt idx="7372">
                  <c:v>1.0465999999999999E-8</c:v>
                </c:pt>
                <c:pt idx="7373">
                  <c:v>1.0487E-8</c:v>
                </c:pt>
                <c:pt idx="7374">
                  <c:v>1.0459E-8</c:v>
                </c:pt>
                <c:pt idx="7375">
                  <c:v>1.0459E-8</c:v>
                </c:pt>
                <c:pt idx="7376">
                  <c:v>1.0452E-8</c:v>
                </c:pt>
                <c:pt idx="7377">
                  <c:v>1.0452E-8</c:v>
                </c:pt>
                <c:pt idx="7378">
                  <c:v>1.0473000000000001E-8</c:v>
                </c:pt>
                <c:pt idx="7379">
                  <c:v>1.0459E-8</c:v>
                </c:pt>
                <c:pt idx="7380">
                  <c:v>1.0423E-8</c:v>
                </c:pt>
                <c:pt idx="7381">
                  <c:v>1.0438000000000001E-8</c:v>
                </c:pt>
                <c:pt idx="7382">
                  <c:v>1.0395E-8</c:v>
                </c:pt>
                <c:pt idx="7383">
                  <c:v>1.0438000000000001E-8</c:v>
                </c:pt>
                <c:pt idx="7384">
                  <c:v>1.043E-8</c:v>
                </c:pt>
                <c:pt idx="7385">
                  <c:v>1.0401999999999999E-8</c:v>
                </c:pt>
                <c:pt idx="7386">
                  <c:v>1.0395E-8</c:v>
                </c:pt>
                <c:pt idx="7387">
                  <c:v>1.0366999999999999E-8</c:v>
                </c:pt>
                <c:pt idx="7388">
                  <c:v>1.0381E-8</c:v>
                </c:pt>
                <c:pt idx="7389">
                  <c:v>1.0445E-8</c:v>
                </c:pt>
                <c:pt idx="7390">
                  <c:v>1.0395E-8</c:v>
                </c:pt>
                <c:pt idx="7391">
                  <c:v>1.036E-8</c:v>
                </c:pt>
                <c:pt idx="7392">
                  <c:v>1.0366999999999999E-8</c:v>
                </c:pt>
                <c:pt idx="7393">
                  <c:v>1.0311E-8</c:v>
                </c:pt>
                <c:pt idx="7394">
                  <c:v>1.0339000000000001E-8</c:v>
                </c:pt>
                <c:pt idx="7395">
                  <c:v>1.0353E-8</c:v>
                </c:pt>
                <c:pt idx="7396">
                  <c:v>1.0331999999999999E-8</c:v>
                </c:pt>
                <c:pt idx="7397">
                  <c:v>1.0346E-8</c:v>
                </c:pt>
                <c:pt idx="7398">
                  <c:v>1.0339000000000001E-8</c:v>
                </c:pt>
                <c:pt idx="7399">
                  <c:v>1.0325E-8</c:v>
                </c:pt>
                <c:pt idx="7400">
                  <c:v>1.0254E-8</c:v>
                </c:pt>
                <c:pt idx="7401">
                  <c:v>1.0296E-8</c:v>
                </c:pt>
                <c:pt idx="7402">
                  <c:v>1.0318E-8</c:v>
                </c:pt>
                <c:pt idx="7403">
                  <c:v>1.0247000000000001E-8</c:v>
                </c:pt>
                <c:pt idx="7404">
                  <c:v>1.0274999999999999E-8</c:v>
                </c:pt>
                <c:pt idx="7405">
                  <c:v>1.0274999999999999E-8</c:v>
                </c:pt>
                <c:pt idx="7406">
                  <c:v>1.0261E-8</c:v>
                </c:pt>
                <c:pt idx="7407">
                  <c:v>1.0268E-8</c:v>
                </c:pt>
                <c:pt idx="7408">
                  <c:v>1.036E-8</c:v>
                </c:pt>
                <c:pt idx="7409">
                  <c:v>1.0282000000000001E-8</c:v>
                </c:pt>
                <c:pt idx="7410">
                  <c:v>1.0261E-8</c:v>
                </c:pt>
                <c:pt idx="7411">
                  <c:v>1.0268E-8</c:v>
                </c:pt>
                <c:pt idx="7412">
                  <c:v>1.0318E-8</c:v>
                </c:pt>
                <c:pt idx="7413">
                  <c:v>1.0282000000000001E-8</c:v>
                </c:pt>
                <c:pt idx="7414">
                  <c:v>1.0282000000000001E-8</c:v>
                </c:pt>
                <c:pt idx="7415">
                  <c:v>1.0274999999999999E-8</c:v>
                </c:pt>
                <c:pt idx="7416">
                  <c:v>1.0219E-8</c:v>
                </c:pt>
                <c:pt idx="7417">
                  <c:v>1.0212000000000001E-8</c:v>
                </c:pt>
                <c:pt idx="7418">
                  <c:v>1.0239999999999999E-8</c:v>
                </c:pt>
                <c:pt idx="7419">
                  <c:v>1.0296E-8</c:v>
                </c:pt>
                <c:pt idx="7420">
                  <c:v>1.0282000000000001E-8</c:v>
                </c:pt>
                <c:pt idx="7421">
                  <c:v>1.0254E-8</c:v>
                </c:pt>
                <c:pt idx="7422">
                  <c:v>1.0219E-8</c:v>
                </c:pt>
                <c:pt idx="7423">
                  <c:v>1.0233E-8</c:v>
                </c:pt>
                <c:pt idx="7424">
                  <c:v>1.0204999999999999E-8</c:v>
                </c:pt>
                <c:pt idx="7425">
                  <c:v>1.0219E-8</c:v>
                </c:pt>
                <c:pt idx="7426">
                  <c:v>1.0226E-8</c:v>
                </c:pt>
                <c:pt idx="7427">
                  <c:v>1.0219E-8</c:v>
                </c:pt>
                <c:pt idx="7428">
                  <c:v>1.0212000000000001E-8</c:v>
                </c:pt>
                <c:pt idx="7429">
                  <c:v>1.0212000000000001E-8</c:v>
                </c:pt>
                <c:pt idx="7430">
                  <c:v>1.0212000000000001E-8</c:v>
                </c:pt>
                <c:pt idx="7431">
                  <c:v>1.0184E-8</c:v>
                </c:pt>
                <c:pt idx="7432">
                  <c:v>1.0226E-8</c:v>
                </c:pt>
                <c:pt idx="7433">
                  <c:v>1.0184E-8</c:v>
                </c:pt>
                <c:pt idx="7434">
                  <c:v>1.0191E-8</c:v>
                </c:pt>
                <c:pt idx="7435">
                  <c:v>1.0177000000000001E-8</c:v>
                </c:pt>
                <c:pt idx="7436">
                  <c:v>1.0127E-8</c:v>
                </c:pt>
                <c:pt idx="7437">
                  <c:v>1.0155000000000001E-8</c:v>
                </c:pt>
                <c:pt idx="7438">
                  <c:v>1.0155000000000001E-8</c:v>
                </c:pt>
                <c:pt idx="7439">
                  <c:v>1.0177000000000001E-8</c:v>
                </c:pt>
                <c:pt idx="7440">
                  <c:v>1.0127E-8</c:v>
                </c:pt>
                <c:pt idx="7441">
                  <c:v>1.0147999999999999E-8</c:v>
                </c:pt>
                <c:pt idx="7442">
                  <c:v>1.0106E-8</c:v>
                </c:pt>
                <c:pt idx="7443">
                  <c:v>1.0141E-8</c:v>
                </c:pt>
                <c:pt idx="7444">
                  <c:v>1.0106E-8</c:v>
                </c:pt>
                <c:pt idx="7445">
                  <c:v>1.0064E-8</c:v>
                </c:pt>
                <c:pt idx="7446">
                  <c:v>1.0099E-8</c:v>
                </c:pt>
                <c:pt idx="7447">
                  <c:v>1.0120000000000001E-8</c:v>
                </c:pt>
                <c:pt idx="7448">
                  <c:v>1.0112999999999999E-8</c:v>
                </c:pt>
                <c:pt idx="7449">
                  <c:v>1.0120000000000001E-8</c:v>
                </c:pt>
                <c:pt idx="7450">
                  <c:v>1.0099E-8</c:v>
                </c:pt>
                <c:pt idx="7451">
                  <c:v>1.0077999999999999E-8</c:v>
                </c:pt>
                <c:pt idx="7452">
                  <c:v>1.0106E-8</c:v>
                </c:pt>
                <c:pt idx="7453">
                  <c:v>1.0071E-8</c:v>
                </c:pt>
                <c:pt idx="7454">
                  <c:v>1.0092E-8</c:v>
                </c:pt>
                <c:pt idx="7455">
                  <c:v>1.0112999999999999E-8</c:v>
                </c:pt>
                <c:pt idx="7456">
                  <c:v>1.0106E-8</c:v>
                </c:pt>
                <c:pt idx="7457">
                  <c:v>1.0071E-8</c:v>
                </c:pt>
                <c:pt idx="7458">
                  <c:v>1.0064E-8</c:v>
                </c:pt>
                <c:pt idx="7459">
                  <c:v>1.0050000000000001E-8</c:v>
                </c:pt>
                <c:pt idx="7460">
                  <c:v>1.0099E-8</c:v>
                </c:pt>
                <c:pt idx="7461">
                  <c:v>1.0057E-8</c:v>
                </c:pt>
                <c:pt idx="7462">
                  <c:v>1.0028000000000001E-8</c:v>
                </c:pt>
                <c:pt idx="7463">
                  <c:v>1.0036E-8</c:v>
                </c:pt>
                <c:pt idx="7464">
                  <c:v>1.0014E-8</c:v>
                </c:pt>
                <c:pt idx="7465">
                  <c:v>1.0071E-8</c:v>
                </c:pt>
                <c:pt idx="7466">
                  <c:v>1.5092E-8</c:v>
                </c:pt>
                <c:pt idx="7467">
                  <c:v>1.0346E-8</c:v>
                </c:pt>
                <c:pt idx="7468">
                  <c:v>1.0169999999999999E-8</c:v>
                </c:pt>
                <c:pt idx="7469">
                  <c:v>1.0155000000000001E-8</c:v>
                </c:pt>
                <c:pt idx="7470">
                  <c:v>1.0120000000000001E-8</c:v>
                </c:pt>
                <c:pt idx="7471">
                  <c:v>1.0169999999999999E-8</c:v>
                </c:pt>
                <c:pt idx="7472">
                  <c:v>1.0112999999999999E-8</c:v>
                </c:pt>
                <c:pt idx="7473">
                  <c:v>1.0112999999999999E-8</c:v>
                </c:pt>
                <c:pt idx="7474">
                  <c:v>1.0071E-8</c:v>
                </c:pt>
                <c:pt idx="7475">
                  <c:v>1.0099E-8</c:v>
                </c:pt>
                <c:pt idx="7476">
                  <c:v>1.0099E-8</c:v>
                </c:pt>
                <c:pt idx="7477">
                  <c:v>1.0077999999999999E-8</c:v>
                </c:pt>
                <c:pt idx="7478">
                  <c:v>1.0036E-8</c:v>
                </c:pt>
                <c:pt idx="7479">
                  <c:v>1.0106E-8</c:v>
                </c:pt>
                <c:pt idx="7480">
                  <c:v>1.0141E-8</c:v>
                </c:pt>
                <c:pt idx="7481">
                  <c:v>1.0064E-8</c:v>
                </c:pt>
                <c:pt idx="7482">
                  <c:v>1.0042999999999999E-8</c:v>
                </c:pt>
                <c:pt idx="7483">
                  <c:v>1.0028000000000001E-8</c:v>
                </c:pt>
                <c:pt idx="7484">
                  <c:v>1.0085000000000001E-8</c:v>
                </c:pt>
                <c:pt idx="7485">
                  <c:v>1.0028000000000001E-8</c:v>
                </c:pt>
                <c:pt idx="7486">
                  <c:v>1.0071E-8</c:v>
                </c:pt>
                <c:pt idx="7487">
                  <c:v>9.9650000000000002E-9</c:v>
                </c:pt>
                <c:pt idx="7488">
                  <c:v>9.9791E-9</c:v>
                </c:pt>
                <c:pt idx="7489">
                  <c:v>1.0064E-8</c:v>
                </c:pt>
                <c:pt idx="7490">
                  <c:v>1E-8</c:v>
                </c:pt>
                <c:pt idx="7491">
                  <c:v>1.0014E-8</c:v>
                </c:pt>
                <c:pt idx="7492">
                  <c:v>9.9721000000000003E-9</c:v>
                </c:pt>
                <c:pt idx="7493">
                  <c:v>1.0020999999999999E-8</c:v>
                </c:pt>
                <c:pt idx="7494">
                  <c:v>9.9791E-9</c:v>
                </c:pt>
                <c:pt idx="7495">
                  <c:v>1.0007E-8</c:v>
                </c:pt>
                <c:pt idx="7496">
                  <c:v>1E-8</c:v>
                </c:pt>
                <c:pt idx="7497">
                  <c:v>1.0036E-8</c:v>
                </c:pt>
                <c:pt idx="7498">
                  <c:v>9.9368000000000007E-9</c:v>
                </c:pt>
                <c:pt idx="7499">
                  <c:v>9.9580000000000006E-9</c:v>
                </c:pt>
                <c:pt idx="7500">
                  <c:v>9.9862000000000001E-9</c:v>
                </c:pt>
                <c:pt idx="7501">
                  <c:v>9.9439000000000008E-9</c:v>
                </c:pt>
                <c:pt idx="7502">
                  <c:v>1.0007E-8</c:v>
                </c:pt>
                <c:pt idx="7503">
                  <c:v>9.9721000000000003E-9</c:v>
                </c:pt>
                <c:pt idx="7504">
                  <c:v>9.9721000000000003E-9</c:v>
                </c:pt>
                <c:pt idx="7505">
                  <c:v>1.0014E-8</c:v>
                </c:pt>
                <c:pt idx="7506">
                  <c:v>9.9580000000000006E-9</c:v>
                </c:pt>
                <c:pt idx="7507">
                  <c:v>9.9085999999999995E-9</c:v>
                </c:pt>
                <c:pt idx="7508">
                  <c:v>9.9297999999999994E-9</c:v>
                </c:pt>
                <c:pt idx="7509">
                  <c:v>9.9650000000000002E-9</c:v>
                </c:pt>
                <c:pt idx="7510">
                  <c:v>9.9156999999999996E-9</c:v>
                </c:pt>
                <c:pt idx="7511">
                  <c:v>9.9297999999999994E-9</c:v>
                </c:pt>
                <c:pt idx="7512">
                  <c:v>9.9297999999999994E-9</c:v>
                </c:pt>
                <c:pt idx="7513">
                  <c:v>9.9862000000000001E-9</c:v>
                </c:pt>
                <c:pt idx="7514">
                  <c:v>9.8944999999999997E-9</c:v>
                </c:pt>
                <c:pt idx="7515">
                  <c:v>9.9015999999999998E-9</c:v>
                </c:pt>
                <c:pt idx="7516">
                  <c:v>9.9368000000000007E-9</c:v>
                </c:pt>
                <c:pt idx="7517">
                  <c:v>9.8875E-9</c:v>
                </c:pt>
                <c:pt idx="7518">
                  <c:v>9.8451000000000003E-9</c:v>
                </c:pt>
                <c:pt idx="7519">
                  <c:v>9.9297999999999994E-9</c:v>
                </c:pt>
                <c:pt idx="7520">
                  <c:v>9.8522000000000004E-9</c:v>
                </c:pt>
                <c:pt idx="7521">
                  <c:v>9.8381000000000006E-9</c:v>
                </c:pt>
                <c:pt idx="7522">
                  <c:v>9.9085999999999995E-9</c:v>
                </c:pt>
                <c:pt idx="7523">
                  <c:v>9.8592E-9</c:v>
                </c:pt>
                <c:pt idx="7524">
                  <c:v>9.8451000000000003E-9</c:v>
                </c:pt>
                <c:pt idx="7525">
                  <c:v>9.8875E-9</c:v>
                </c:pt>
                <c:pt idx="7526">
                  <c:v>9.8663000000000001E-9</c:v>
                </c:pt>
                <c:pt idx="7527">
                  <c:v>9.8381000000000006E-9</c:v>
                </c:pt>
                <c:pt idx="7528">
                  <c:v>9.8663000000000001E-9</c:v>
                </c:pt>
                <c:pt idx="7529">
                  <c:v>9.9015999999999998E-9</c:v>
                </c:pt>
                <c:pt idx="7530">
                  <c:v>9.8592E-9</c:v>
                </c:pt>
                <c:pt idx="7531">
                  <c:v>9.8027999999999993E-9</c:v>
                </c:pt>
                <c:pt idx="7532">
                  <c:v>9.8098999999999994E-9</c:v>
                </c:pt>
                <c:pt idx="7533">
                  <c:v>9.8240000000000008E-9</c:v>
                </c:pt>
                <c:pt idx="7534">
                  <c:v>9.8240000000000008E-9</c:v>
                </c:pt>
                <c:pt idx="7535">
                  <c:v>9.8522000000000004E-9</c:v>
                </c:pt>
                <c:pt idx="7536">
                  <c:v>9.7957999999999996E-9</c:v>
                </c:pt>
                <c:pt idx="7537">
                  <c:v>9.8522000000000004E-9</c:v>
                </c:pt>
                <c:pt idx="7538">
                  <c:v>9.8451000000000003E-9</c:v>
                </c:pt>
                <c:pt idx="7539">
                  <c:v>9.8027999999999993E-9</c:v>
                </c:pt>
                <c:pt idx="7540">
                  <c:v>9.8169000000000007E-9</c:v>
                </c:pt>
                <c:pt idx="7541">
                  <c:v>9.7957999999999996E-9</c:v>
                </c:pt>
                <c:pt idx="7542">
                  <c:v>9.7816999999999998E-9</c:v>
                </c:pt>
                <c:pt idx="7543">
                  <c:v>9.7676000000000001E-9</c:v>
                </c:pt>
                <c:pt idx="7544">
                  <c:v>9.7535000000000003E-9</c:v>
                </c:pt>
                <c:pt idx="7545">
                  <c:v>9.7816999999999998E-9</c:v>
                </c:pt>
                <c:pt idx="7546">
                  <c:v>9.7816999999999998E-9</c:v>
                </c:pt>
                <c:pt idx="7547">
                  <c:v>9.7323000000000004E-9</c:v>
                </c:pt>
                <c:pt idx="7548">
                  <c:v>9.7676000000000001E-9</c:v>
                </c:pt>
                <c:pt idx="7549">
                  <c:v>9.7464000000000002E-9</c:v>
                </c:pt>
                <c:pt idx="7550">
                  <c:v>9.7816999999999998E-9</c:v>
                </c:pt>
                <c:pt idx="7551">
                  <c:v>9.7394000000000005E-9</c:v>
                </c:pt>
                <c:pt idx="7552">
                  <c:v>9.7745999999999997E-9</c:v>
                </c:pt>
                <c:pt idx="7553">
                  <c:v>9.7605E-9</c:v>
                </c:pt>
                <c:pt idx="7554">
                  <c:v>9.7394000000000005E-9</c:v>
                </c:pt>
                <c:pt idx="7555">
                  <c:v>9.7535000000000003E-9</c:v>
                </c:pt>
                <c:pt idx="7556">
                  <c:v>9.7323000000000004E-9</c:v>
                </c:pt>
                <c:pt idx="7557">
                  <c:v>9.6828999999999993E-9</c:v>
                </c:pt>
                <c:pt idx="7558">
                  <c:v>9.7394000000000005E-9</c:v>
                </c:pt>
                <c:pt idx="7559">
                  <c:v>9.7040999999999992E-9</c:v>
                </c:pt>
                <c:pt idx="7560">
                  <c:v>9.7040999999999992E-9</c:v>
                </c:pt>
                <c:pt idx="7561">
                  <c:v>9.7040999999999992E-9</c:v>
                </c:pt>
                <c:pt idx="7562">
                  <c:v>9.6758999999999996E-9</c:v>
                </c:pt>
                <c:pt idx="7563">
                  <c:v>9.6828999999999993E-9</c:v>
                </c:pt>
                <c:pt idx="7564">
                  <c:v>9.6617999999999999E-9</c:v>
                </c:pt>
                <c:pt idx="7565">
                  <c:v>9.7111000000000005E-9</c:v>
                </c:pt>
                <c:pt idx="7566">
                  <c:v>9.7182000000000006E-9</c:v>
                </c:pt>
                <c:pt idx="7567">
                  <c:v>9.6546999999999998E-9</c:v>
                </c:pt>
                <c:pt idx="7568">
                  <c:v>9.6899999999999994E-9</c:v>
                </c:pt>
                <c:pt idx="7569">
                  <c:v>9.6758999999999996E-9</c:v>
                </c:pt>
                <c:pt idx="7570">
                  <c:v>9.7111000000000005E-9</c:v>
                </c:pt>
                <c:pt idx="7571">
                  <c:v>9.6265000000000002E-9</c:v>
                </c:pt>
                <c:pt idx="7572">
                  <c:v>9.6970000000000007E-9</c:v>
                </c:pt>
                <c:pt idx="7573">
                  <c:v>9.6828999999999993E-9</c:v>
                </c:pt>
                <c:pt idx="7574">
                  <c:v>9.6617999999999999E-9</c:v>
                </c:pt>
                <c:pt idx="7575">
                  <c:v>9.6970000000000007E-9</c:v>
                </c:pt>
                <c:pt idx="7576">
                  <c:v>9.6054000000000008E-9</c:v>
                </c:pt>
                <c:pt idx="7577">
                  <c:v>9.6687999999999995E-9</c:v>
                </c:pt>
                <c:pt idx="7578">
                  <c:v>9.6336000000000003E-9</c:v>
                </c:pt>
                <c:pt idx="7579">
                  <c:v>9.6899999999999994E-9</c:v>
                </c:pt>
                <c:pt idx="7580">
                  <c:v>9.5488999999999996E-9</c:v>
                </c:pt>
                <c:pt idx="7581">
                  <c:v>9.6546999999999998E-9</c:v>
                </c:pt>
                <c:pt idx="7582">
                  <c:v>9.6124000000000004E-9</c:v>
                </c:pt>
                <c:pt idx="7583">
                  <c:v>9.6265000000000002E-9</c:v>
                </c:pt>
                <c:pt idx="7584">
                  <c:v>9.5912000000000005E-9</c:v>
                </c:pt>
                <c:pt idx="7585">
                  <c:v>9.6195000000000005E-9</c:v>
                </c:pt>
                <c:pt idx="7586">
                  <c:v>9.6265000000000002E-9</c:v>
                </c:pt>
                <c:pt idx="7587">
                  <c:v>9.6124000000000004E-9</c:v>
                </c:pt>
                <c:pt idx="7588">
                  <c:v>9.5700999999999995E-9</c:v>
                </c:pt>
                <c:pt idx="7589">
                  <c:v>9.5912000000000005E-9</c:v>
                </c:pt>
                <c:pt idx="7590">
                  <c:v>9.5912000000000005E-9</c:v>
                </c:pt>
                <c:pt idx="7591">
                  <c:v>9.5488999999999996E-9</c:v>
                </c:pt>
                <c:pt idx="7592">
                  <c:v>9.5700999999999995E-9</c:v>
                </c:pt>
                <c:pt idx="7593">
                  <c:v>9.5347999999999998E-9</c:v>
                </c:pt>
                <c:pt idx="7594">
                  <c:v>9.6195000000000005E-9</c:v>
                </c:pt>
                <c:pt idx="7595">
                  <c:v>9.5418999999999999E-9</c:v>
                </c:pt>
                <c:pt idx="7596">
                  <c:v>9.4784000000000007E-9</c:v>
                </c:pt>
                <c:pt idx="7597">
                  <c:v>9.5418999999999999E-9</c:v>
                </c:pt>
                <c:pt idx="7598">
                  <c:v>9.5771000000000008E-9</c:v>
                </c:pt>
                <c:pt idx="7599">
                  <c:v>9.5347999999999998E-9</c:v>
                </c:pt>
                <c:pt idx="7600">
                  <c:v>9.5207E-9</c:v>
                </c:pt>
                <c:pt idx="7601">
                  <c:v>9.4855000000000008E-9</c:v>
                </c:pt>
                <c:pt idx="7602">
                  <c:v>9.5207E-9</c:v>
                </c:pt>
                <c:pt idx="7603">
                  <c:v>9.5207E-9</c:v>
                </c:pt>
                <c:pt idx="7604">
                  <c:v>9.5207E-9</c:v>
                </c:pt>
                <c:pt idx="7605">
                  <c:v>9.4996000000000006E-9</c:v>
                </c:pt>
                <c:pt idx="7606">
                  <c:v>9.4713999999999994E-9</c:v>
                </c:pt>
                <c:pt idx="7607">
                  <c:v>9.5137000000000003E-9</c:v>
                </c:pt>
                <c:pt idx="7608">
                  <c:v>9.5347999999999998E-9</c:v>
                </c:pt>
                <c:pt idx="7609">
                  <c:v>9.5066000000000002E-9</c:v>
                </c:pt>
                <c:pt idx="7610">
                  <c:v>9.4713999999999994E-9</c:v>
                </c:pt>
                <c:pt idx="7611">
                  <c:v>9.5207E-9</c:v>
                </c:pt>
                <c:pt idx="7612">
                  <c:v>9.4784000000000007E-9</c:v>
                </c:pt>
                <c:pt idx="7613">
                  <c:v>9.5278000000000001E-9</c:v>
                </c:pt>
                <c:pt idx="7614">
                  <c:v>9.4996000000000006E-9</c:v>
                </c:pt>
                <c:pt idx="7615">
                  <c:v>9.4925000000000005E-9</c:v>
                </c:pt>
                <c:pt idx="7616">
                  <c:v>9.4996000000000006E-9</c:v>
                </c:pt>
                <c:pt idx="7617">
                  <c:v>9.5066000000000002E-9</c:v>
                </c:pt>
                <c:pt idx="7618">
                  <c:v>9.4784000000000007E-9</c:v>
                </c:pt>
                <c:pt idx="7619">
                  <c:v>9.5629999999999993E-9</c:v>
                </c:pt>
                <c:pt idx="7620">
                  <c:v>9.4855000000000008E-9</c:v>
                </c:pt>
                <c:pt idx="7621">
                  <c:v>9.4784000000000007E-9</c:v>
                </c:pt>
                <c:pt idx="7622">
                  <c:v>9.5066000000000002E-9</c:v>
                </c:pt>
                <c:pt idx="7623">
                  <c:v>9.4501999999999995E-9</c:v>
                </c:pt>
                <c:pt idx="7624">
                  <c:v>9.4713999999999994E-9</c:v>
                </c:pt>
                <c:pt idx="7625">
                  <c:v>9.4219999999999999E-9</c:v>
                </c:pt>
                <c:pt idx="7626">
                  <c:v>9.4642999999999993E-9</c:v>
                </c:pt>
                <c:pt idx="7627">
                  <c:v>9.4008E-9</c:v>
                </c:pt>
                <c:pt idx="7628">
                  <c:v>9.4430999999999994E-9</c:v>
                </c:pt>
                <c:pt idx="7629">
                  <c:v>9.4008E-9</c:v>
                </c:pt>
                <c:pt idx="7630">
                  <c:v>9.4360999999999997E-9</c:v>
                </c:pt>
                <c:pt idx="7631">
                  <c:v>9.4219999999999999E-9</c:v>
                </c:pt>
                <c:pt idx="7632">
                  <c:v>9.3655999999999992E-9</c:v>
                </c:pt>
                <c:pt idx="7633">
                  <c:v>9.3867000000000003E-9</c:v>
                </c:pt>
                <c:pt idx="7634">
                  <c:v>9.4219999999999999E-9</c:v>
                </c:pt>
                <c:pt idx="7635">
                  <c:v>9.3443999999999993E-9</c:v>
                </c:pt>
                <c:pt idx="7636">
                  <c:v>9.4148999999999998E-9</c:v>
                </c:pt>
                <c:pt idx="7637">
                  <c:v>9.4219999999999999E-9</c:v>
                </c:pt>
                <c:pt idx="7638">
                  <c:v>9.4148999999999998E-9</c:v>
                </c:pt>
                <c:pt idx="7639">
                  <c:v>9.4289999999999996E-9</c:v>
                </c:pt>
                <c:pt idx="7640">
                  <c:v>9.4008E-9</c:v>
                </c:pt>
                <c:pt idx="7641">
                  <c:v>9.4430999999999994E-9</c:v>
                </c:pt>
                <c:pt idx="7642">
                  <c:v>9.3938000000000004E-9</c:v>
                </c:pt>
                <c:pt idx="7643">
                  <c:v>9.4079000000000002E-9</c:v>
                </c:pt>
                <c:pt idx="7644">
                  <c:v>9.3938000000000004E-9</c:v>
                </c:pt>
                <c:pt idx="7645">
                  <c:v>9.3867000000000003E-9</c:v>
                </c:pt>
                <c:pt idx="7646">
                  <c:v>9.3373999999999996E-9</c:v>
                </c:pt>
                <c:pt idx="7647">
                  <c:v>9.3797000000000006E-9</c:v>
                </c:pt>
                <c:pt idx="7648">
                  <c:v>9.3232999999999998E-9</c:v>
                </c:pt>
                <c:pt idx="7649">
                  <c:v>9.3302999999999995E-9</c:v>
                </c:pt>
                <c:pt idx="7650">
                  <c:v>9.3021E-9</c:v>
                </c:pt>
                <c:pt idx="7651">
                  <c:v>9.3302999999999995E-9</c:v>
                </c:pt>
                <c:pt idx="7652">
                  <c:v>9.3655999999999992E-9</c:v>
                </c:pt>
                <c:pt idx="7653">
                  <c:v>9.3092000000000001E-9</c:v>
                </c:pt>
                <c:pt idx="7654">
                  <c:v>9.3373999999999996E-9</c:v>
                </c:pt>
                <c:pt idx="7655">
                  <c:v>9.2880000000000002E-9</c:v>
                </c:pt>
                <c:pt idx="7656">
                  <c:v>9.3373999999999996E-9</c:v>
                </c:pt>
                <c:pt idx="7657">
                  <c:v>9.3443999999999993E-9</c:v>
                </c:pt>
                <c:pt idx="7658">
                  <c:v>9.3373999999999996E-9</c:v>
                </c:pt>
                <c:pt idx="7659">
                  <c:v>9.3232999999999998E-9</c:v>
                </c:pt>
                <c:pt idx="7660">
                  <c:v>9.2598000000000006E-9</c:v>
                </c:pt>
                <c:pt idx="7661">
                  <c:v>9.2668000000000003E-9</c:v>
                </c:pt>
                <c:pt idx="7662">
                  <c:v>9.3021E-9</c:v>
                </c:pt>
                <c:pt idx="7663">
                  <c:v>9.2949999999999999E-9</c:v>
                </c:pt>
                <c:pt idx="7664">
                  <c:v>9.2456999999999992E-9</c:v>
                </c:pt>
                <c:pt idx="7665">
                  <c:v>9.2456999999999992E-9</c:v>
                </c:pt>
                <c:pt idx="7666">
                  <c:v>9.2880000000000002E-9</c:v>
                </c:pt>
                <c:pt idx="7667">
                  <c:v>9.2949999999999999E-9</c:v>
                </c:pt>
                <c:pt idx="7668">
                  <c:v>9.2880000000000002E-9</c:v>
                </c:pt>
                <c:pt idx="7669">
                  <c:v>9.2668000000000003E-9</c:v>
                </c:pt>
                <c:pt idx="7670">
                  <c:v>9.2668000000000003E-9</c:v>
                </c:pt>
                <c:pt idx="7671">
                  <c:v>9.2949999999999999E-9</c:v>
                </c:pt>
                <c:pt idx="7672">
                  <c:v>9.2668000000000003E-9</c:v>
                </c:pt>
                <c:pt idx="7673">
                  <c:v>9.2103999999999995E-9</c:v>
                </c:pt>
                <c:pt idx="7674">
                  <c:v>9.2527000000000005E-9</c:v>
                </c:pt>
                <c:pt idx="7675">
                  <c:v>9.2668000000000003E-9</c:v>
                </c:pt>
                <c:pt idx="7676">
                  <c:v>9.2174999999999997E-9</c:v>
                </c:pt>
                <c:pt idx="7677">
                  <c:v>9.2527000000000005E-9</c:v>
                </c:pt>
                <c:pt idx="7678">
                  <c:v>9.2103999999999995E-9</c:v>
                </c:pt>
                <c:pt idx="7679">
                  <c:v>9.1962999999999998E-9</c:v>
                </c:pt>
                <c:pt idx="7680">
                  <c:v>9.2809000000000001E-9</c:v>
                </c:pt>
                <c:pt idx="7681">
                  <c:v>9.2598000000000006E-9</c:v>
                </c:pt>
                <c:pt idx="7682">
                  <c:v>9.2386000000000007E-9</c:v>
                </c:pt>
                <c:pt idx="7683">
                  <c:v>9.2174999999999997E-9</c:v>
                </c:pt>
                <c:pt idx="7684">
                  <c:v>9.2598000000000006E-9</c:v>
                </c:pt>
                <c:pt idx="7685">
                  <c:v>9.2033999999999999E-9</c:v>
                </c:pt>
                <c:pt idx="7686">
                  <c:v>9.2880000000000002E-9</c:v>
                </c:pt>
                <c:pt idx="7687">
                  <c:v>9.2809000000000001E-9</c:v>
                </c:pt>
                <c:pt idx="7688">
                  <c:v>9.2033999999999999E-9</c:v>
                </c:pt>
                <c:pt idx="7689">
                  <c:v>9.2809000000000001E-9</c:v>
                </c:pt>
                <c:pt idx="7690">
                  <c:v>9.1469000000000003E-9</c:v>
                </c:pt>
                <c:pt idx="7691">
                  <c:v>9.1893000000000001E-9</c:v>
                </c:pt>
                <c:pt idx="7692">
                  <c:v>9.1540000000000004E-9</c:v>
                </c:pt>
                <c:pt idx="7693">
                  <c:v>9.1752000000000003E-9</c:v>
                </c:pt>
                <c:pt idx="7694">
                  <c:v>9.1962999999999998E-9</c:v>
                </c:pt>
                <c:pt idx="7695">
                  <c:v>9.1822E-9</c:v>
                </c:pt>
                <c:pt idx="7696">
                  <c:v>9.1962999999999998E-9</c:v>
                </c:pt>
                <c:pt idx="7697">
                  <c:v>9.1962999999999998E-9</c:v>
                </c:pt>
                <c:pt idx="7698">
                  <c:v>9.1399000000000007E-9</c:v>
                </c:pt>
                <c:pt idx="7699">
                  <c:v>9.2315999999999994E-9</c:v>
                </c:pt>
                <c:pt idx="7700">
                  <c:v>9.1752000000000003E-9</c:v>
                </c:pt>
                <c:pt idx="7701">
                  <c:v>9.1681000000000002E-9</c:v>
                </c:pt>
                <c:pt idx="7702">
                  <c:v>9.1540000000000004E-9</c:v>
                </c:pt>
                <c:pt idx="7703">
                  <c:v>9.1045999999999994E-9</c:v>
                </c:pt>
                <c:pt idx="7704">
                  <c:v>9.1611000000000006E-9</c:v>
                </c:pt>
                <c:pt idx="7705">
                  <c:v>9.0834999999999999E-9</c:v>
                </c:pt>
                <c:pt idx="7706">
                  <c:v>9.1187000000000008E-9</c:v>
                </c:pt>
                <c:pt idx="7707">
                  <c:v>9.1752000000000003E-9</c:v>
                </c:pt>
                <c:pt idx="7708">
                  <c:v>9.1469000000000003E-9</c:v>
                </c:pt>
                <c:pt idx="7709">
                  <c:v>9.0482000000000002E-9</c:v>
                </c:pt>
                <c:pt idx="7710">
                  <c:v>9.1822E-9</c:v>
                </c:pt>
                <c:pt idx="7711">
                  <c:v>9.1540000000000004E-9</c:v>
                </c:pt>
                <c:pt idx="7712">
                  <c:v>9.1611000000000006E-9</c:v>
                </c:pt>
                <c:pt idx="7713">
                  <c:v>9.0904999999999996E-9</c:v>
                </c:pt>
                <c:pt idx="7714">
                  <c:v>9.0904999999999996E-9</c:v>
                </c:pt>
                <c:pt idx="7715">
                  <c:v>9.1399000000000007E-9</c:v>
                </c:pt>
                <c:pt idx="7716">
                  <c:v>9.0975999999999997E-9</c:v>
                </c:pt>
                <c:pt idx="7717">
                  <c:v>9.0904999999999996E-9</c:v>
                </c:pt>
                <c:pt idx="7718">
                  <c:v>9.0834999999999999E-9</c:v>
                </c:pt>
                <c:pt idx="7719">
                  <c:v>9.1187000000000008E-9</c:v>
                </c:pt>
                <c:pt idx="7720">
                  <c:v>9.0694000000000001E-9</c:v>
                </c:pt>
                <c:pt idx="7721">
                  <c:v>9.0482000000000002E-9</c:v>
                </c:pt>
                <c:pt idx="7722">
                  <c:v>9.0904999999999996E-9</c:v>
                </c:pt>
                <c:pt idx="7723">
                  <c:v>9.1116999999999995E-9</c:v>
                </c:pt>
                <c:pt idx="7724">
                  <c:v>9.0834999999999999E-9</c:v>
                </c:pt>
                <c:pt idx="7725">
                  <c:v>9.0553000000000004E-9</c:v>
                </c:pt>
                <c:pt idx="7726">
                  <c:v>9.0904999999999996E-9</c:v>
                </c:pt>
                <c:pt idx="7727">
                  <c:v>9.0623E-9</c:v>
                </c:pt>
                <c:pt idx="7728">
                  <c:v>9.0623E-9</c:v>
                </c:pt>
                <c:pt idx="7729">
                  <c:v>9.0553000000000004E-9</c:v>
                </c:pt>
                <c:pt idx="7730">
                  <c:v>9.0058999999999993E-9</c:v>
                </c:pt>
                <c:pt idx="7731">
                  <c:v>9.0553000000000004E-9</c:v>
                </c:pt>
                <c:pt idx="7732">
                  <c:v>8.9988000000000008E-9</c:v>
                </c:pt>
                <c:pt idx="7733">
                  <c:v>9.0271000000000008E-9</c:v>
                </c:pt>
                <c:pt idx="7734">
                  <c:v>9.0200000000000007E-9</c:v>
                </c:pt>
                <c:pt idx="7735">
                  <c:v>9.0200000000000007E-9</c:v>
                </c:pt>
                <c:pt idx="7736">
                  <c:v>9.0058999999999993E-9</c:v>
                </c:pt>
                <c:pt idx="7737">
                  <c:v>9.0482000000000002E-9</c:v>
                </c:pt>
                <c:pt idx="7738">
                  <c:v>9.0200000000000007E-9</c:v>
                </c:pt>
                <c:pt idx="7739">
                  <c:v>9.0200000000000007E-9</c:v>
                </c:pt>
                <c:pt idx="7740">
                  <c:v>9.0763999999999998E-9</c:v>
                </c:pt>
                <c:pt idx="7741">
                  <c:v>9.0341000000000005E-9</c:v>
                </c:pt>
                <c:pt idx="7742">
                  <c:v>9.0553000000000004E-9</c:v>
                </c:pt>
                <c:pt idx="7743">
                  <c:v>9.0553000000000004E-9</c:v>
                </c:pt>
                <c:pt idx="7744">
                  <c:v>9.0412000000000006E-9</c:v>
                </c:pt>
                <c:pt idx="7745">
                  <c:v>8.9917999999999995E-9</c:v>
                </c:pt>
                <c:pt idx="7746">
                  <c:v>9.0058999999999993E-9</c:v>
                </c:pt>
                <c:pt idx="7747">
                  <c:v>8.9495000000000002E-9</c:v>
                </c:pt>
                <c:pt idx="7748">
                  <c:v>9.0200000000000007E-9</c:v>
                </c:pt>
                <c:pt idx="7749">
                  <c:v>8.9564999999999998E-9</c:v>
                </c:pt>
                <c:pt idx="7750">
                  <c:v>8.9564999999999998E-9</c:v>
                </c:pt>
                <c:pt idx="7751">
                  <c:v>9.0058999999999993E-9</c:v>
                </c:pt>
                <c:pt idx="7752">
                  <c:v>8.9776999999999997E-9</c:v>
                </c:pt>
                <c:pt idx="7753">
                  <c:v>8.9846999999999994E-9</c:v>
                </c:pt>
                <c:pt idx="7754">
                  <c:v>8.9283000000000003E-9</c:v>
                </c:pt>
                <c:pt idx="7755">
                  <c:v>8.9495000000000002E-9</c:v>
                </c:pt>
                <c:pt idx="7756">
                  <c:v>8.9635999999999999E-9</c:v>
                </c:pt>
                <c:pt idx="7757">
                  <c:v>8.9635999999999999E-9</c:v>
                </c:pt>
                <c:pt idx="7758">
                  <c:v>8.9495000000000002E-9</c:v>
                </c:pt>
                <c:pt idx="7759">
                  <c:v>8.9424000000000001E-9</c:v>
                </c:pt>
                <c:pt idx="7760">
                  <c:v>8.9283000000000003E-9</c:v>
                </c:pt>
                <c:pt idx="7761">
                  <c:v>8.9213000000000006E-9</c:v>
                </c:pt>
                <c:pt idx="7762">
                  <c:v>8.9071999999999992E-9</c:v>
                </c:pt>
                <c:pt idx="7763">
                  <c:v>8.9354000000000004E-9</c:v>
                </c:pt>
                <c:pt idx="7764">
                  <c:v>8.9705999999999996E-9</c:v>
                </c:pt>
                <c:pt idx="7765">
                  <c:v>8.9071999999999992E-9</c:v>
                </c:pt>
                <c:pt idx="7766">
                  <c:v>8.8859999999999993E-9</c:v>
                </c:pt>
                <c:pt idx="7767">
                  <c:v>8.9213000000000006E-9</c:v>
                </c:pt>
                <c:pt idx="7768">
                  <c:v>8.8930999999999994E-9</c:v>
                </c:pt>
                <c:pt idx="7769">
                  <c:v>8.8789999999999996E-9</c:v>
                </c:pt>
                <c:pt idx="7770">
                  <c:v>8.9142000000000005E-9</c:v>
                </c:pt>
                <c:pt idx="7771">
                  <c:v>8.8859999999999993E-9</c:v>
                </c:pt>
                <c:pt idx="7772">
                  <c:v>8.9071999999999992E-9</c:v>
                </c:pt>
                <c:pt idx="7773">
                  <c:v>8.9001000000000007E-9</c:v>
                </c:pt>
                <c:pt idx="7774">
                  <c:v>8.9001000000000007E-9</c:v>
                </c:pt>
                <c:pt idx="7775">
                  <c:v>8.8789999999999996E-9</c:v>
                </c:pt>
                <c:pt idx="7776">
                  <c:v>8.9001000000000007E-9</c:v>
                </c:pt>
                <c:pt idx="7777">
                  <c:v>8.8648999999999999E-9</c:v>
                </c:pt>
                <c:pt idx="7778">
                  <c:v>8.9142000000000005E-9</c:v>
                </c:pt>
                <c:pt idx="7779">
                  <c:v>8.8437E-9</c:v>
                </c:pt>
                <c:pt idx="7780">
                  <c:v>8.8014000000000006E-9</c:v>
                </c:pt>
                <c:pt idx="7781">
                  <c:v>8.8859999999999993E-9</c:v>
                </c:pt>
                <c:pt idx="7782">
                  <c:v>8.8506999999999996E-9</c:v>
                </c:pt>
                <c:pt idx="7783">
                  <c:v>8.8225000000000001E-9</c:v>
                </c:pt>
                <c:pt idx="7784">
                  <c:v>8.8437E-9</c:v>
                </c:pt>
                <c:pt idx="7785">
                  <c:v>8.8296000000000002E-9</c:v>
                </c:pt>
                <c:pt idx="7786">
                  <c:v>8.8577999999999997E-9</c:v>
                </c:pt>
                <c:pt idx="7787">
                  <c:v>8.8365999999999999E-9</c:v>
                </c:pt>
                <c:pt idx="7788">
                  <c:v>8.8648999999999999E-9</c:v>
                </c:pt>
                <c:pt idx="7789">
                  <c:v>8.8506999999999996E-9</c:v>
                </c:pt>
                <c:pt idx="7790">
                  <c:v>8.8014000000000006E-9</c:v>
                </c:pt>
                <c:pt idx="7791">
                  <c:v>8.8577999999999997E-9</c:v>
                </c:pt>
                <c:pt idx="7792">
                  <c:v>8.8437E-9</c:v>
                </c:pt>
                <c:pt idx="7793">
                  <c:v>8.8084000000000003E-9</c:v>
                </c:pt>
                <c:pt idx="7794">
                  <c:v>8.8789999999999996E-9</c:v>
                </c:pt>
                <c:pt idx="7795">
                  <c:v>8.8859999999999993E-9</c:v>
                </c:pt>
                <c:pt idx="7796">
                  <c:v>8.8296000000000002E-9</c:v>
                </c:pt>
                <c:pt idx="7797">
                  <c:v>8.8718999999999995E-9</c:v>
                </c:pt>
                <c:pt idx="7798">
                  <c:v>8.8225000000000001E-9</c:v>
                </c:pt>
                <c:pt idx="7799">
                  <c:v>8.7872999999999992E-9</c:v>
                </c:pt>
                <c:pt idx="7800">
                  <c:v>8.8155000000000004E-9</c:v>
                </c:pt>
                <c:pt idx="7801">
                  <c:v>8.8155000000000004E-9</c:v>
                </c:pt>
                <c:pt idx="7802">
                  <c:v>8.7660999999999993E-9</c:v>
                </c:pt>
                <c:pt idx="7803">
                  <c:v>8.7802000000000008E-9</c:v>
                </c:pt>
                <c:pt idx="7804">
                  <c:v>8.7872999999999992E-9</c:v>
                </c:pt>
                <c:pt idx="7805">
                  <c:v>8.8155000000000004E-9</c:v>
                </c:pt>
                <c:pt idx="7806">
                  <c:v>8.8155000000000004E-9</c:v>
                </c:pt>
                <c:pt idx="7807">
                  <c:v>8.8155000000000004E-9</c:v>
                </c:pt>
                <c:pt idx="7808">
                  <c:v>8.7872999999999992E-9</c:v>
                </c:pt>
                <c:pt idx="7809">
                  <c:v>8.7660999999999993E-9</c:v>
                </c:pt>
                <c:pt idx="7810">
                  <c:v>8.7802000000000008E-9</c:v>
                </c:pt>
                <c:pt idx="7811">
                  <c:v>8.7309000000000001E-9</c:v>
                </c:pt>
                <c:pt idx="7812">
                  <c:v>8.7519999999999996E-9</c:v>
                </c:pt>
                <c:pt idx="7813">
                  <c:v>8.7097000000000002E-9</c:v>
                </c:pt>
                <c:pt idx="7814">
                  <c:v>8.7590999999999997E-9</c:v>
                </c:pt>
                <c:pt idx="7815">
                  <c:v>8.7519999999999996E-9</c:v>
                </c:pt>
                <c:pt idx="7816">
                  <c:v>8.7590999999999997E-9</c:v>
                </c:pt>
                <c:pt idx="7817">
                  <c:v>8.7378999999999998E-9</c:v>
                </c:pt>
                <c:pt idx="7818">
                  <c:v>8.7660999999999993E-9</c:v>
                </c:pt>
                <c:pt idx="7819">
                  <c:v>8.6744000000000006E-9</c:v>
                </c:pt>
                <c:pt idx="7820">
                  <c:v>8.7519999999999996E-9</c:v>
                </c:pt>
                <c:pt idx="7821">
                  <c:v>8.7519999999999996E-9</c:v>
                </c:pt>
                <c:pt idx="7822">
                  <c:v>8.6956000000000005E-9</c:v>
                </c:pt>
                <c:pt idx="7823">
                  <c:v>8.7660999999999993E-9</c:v>
                </c:pt>
                <c:pt idx="7824">
                  <c:v>8.7309000000000001E-9</c:v>
                </c:pt>
                <c:pt idx="7825">
                  <c:v>8.7802000000000008E-9</c:v>
                </c:pt>
                <c:pt idx="7826">
                  <c:v>8.7309000000000001E-9</c:v>
                </c:pt>
                <c:pt idx="7827">
                  <c:v>8.7097000000000002E-9</c:v>
                </c:pt>
                <c:pt idx="7828">
                  <c:v>8.6885000000000003E-9</c:v>
                </c:pt>
                <c:pt idx="7829">
                  <c:v>8.7238E-9</c:v>
                </c:pt>
                <c:pt idx="7830">
                  <c:v>8.7026000000000001E-9</c:v>
                </c:pt>
                <c:pt idx="7831">
                  <c:v>8.7026000000000001E-9</c:v>
                </c:pt>
                <c:pt idx="7832">
                  <c:v>8.6673999999999992E-9</c:v>
                </c:pt>
                <c:pt idx="7833">
                  <c:v>8.7097000000000002E-9</c:v>
                </c:pt>
                <c:pt idx="7834">
                  <c:v>8.6815000000000007E-9</c:v>
                </c:pt>
                <c:pt idx="7835">
                  <c:v>8.7026000000000001E-9</c:v>
                </c:pt>
                <c:pt idx="7836">
                  <c:v>8.7026000000000001E-9</c:v>
                </c:pt>
                <c:pt idx="7837">
                  <c:v>8.7097000000000002E-9</c:v>
                </c:pt>
                <c:pt idx="7838">
                  <c:v>8.6391999999999997E-9</c:v>
                </c:pt>
                <c:pt idx="7839">
                  <c:v>8.7097000000000002E-9</c:v>
                </c:pt>
                <c:pt idx="7840">
                  <c:v>8.6391999999999997E-9</c:v>
                </c:pt>
                <c:pt idx="7841">
                  <c:v>8.7097000000000002E-9</c:v>
                </c:pt>
                <c:pt idx="7842">
                  <c:v>8.6320999999999996E-9</c:v>
                </c:pt>
                <c:pt idx="7843">
                  <c:v>8.6815000000000007E-9</c:v>
                </c:pt>
                <c:pt idx="7844">
                  <c:v>8.6461999999999994E-9</c:v>
                </c:pt>
                <c:pt idx="7845">
                  <c:v>8.6673999999999992E-9</c:v>
                </c:pt>
                <c:pt idx="7846">
                  <c:v>8.6039E-9</c:v>
                </c:pt>
                <c:pt idx="7847">
                  <c:v>8.6603000000000008E-9</c:v>
                </c:pt>
                <c:pt idx="7848">
                  <c:v>8.6179999999999998E-9</c:v>
                </c:pt>
                <c:pt idx="7849">
                  <c:v>8.6603000000000008E-9</c:v>
                </c:pt>
                <c:pt idx="7850">
                  <c:v>8.6320999999999996E-9</c:v>
                </c:pt>
                <c:pt idx="7851">
                  <c:v>8.5898000000000003E-9</c:v>
                </c:pt>
                <c:pt idx="7852">
                  <c:v>8.5969000000000004E-9</c:v>
                </c:pt>
                <c:pt idx="7853">
                  <c:v>8.6391999999999997E-9</c:v>
                </c:pt>
                <c:pt idx="7854">
                  <c:v>8.5898000000000003E-9</c:v>
                </c:pt>
                <c:pt idx="7855">
                  <c:v>8.6320999999999996E-9</c:v>
                </c:pt>
                <c:pt idx="7856">
                  <c:v>8.5828000000000006E-9</c:v>
                </c:pt>
                <c:pt idx="7857">
                  <c:v>8.6039E-9</c:v>
                </c:pt>
                <c:pt idx="7858">
                  <c:v>8.6110000000000001E-9</c:v>
                </c:pt>
                <c:pt idx="7859">
                  <c:v>8.6179999999999998E-9</c:v>
                </c:pt>
                <c:pt idx="7860">
                  <c:v>8.5545000000000006E-9</c:v>
                </c:pt>
                <c:pt idx="7861">
                  <c:v>8.6039E-9</c:v>
                </c:pt>
                <c:pt idx="7862">
                  <c:v>8.5757000000000005E-9</c:v>
                </c:pt>
                <c:pt idx="7863">
                  <c:v>8.5687000000000008E-9</c:v>
                </c:pt>
                <c:pt idx="7864">
                  <c:v>8.5969000000000004E-9</c:v>
                </c:pt>
                <c:pt idx="7865">
                  <c:v>8.5545000000000006E-9</c:v>
                </c:pt>
                <c:pt idx="7866">
                  <c:v>8.6110000000000001E-9</c:v>
                </c:pt>
                <c:pt idx="7867">
                  <c:v>8.6179999999999998E-9</c:v>
                </c:pt>
                <c:pt idx="7868">
                  <c:v>8.5898000000000003E-9</c:v>
                </c:pt>
                <c:pt idx="7869">
                  <c:v>8.5828000000000006E-9</c:v>
                </c:pt>
                <c:pt idx="7870">
                  <c:v>8.6110000000000001E-9</c:v>
                </c:pt>
                <c:pt idx="7871">
                  <c:v>8.5757000000000005E-9</c:v>
                </c:pt>
                <c:pt idx="7872">
                  <c:v>8.5404000000000008E-9</c:v>
                </c:pt>
                <c:pt idx="7873">
                  <c:v>8.5616000000000007E-9</c:v>
                </c:pt>
                <c:pt idx="7874">
                  <c:v>8.5404000000000008E-9</c:v>
                </c:pt>
                <c:pt idx="7875">
                  <c:v>8.5616000000000007E-9</c:v>
                </c:pt>
                <c:pt idx="7876">
                  <c:v>8.5404000000000008E-9</c:v>
                </c:pt>
                <c:pt idx="7877">
                  <c:v>8.5333999999999995E-9</c:v>
                </c:pt>
                <c:pt idx="7878">
                  <c:v>8.5333999999999995E-9</c:v>
                </c:pt>
                <c:pt idx="7879">
                  <c:v>8.5545000000000006E-9</c:v>
                </c:pt>
                <c:pt idx="7880">
                  <c:v>8.5192999999999997E-9</c:v>
                </c:pt>
                <c:pt idx="7881">
                  <c:v>8.5192999999999997E-9</c:v>
                </c:pt>
                <c:pt idx="7882">
                  <c:v>8.5052E-9</c:v>
                </c:pt>
                <c:pt idx="7883">
                  <c:v>8.6039E-9</c:v>
                </c:pt>
                <c:pt idx="7884">
                  <c:v>8.4911000000000002E-9</c:v>
                </c:pt>
                <c:pt idx="7885">
                  <c:v>8.4699000000000003E-9</c:v>
                </c:pt>
                <c:pt idx="7886">
                  <c:v>8.5121999999999996E-9</c:v>
                </c:pt>
                <c:pt idx="7887">
                  <c:v>8.4911000000000002E-9</c:v>
                </c:pt>
                <c:pt idx="7888">
                  <c:v>8.4487999999999992E-9</c:v>
                </c:pt>
                <c:pt idx="7889">
                  <c:v>8.4840000000000001E-9</c:v>
                </c:pt>
                <c:pt idx="7890">
                  <c:v>8.5192999999999997E-9</c:v>
                </c:pt>
                <c:pt idx="7891">
                  <c:v>8.4417000000000007E-9</c:v>
                </c:pt>
                <c:pt idx="7892">
                  <c:v>8.5333999999999995E-9</c:v>
                </c:pt>
                <c:pt idx="7893">
                  <c:v>8.4770000000000004E-9</c:v>
                </c:pt>
                <c:pt idx="7894">
                  <c:v>8.4346999999999994E-9</c:v>
                </c:pt>
                <c:pt idx="7895">
                  <c:v>8.4980999999999998E-9</c:v>
                </c:pt>
                <c:pt idx="7896">
                  <c:v>8.5052E-9</c:v>
                </c:pt>
                <c:pt idx="7897">
                  <c:v>8.4980999999999998E-9</c:v>
                </c:pt>
                <c:pt idx="7898">
                  <c:v>8.5828000000000006E-9</c:v>
                </c:pt>
                <c:pt idx="7899">
                  <c:v>8.4840000000000001E-9</c:v>
                </c:pt>
                <c:pt idx="7900">
                  <c:v>8.4417000000000007E-9</c:v>
                </c:pt>
                <c:pt idx="7901">
                  <c:v>8.5333999999999995E-9</c:v>
                </c:pt>
                <c:pt idx="7902">
                  <c:v>8.5192999999999997E-9</c:v>
                </c:pt>
                <c:pt idx="7903">
                  <c:v>8.3993999999999998E-9</c:v>
                </c:pt>
                <c:pt idx="7904">
                  <c:v>8.4699000000000003E-9</c:v>
                </c:pt>
                <c:pt idx="7905">
                  <c:v>8.4699000000000003E-9</c:v>
                </c:pt>
                <c:pt idx="7906">
                  <c:v>8.4346999999999994E-9</c:v>
                </c:pt>
                <c:pt idx="7907">
                  <c:v>8.4911000000000002E-9</c:v>
                </c:pt>
                <c:pt idx="7908">
                  <c:v>8.4417000000000007E-9</c:v>
                </c:pt>
                <c:pt idx="7909">
                  <c:v>8.3993999999999998E-9</c:v>
                </c:pt>
                <c:pt idx="7910">
                  <c:v>8.4205999999999996E-9</c:v>
                </c:pt>
                <c:pt idx="7911">
                  <c:v>8.4063999999999994E-9</c:v>
                </c:pt>
                <c:pt idx="7912">
                  <c:v>8.3781999999999999E-9</c:v>
                </c:pt>
                <c:pt idx="7913">
                  <c:v>8.4275999999999993E-9</c:v>
                </c:pt>
                <c:pt idx="7914">
                  <c:v>8.4629000000000006E-9</c:v>
                </c:pt>
                <c:pt idx="7915">
                  <c:v>8.3993999999999998E-9</c:v>
                </c:pt>
                <c:pt idx="7916">
                  <c:v>8.3922999999999997E-9</c:v>
                </c:pt>
                <c:pt idx="7917">
                  <c:v>8.3993999999999998E-9</c:v>
                </c:pt>
                <c:pt idx="7918">
                  <c:v>8.3993999999999998E-9</c:v>
                </c:pt>
                <c:pt idx="7919">
                  <c:v>8.4134999999999995E-9</c:v>
                </c:pt>
                <c:pt idx="7920">
                  <c:v>8.3781999999999999E-9</c:v>
                </c:pt>
                <c:pt idx="7921">
                  <c:v>8.3922999999999997E-9</c:v>
                </c:pt>
                <c:pt idx="7922">
                  <c:v>8.3359000000000005E-9</c:v>
                </c:pt>
                <c:pt idx="7923">
                  <c:v>8.3712000000000002E-9</c:v>
                </c:pt>
                <c:pt idx="7924">
                  <c:v>8.3571000000000004E-9</c:v>
                </c:pt>
                <c:pt idx="7925">
                  <c:v>8.3922999999999997E-9</c:v>
                </c:pt>
                <c:pt idx="7926">
                  <c:v>8.3147999999999995E-9</c:v>
                </c:pt>
                <c:pt idx="7927">
                  <c:v>8.3359000000000005E-9</c:v>
                </c:pt>
                <c:pt idx="7928">
                  <c:v>8.3218000000000008E-9</c:v>
                </c:pt>
                <c:pt idx="7929">
                  <c:v>8.3571000000000004E-9</c:v>
                </c:pt>
                <c:pt idx="7930">
                  <c:v>8.3147999999999995E-9</c:v>
                </c:pt>
                <c:pt idx="7931">
                  <c:v>8.3430000000000007E-9</c:v>
                </c:pt>
                <c:pt idx="7932">
                  <c:v>8.2654E-9</c:v>
                </c:pt>
                <c:pt idx="7933">
                  <c:v>8.3006999999999997E-9</c:v>
                </c:pt>
                <c:pt idx="7934">
                  <c:v>8.3076999999999993E-9</c:v>
                </c:pt>
                <c:pt idx="7935">
                  <c:v>8.3500000000000003E-9</c:v>
                </c:pt>
                <c:pt idx="7936">
                  <c:v>8.3571000000000004E-9</c:v>
                </c:pt>
                <c:pt idx="7937">
                  <c:v>8.3430000000000007E-9</c:v>
                </c:pt>
                <c:pt idx="7938">
                  <c:v>8.2582999999999999E-9</c:v>
                </c:pt>
                <c:pt idx="7939">
                  <c:v>8.2935999999999996E-9</c:v>
                </c:pt>
                <c:pt idx="7940">
                  <c:v>8.2865999999999999E-9</c:v>
                </c:pt>
                <c:pt idx="7941">
                  <c:v>8.3359000000000005E-9</c:v>
                </c:pt>
                <c:pt idx="7942">
                  <c:v>8.3430000000000007E-9</c:v>
                </c:pt>
                <c:pt idx="7943">
                  <c:v>8.2794999999999998E-9</c:v>
                </c:pt>
                <c:pt idx="7944">
                  <c:v>8.2935999999999996E-9</c:v>
                </c:pt>
                <c:pt idx="7945">
                  <c:v>8.3359000000000005E-9</c:v>
                </c:pt>
                <c:pt idx="7946">
                  <c:v>8.2372000000000005E-9</c:v>
                </c:pt>
                <c:pt idx="7947">
                  <c:v>8.2654E-9</c:v>
                </c:pt>
                <c:pt idx="7948">
                  <c:v>8.2513000000000002E-9</c:v>
                </c:pt>
                <c:pt idx="7949">
                  <c:v>8.2582999999999999E-9</c:v>
                </c:pt>
                <c:pt idx="7950">
                  <c:v>8.2089999999999993E-9</c:v>
                </c:pt>
                <c:pt idx="7951">
                  <c:v>8.2935999999999996E-9</c:v>
                </c:pt>
                <c:pt idx="7952">
                  <c:v>8.2160000000000006E-9</c:v>
                </c:pt>
                <c:pt idx="7953">
                  <c:v>8.2582999999999999E-9</c:v>
                </c:pt>
                <c:pt idx="7954">
                  <c:v>8.2442000000000001E-9</c:v>
                </c:pt>
                <c:pt idx="7955">
                  <c:v>8.2231000000000007E-9</c:v>
                </c:pt>
                <c:pt idx="7956">
                  <c:v>8.2725000000000001E-9</c:v>
                </c:pt>
                <c:pt idx="7957">
                  <c:v>8.2442000000000001E-9</c:v>
                </c:pt>
                <c:pt idx="7958">
                  <c:v>8.1877999999999994E-9</c:v>
                </c:pt>
                <c:pt idx="7959">
                  <c:v>8.2301000000000004E-9</c:v>
                </c:pt>
                <c:pt idx="7960">
                  <c:v>8.2089999999999993E-9</c:v>
                </c:pt>
                <c:pt idx="7961">
                  <c:v>8.2160000000000006E-9</c:v>
                </c:pt>
                <c:pt idx="7962">
                  <c:v>8.1736999999999996E-9</c:v>
                </c:pt>
                <c:pt idx="7963">
                  <c:v>8.2019000000000008E-9</c:v>
                </c:pt>
                <c:pt idx="7964">
                  <c:v>8.2089999999999993E-9</c:v>
                </c:pt>
                <c:pt idx="7965">
                  <c:v>8.2582999999999999E-9</c:v>
                </c:pt>
                <c:pt idx="7966">
                  <c:v>8.1736999999999996E-9</c:v>
                </c:pt>
                <c:pt idx="7967">
                  <c:v>8.2160000000000006E-9</c:v>
                </c:pt>
                <c:pt idx="7968">
                  <c:v>8.1877999999999994E-9</c:v>
                </c:pt>
                <c:pt idx="7969">
                  <c:v>8.2019000000000008E-9</c:v>
                </c:pt>
                <c:pt idx="7970">
                  <c:v>8.1736999999999996E-9</c:v>
                </c:pt>
                <c:pt idx="7971">
                  <c:v>8.1736999999999996E-9</c:v>
                </c:pt>
                <c:pt idx="7972">
                  <c:v>8.1526000000000002E-9</c:v>
                </c:pt>
                <c:pt idx="7973">
                  <c:v>8.1314000000000003E-9</c:v>
                </c:pt>
                <c:pt idx="7974">
                  <c:v>8.1595999999999998E-9</c:v>
                </c:pt>
                <c:pt idx="7975">
                  <c:v>8.1877999999999994E-9</c:v>
                </c:pt>
                <c:pt idx="7976">
                  <c:v>8.1736999999999996E-9</c:v>
                </c:pt>
                <c:pt idx="7977">
                  <c:v>8.1595999999999998E-9</c:v>
                </c:pt>
                <c:pt idx="7978">
                  <c:v>8.1595999999999998E-9</c:v>
                </c:pt>
                <c:pt idx="7979">
                  <c:v>8.1877999999999994E-9</c:v>
                </c:pt>
                <c:pt idx="7980">
                  <c:v>8.2160000000000006E-9</c:v>
                </c:pt>
                <c:pt idx="7981">
                  <c:v>8.2160000000000006E-9</c:v>
                </c:pt>
                <c:pt idx="7982">
                  <c:v>8.1526000000000002E-9</c:v>
                </c:pt>
                <c:pt idx="7983">
                  <c:v>8.2089999999999993E-9</c:v>
                </c:pt>
                <c:pt idx="7984">
                  <c:v>8.1455E-9</c:v>
                </c:pt>
                <c:pt idx="7985">
                  <c:v>8.1807999999999997E-9</c:v>
                </c:pt>
                <c:pt idx="7986">
                  <c:v>8.1736999999999996E-9</c:v>
                </c:pt>
                <c:pt idx="7987">
                  <c:v>8.2089999999999993E-9</c:v>
                </c:pt>
                <c:pt idx="7988">
                  <c:v>8.1244000000000006E-9</c:v>
                </c:pt>
                <c:pt idx="7989">
                  <c:v>8.1595999999999998E-9</c:v>
                </c:pt>
                <c:pt idx="7990">
                  <c:v>8.1526000000000002E-9</c:v>
                </c:pt>
                <c:pt idx="7991">
                  <c:v>8.0961000000000006E-9</c:v>
                </c:pt>
                <c:pt idx="7992">
                  <c:v>8.1032000000000007E-9</c:v>
                </c:pt>
                <c:pt idx="7993">
                  <c:v>8.1455E-9</c:v>
                </c:pt>
                <c:pt idx="7994">
                  <c:v>8.1102000000000004E-9</c:v>
                </c:pt>
                <c:pt idx="7995">
                  <c:v>8.0961000000000006E-9</c:v>
                </c:pt>
                <c:pt idx="7996">
                  <c:v>8.1455E-9</c:v>
                </c:pt>
                <c:pt idx="7997">
                  <c:v>8.1385000000000004E-9</c:v>
                </c:pt>
                <c:pt idx="7998">
                  <c:v>8.0961000000000006E-9</c:v>
                </c:pt>
                <c:pt idx="7999">
                  <c:v>8.1526000000000002E-9</c:v>
                </c:pt>
                <c:pt idx="8000">
                  <c:v>8.0890999999999993E-9</c:v>
                </c:pt>
                <c:pt idx="8001">
                  <c:v>8.1385000000000004E-9</c:v>
                </c:pt>
                <c:pt idx="8002">
                  <c:v>8.0819999999999992E-9</c:v>
                </c:pt>
                <c:pt idx="8003">
                  <c:v>8.1736999999999996E-9</c:v>
                </c:pt>
                <c:pt idx="8004">
                  <c:v>8.1877999999999994E-9</c:v>
                </c:pt>
                <c:pt idx="8005">
                  <c:v>8.1455E-9</c:v>
                </c:pt>
                <c:pt idx="8006">
                  <c:v>8.1595999999999998E-9</c:v>
                </c:pt>
                <c:pt idx="8007">
                  <c:v>8.0819999999999992E-9</c:v>
                </c:pt>
                <c:pt idx="8008">
                  <c:v>8.1102000000000004E-9</c:v>
                </c:pt>
                <c:pt idx="8009">
                  <c:v>8.0819999999999992E-9</c:v>
                </c:pt>
                <c:pt idx="8010">
                  <c:v>8.1032000000000007E-9</c:v>
                </c:pt>
                <c:pt idx="8011">
                  <c:v>8.0537999999999996E-9</c:v>
                </c:pt>
                <c:pt idx="8012">
                  <c:v>8.0890999999999993E-9</c:v>
                </c:pt>
                <c:pt idx="8013">
                  <c:v>8.0890999999999993E-9</c:v>
                </c:pt>
                <c:pt idx="8014">
                  <c:v>8.0678999999999994E-9</c:v>
                </c:pt>
                <c:pt idx="8015">
                  <c:v>8.1102000000000004E-9</c:v>
                </c:pt>
                <c:pt idx="8016">
                  <c:v>8.0749999999999995E-9</c:v>
                </c:pt>
                <c:pt idx="8017">
                  <c:v>8.0961000000000006E-9</c:v>
                </c:pt>
                <c:pt idx="8018">
                  <c:v>8.0396999999999999E-9</c:v>
                </c:pt>
                <c:pt idx="8019">
                  <c:v>8.0608999999999997E-9</c:v>
                </c:pt>
                <c:pt idx="8020">
                  <c:v>8.0678999999999994E-9</c:v>
                </c:pt>
                <c:pt idx="8021">
                  <c:v>8.0396999999999999E-9</c:v>
                </c:pt>
                <c:pt idx="8022">
                  <c:v>8.0537999999999996E-9</c:v>
                </c:pt>
                <c:pt idx="8023">
                  <c:v>7.9974000000000005E-9</c:v>
                </c:pt>
                <c:pt idx="8024">
                  <c:v>8.0396999999999999E-9</c:v>
                </c:pt>
                <c:pt idx="8025">
                  <c:v>8.0608999999999997E-9</c:v>
                </c:pt>
                <c:pt idx="8026">
                  <c:v>8.0327000000000002E-9</c:v>
                </c:pt>
                <c:pt idx="8027">
                  <c:v>8.0186000000000004E-9</c:v>
                </c:pt>
                <c:pt idx="8028">
                  <c:v>8.0608999999999997E-9</c:v>
                </c:pt>
                <c:pt idx="8029">
                  <c:v>8.0186000000000004E-9</c:v>
                </c:pt>
                <c:pt idx="8030">
                  <c:v>8.0256000000000001E-9</c:v>
                </c:pt>
                <c:pt idx="8031">
                  <c:v>7.9762999999999994E-9</c:v>
                </c:pt>
                <c:pt idx="8032">
                  <c:v>8.0327000000000002E-9</c:v>
                </c:pt>
                <c:pt idx="8033">
                  <c:v>7.9833000000000008E-9</c:v>
                </c:pt>
                <c:pt idx="8034">
                  <c:v>7.9762999999999994E-9</c:v>
                </c:pt>
                <c:pt idx="8035">
                  <c:v>7.9903999999999992E-9</c:v>
                </c:pt>
                <c:pt idx="8036">
                  <c:v>8.0045000000000006E-9</c:v>
                </c:pt>
                <c:pt idx="8037">
                  <c:v>7.9338999999999997E-9</c:v>
                </c:pt>
                <c:pt idx="8038">
                  <c:v>7.9974000000000005E-9</c:v>
                </c:pt>
                <c:pt idx="8039">
                  <c:v>7.9479999999999994E-9</c:v>
                </c:pt>
                <c:pt idx="8040">
                  <c:v>7.9974000000000005E-9</c:v>
                </c:pt>
                <c:pt idx="8041">
                  <c:v>7.9762999999999994E-9</c:v>
                </c:pt>
                <c:pt idx="8042">
                  <c:v>7.9833000000000008E-9</c:v>
                </c:pt>
                <c:pt idx="8043">
                  <c:v>7.9762999999999994E-9</c:v>
                </c:pt>
                <c:pt idx="8044">
                  <c:v>7.9269E-9</c:v>
                </c:pt>
                <c:pt idx="8045">
                  <c:v>7.9269E-9</c:v>
                </c:pt>
                <c:pt idx="8046">
                  <c:v>7.9479999999999994E-9</c:v>
                </c:pt>
                <c:pt idx="8047">
                  <c:v>7.9128000000000002E-9</c:v>
                </c:pt>
                <c:pt idx="8048">
                  <c:v>7.8846000000000007E-9</c:v>
                </c:pt>
                <c:pt idx="8049">
                  <c:v>7.9833000000000008E-9</c:v>
                </c:pt>
                <c:pt idx="8050">
                  <c:v>7.9338999999999997E-9</c:v>
                </c:pt>
                <c:pt idx="8051">
                  <c:v>7.9479999999999994E-9</c:v>
                </c:pt>
                <c:pt idx="8052">
                  <c:v>7.8846000000000007E-9</c:v>
                </c:pt>
                <c:pt idx="8053">
                  <c:v>7.8775000000000006E-9</c:v>
                </c:pt>
                <c:pt idx="8054">
                  <c:v>7.8775000000000006E-9</c:v>
                </c:pt>
                <c:pt idx="8055">
                  <c:v>7.8916000000000003E-9</c:v>
                </c:pt>
                <c:pt idx="8056">
                  <c:v>7.8634000000000008E-9</c:v>
                </c:pt>
                <c:pt idx="8057">
                  <c:v>7.8987000000000004E-9</c:v>
                </c:pt>
                <c:pt idx="8058">
                  <c:v>7.8634000000000008E-9</c:v>
                </c:pt>
                <c:pt idx="8059">
                  <c:v>7.8422999999999997E-9</c:v>
                </c:pt>
                <c:pt idx="8060">
                  <c:v>7.9338999999999997E-9</c:v>
                </c:pt>
                <c:pt idx="8061">
                  <c:v>7.8210999999999998E-9</c:v>
                </c:pt>
                <c:pt idx="8062">
                  <c:v>7.8704999999999992E-9</c:v>
                </c:pt>
                <c:pt idx="8063">
                  <c:v>7.9197999999999999E-9</c:v>
                </c:pt>
                <c:pt idx="8064">
                  <c:v>7.8775000000000006E-9</c:v>
                </c:pt>
                <c:pt idx="8065">
                  <c:v>7.8351999999999996E-9</c:v>
                </c:pt>
                <c:pt idx="8066">
                  <c:v>7.8846000000000007E-9</c:v>
                </c:pt>
                <c:pt idx="8067">
                  <c:v>7.8775000000000006E-9</c:v>
                </c:pt>
                <c:pt idx="8068">
                  <c:v>7.8563999999999995E-9</c:v>
                </c:pt>
                <c:pt idx="8069">
                  <c:v>7.8281999999999999E-9</c:v>
                </c:pt>
                <c:pt idx="8070">
                  <c:v>7.8634000000000008E-9</c:v>
                </c:pt>
                <c:pt idx="8071">
                  <c:v>7.9128000000000002E-9</c:v>
                </c:pt>
                <c:pt idx="8072">
                  <c:v>7.8422999999999997E-9</c:v>
                </c:pt>
                <c:pt idx="8073">
                  <c:v>7.8492999999999994E-9</c:v>
                </c:pt>
                <c:pt idx="8074">
                  <c:v>7.8563999999999995E-9</c:v>
                </c:pt>
                <c:pt idx="8075">
                  <c:v>7.8210999999999998E-9</c:v>
                </c:pt>
                <c:pt idx="8076">
                  <c:v>7.8210999999999998E-9</c:v>
                </c:pt>
                <c:pt idx="8077">
                  <c:v>7.8351999999999996E-9</c:v>
                </c:pt>
                <c:pt idx="8078">
                  <c:v>7.8704999999999992E-9</c:v>
                </c:pt>
                <c:pt idx="8079">
                  <c:v>7.8634000000000008E-9</c:v>
                </c:pt>
                <c:pt idx="8080">
                  <c:v>7.8422999999999997E-9</c:v>
                </c:pt>
                <c:pt idx="8081">
                  <c:v>7.7505999999999993E-9</c:v>
                </c:pt>
                <c:pt idx="8082">
                  <c:v>7.8422999999999997E-9</c:v>
                </c:pt>
                <c:pt idx="8083">
                  <c:v>7.8281999999999999E-9</c:v>
                </c:pt>
                <c:pt idx="8084">
                  <c:v>7.8351999999999996E-9</c:v>
                </c:pt>
                <c:pt idx="8085">
                  <c:v>7.8139999999999997E-9</c:v>
                </c:pt>
                <c:pt idx="8086">
                  <c:v>7.7647000000000007E-9</c:v>
                </c:pt>
                <c:pt idx="8087">
                  <c:v>7.7998999999999999E-9</c:v>
                </c:pt>
                <c:pt idx="8088">
                  <c:v>7.7788000000000005E-9</c:v>
                </c:pt>
                <c:pt idx="8089">
                  <c:v>7.7647000000000007E-9</c:v>
                </c:pt>
                <c:pt idx="8090">
                  <c:v>7.8351999999999996E-9</c:v>
                </c:pt>
                <c:pt idx="8091">
                  <c:v>7.8210999999999998E-9</c:v>
                </c:pt>
                <c:pt idx="8092">
                  <c:v>7.8210999999999998E-9</c:v>
                </c:pt>
                <c:pt idx="8093">
                  <c:v>7.7929000000000003E-9</c:v>
                </c:pt>
                <c:pt idx="8094">
                  <c:v>7.7717000000000004E-9</c:v>
                </c:pt>
                <c:pt idx="8095">
                  <c:v>7.807E-9</c:v>
                </c:pt>
                <c:pt idx="8096">
                  <c:v>7.7647000000000007E-9</c:v>
                </c:pt>
                <c:pt idx="8097">
                  <c:v>7.7858000000000001E-9</c:v>
                </c:pt>
                <c:pt idx="8098">
                  <c:v>7.7647000000000007E-9</c:v>
                </c:pt>
                <c:pt idx="8099">
                  <c:v>7.7647000000000007E-9</c:v>
                </c:pt>
                <c:pt idx="8100">
                  <c:v>7.7647000000000007E-9</c:v>
                </c:pt>
                <c:pt idx="8101">
                  <c:v>7.7293999999999994E-9</c:v>
                </c:pt>
                <c:pt idx="8102">
                  <c:v>7.7998999999999999E-9</c:v>
                </c:pt>
                <c:pt idx="8103">
                  <c:v>7.7647000000000007E-9</c:v>
                </c:pt>
                <c:pt idx="8104">
                  <c:v>7.7788000000000005E-9</c:v>
                </c:pt>
                <c:pt idx="8105">
                  <c:v>7.7788000000000005E-9</c:v>
                </c:pt>
                <c:pt idx="8106">
                  <c:v>7.7858000000000001E-9</c:v>
                </c:pt>
                <c:pt idx="8107">
                  <c:v>7.7858000000000001E-9</c:v>
                </c:pt>
                <c:pt idx="8108">
                  <c:v>7.7435000000000008E-9</c:v>
                </c:pt>
                <c:pt idx="8109">
                  <c:v>7.7717000000000004E-9</c:v>
                </c:pt>
                <c:pt idx="8110">
                  <c:v>7.6518000000000004E-9</c:v>
                </c:pt>
                <c:pt idx="8111">
                  <c:v>7.7152999999999996E-9</c:v>
                </c:pt>
                <c:pt idx="8112">
                  <c:v>7.7998999999999999E-9</c:v>
                </c:pt>
                <c:pt idx="8113">
                  <c:v>7.7717000000000004E-9</c:v>
                </c:pt>
                <c:pt idx="8114">
                  <c:v>7.7364999999999995E-9</c:v>
                </c:pt>
                <c:pt idx="8115">
                  <c:v>7.6659000000000002E-9</c:v>
                </c:pt>
                <c:pt idx="8116">
                  <c:v>7.7011999999999998E-9</c:v>
                </c:pt>
                <c:pt idx="8117">
                  <c:v>7.7293999999999994E-9</c:v>
                </c:pt>
                <c:pt idx="8118">
                  <c:v>7.7364999999999995E-9</c:v>
                </c:pt>
                <c:pt idx="8119">
                  <c:v>7.7293999999999994E-9</c:v>
                </c:pt>
                <c:pt idx="8120">
                  <c:v>7.7152999999999996E-9</c:v>
                </c:pt>
                <c:pt idx="8121">
                  <c:v>7.7293999999999994E-9</c:v>
                </c:pt>
                <c:pt idx="8122">
                  <c:v>7.6659000000000002E-9</c:v>
                </c:pt>
                <c:pt idx="8123">
                  <c:v>7.7364999999999995E-9</c:v>
                </c:pt>
                <c:pt idx="8124">
                  <c:v>7.6871000000000001E-9</c:v>
                </c:pt>
                <c:pt idx="8125">
                  <c:v>7.6377000000000006E-9</c:v>
                </c:pt>
                <c:pt idx="8126">
                  <c:v>7.6659000000000002E-9</c:v>
                </c:pt>
                <c:pt idx="8127">
                  <c:v>7.6801000000000004E-9</c:v>
                </c:pt>
                <c:pt idx="8128">
                  <c:v>7.6871000000000001E-9</c:v>
                </c:pt>
                <c:pt idx="8129">
                  <c:v>7.7082999999999999E-9</c:v>
                </c:pt>
                <c:pt idx="8130">
                  <c:v>7.6871000000000001E-9</c:v>
                </c:pt>
                <c:pt idx="8131">
                  <c:v>7.6448000000000007E-9</c:v>
                </c:pt>
                <c:pt idx="8132">
                  <c:v>7.6730000000000003E-9</c:v>
                </c:pt>
                <c:pt idx="8133">
                  <c:v>7.6730000000000003E-9</c:v>
                </c:pt>
                <c:pt idx="8134">
                  <c:v>7.6730000000000003E-9</c:v>
                </c:pt>
                <c:pt idx="8135">
                  <c:v>7.7011999999999998E-9</c:v>
                </c:pt>
                <c:pt idx="8136">
                  <c:v>7.6730000000000003E-9</c:v>
                </c:pt>
                <c:pt idx="8137">
                  <c:v>7.7152999999999996E-9</c:v>
                </c:pt>
                <c:pt idx="8138">
                  <c:v>7.6377000000000006E-9</c:v>
                </c:pt>
                <c:pt idx="8139">
                  <c:v>7.6448000000000007E-9</c:v>
                </c:pt>
                <c:pt idx="8140">
                  <c:v>7.6094999999999994E-9</c:v>
                </c:pt>
                <c:pt idx="8141">
                  <c:v>7.6589000000000005E-9</c:v>
                </c:pt>
                <c:pt idx="8142">
                  <c:v>7.6801000000000004E-9</c:v>
                </c:pt>
                <c:pt idx="8143">
                  <c:v>7.6659000000000002E-9</c:v>
                </c:pt>
                <c:pt idx="8144">
                  <c:v>7.6306999999999993E-9</c:v>
                </c:pt>
                <c:pt idx="8145">
                  <c:v>7.6589000000000005E-9</c:v>
                </c:pt>
                <c:pt idx="8146">
                  <c:v>7.6165999999999995E-9</c:v>
                </c:pt>
                <c:pt idx="8147">
                  <c:v>7.6518000000000004E-9</c:v>
                </c:pt>
                <c:pt idx="8148">
                  <c:v>7.6024999999999998E-9</c:v>
                </c:pt>
                <c:pt idx="8149">
                  <c:v>7.6589000000000005E-9</c:v>
                </c:pt>
                <c:pt idx="8150">
                  <c:v>7.6165999999999995E-9</c:v>
                </c:pt>
                <c:pt idx="8151">
                  <c:v>7.6589000000000005E-9</c:v>
                </c:pt>
                <c:pt idx="8152">
                  <c:v>7.6306999999999993E-9</c:v>
                </c:pt>
                <c:pt idx="8153">
                  <c:v>7.6448000000000007E-9</c:v>
                </c:pt>
                <c:pt idx="8154">
                  <c:v>7.6094999999999994E-9</c:v>
                </c:pt>
                <c:pt idx="8155">
                  <c:v>7.5953999999999996E-9</c:v>
                </c:pt>
                <c:pt idx="8156">
                  <c:v>7.6448000000000007E-9</c:v>
                </c:pt>
                <c:pt idx="8157">
                  <c:v>7.5953999999999996E-9</c:v>
                </c:pt>
                <c:pt idx="8158">
                  <c:v>7.6094999999999994E-9</c:v>
                </c:pt>
                <c:pt idx="8159">
                  <c:v>7.5953999999999996E-9</c:v>
                </c:pt>
                <c:pt idx="8160">
                  <c:v>0</c:v>
                </c:pt>
                <c:pt idx="8161">
                  <c:v>7.5841999999999995E-9</c:v>
                </c:pt>
                <c:pt idx="8162">
                  <c:v>7.5811999999999994E-9</c:v>
                </c:pt>
                <c:pt idx="8163">
                  <c:v>7.5774000000000007E-9</c:v>
                </c:pt>
                <c:pt idx="8164">
                  <c:v>7.5751000000000004E-9</c:v>
                </c:pt>
                <c:pt idx="8165">
                  <c:v>2.8844E-8</c:v>
                </c:pt>
                <c:pt idx="8166">
                  <c:v>7.5696999999999996E-9</c:v>
                </c:pt>
                <c:pt idx="8167">
                  <c:v>7.5689999999999998E-9</c:v>
                </c:pt>
                <c:pt idx="8168">
                  <c:v>7.5651000000000007E-9</c:v>
                </c:pt>
                <c:pt idx="8169">
                  <c:v>7.5598000000000003E-9</c:v>
                </c:pt>
                <c:pt idx="8170">
                  <c:v>7.5598000000000003E-9</c:v>
                </c:pt>
                <c:pt idx="8171">
                  <c:v>7.5575E-9</c:v>
                </c:pt>
                <c:pt idx="8172">
                  <c:v>7.5528999999999994E-9</c:v>
                </c:pt>
                <c:pt idx="8173">
                  <c:v>7.5551999999999997E-9</c:v>
                </c:pt>
                <c:pt idx="8174">
                  <c:v>7.5476000000000007E-9</c:v>
                </c:pt>
                <c:pt idx="8175">
                  <c:v>7.5476000000000007E-9</c:v>
                </c:pt>
                <c:pt idx="8176">
                  <c:v>7.5445000000000002E-9</c:v>
                </c:pt>
                <c:pt idx="8177">
                  <c:v>7.5398999999999996E-9</c:v>
                </c:pt>
                <c:pt idx="8178">
                  <c:v>7.5338000000000006E-9</c:v>
                </c:pt>
                <c:pt idx="8179">
                  <c:v>7.5323000000000006E-9</c:v>
                </c:pt>
                <c:pt idx="8180">
                  <c:v>7.5308000000000005E-9</c:v>
                </c:pt>
                <c:pt idx="8181">
                  <c:v>7.5261999999999999E-9</c:v>
                </c:pt>
                <c:pt idx="8182">
                  <c:v>7.5238999999999996E-9</c:v>
                </c:pt>
                <c:pt idx="8183">
                  <c:v>7.5185000000000005E-9</c:v>
                </c:pt>
                <c:pt idx="8184">
                  <c:v>7.5178000000000007E-9</c:v>
                </c:pt>
                <c:pt idx="8185">
                  <c:v>7.5193000000000007E-9</c:v>
                </c:pt>
                <c:pt idx="8186">
                  <c:v>7.5117E-9</c:v>
                </c:pt>
                <c:pt idx="8187">
                  <c:v>7.5132000000000001E-9</c:v>
                </c:pt>
                <c:pt idx="8188">
                  <c:v>7.5093999999999997E-9</c:v>
                </c:pt>
                <c:pt idx="8189">
                  <c:v>7.5062999999999992E-9</c:v>
                </c:pt>
                <c:pt idx="8190">
                  <c:v>7.5048000000000008E-9</c:v>
                </c:pt>
                <c:pt idx="8191">
                  <c:v>7.5040000000000006E-9</c:v>
                </c:pt>
                <c:pt idx="8192">
                  <c:v>7.4955999999999996E-9</c:v>
                </c:pt>
                <c:pt idx="8193">
                  <c:v>7.4972000000000001E-9</c:v>
                </c:pt>
                <c:pt idx="8194">
                  <c:v>7.4963999999999999E-9</c:v>
                </c:pt>
                <c:pt idx="8195">
                  <c:v>7.4940999999999996E-9</c:v>
                </c:pt>
                <c:pt idx="8196">
                  <c:v>7.4857000000000003E-9</c:v>
                </c:pt>
                <c:pt idx="8197">
                  <c:v>7.4872000000000004E-9</c:v>
                </c:pt>
                <c:pt idx="8198">
                  <c:v>7.4849000000000001E-9</c:v>
                </c:pt>
                <c:pt idx="8199">
                  <c:v>7.4842000000000003E-9</c:v>
                </c:pt>
                <c:pt idx="8200">
                  <c:v>7.4849000000000001E-9</c:v>
                </c:pt>
                <c:pt idx="8201">
                  <c:v>7.4795999999999997E-9</c:v>
                </c:pt>
                <c:pt idx="8202">
                  <c:v>7.4757999999999994E-9</c:v>
                </c:pt>
                <c:pt idx="8203">
                  <c:v>7.4727000000000005E-9</c:v>
                </c:pt>
                <c:pt idx="8204">
                  <c:v>7.4674000000000001E-9</c:v>
                </c:pt>
                <c:pt idx="8205">
                  <c:v>7.4657999999999996E-9</c:v>
                </c:pt>
                <c:pt idx="8206">
                  <c:v>7.4665999999999998E-9</c:v>
                </c:pt>
                <c:pt idx="8207">
                  <c:v>7.4635999999999997E-9</c:v>
                </c:pt>
                <c:pt idx="8208">
                  <c:v>7.4619999999999993E-9</c:v>
                </c:pt>
                <c:pt idx="8209">
                  <c:v>7.4582000000000006E-9</c:v>
                </c:pt>
                <c:pt idx="8210">
                  <c:v>7.4512999999999997E-9</c:v>
                </c:pt>
                <c:pt idx="8211">
                  <c:v>7.4529000000000002E-9</c:v>
                </c:pt>
                <c:pt idx="8212">
                  <c:v>7.4475000000000002E-9</c:v>
                </c:pt>
                <c:pt idx="8213">
                  <c:v>7.4428999999999996E-9</c:v>
                </c:pt>
                <c:pt idx="8214">
                  <c:v>7.4451999999999999E-9</c:v>
                </c:pt>
                <c:pt idx="8215">
                  <c:v>7.4406000000000001E-9</c:v>
                </c:pt>
                <c:pt idx="8216">
                  <c:v>7.4307E-9</c:v>
                </c:pt>
                <c:pt idx="8217">
                  <c:v>7.4330000000000003E-9</c:v>
                </c:pt>
                <c:pt idx="8218">
                  <c:v>7.4283999999999997E-9</c:v>
                </c:pt>
                <c:pt idx="8219">
                  <c:v>7.4268999999999997E-9</c:v>
                </c:pt>
                <c:pt idx="8220">
                  <c:v>7.4237999999999999E-9</c:v>
                </c:pt>
                <c:pt idx="8221">
                  <c:v>7.4214999999999997E-9</c:v>
                </c:pt>
                <c:pt idx="8222">
                  <c:v>7.4177000000000001E-9</c:v>
                </c:pt>
                <c:pt idx="8223">
                  <c:v>7.4170000000000003E-9</c:v>
                </c:pt>
                <c:pt idx="8224">
                  <c:v>7.4108000000000001E-9</c:v>
                </c:pt>
                <c:pt idx="8225">
                  <c:v>7.4086000000000002E-9</c:v>
                </c:pt>
                <c:pt idx="8226">
                  <c:v>7.4108000000000001E-9</c:v>
                </c:pt>
                <c:pt idx="8227">
                  <c:v>7.4032000000000002E-9</c:v>
                </c:pt>
                <c:pt idx="8228">
                  <c:v>7.4002000000000002E-9</c:v>
                </c:pt>
                <c:pt idx="8229">
                  <c:v>7.4047000000000003E-9</c:v>
                </c:pt>
                <c:pt idx="8230">
                  <c:v>7.3993999999999999E-9</c:v>
                </c:pt>
                <c:pt idx="8231">
                  <c:v>7.3924999999999999E-9</c:v>
                </c:pt>
                <c:pt idx="8232">
                  <c:v>7.3902000000000004E-9</c:v>
                </c:pt>
                <c:pt idx="8233">
                  <c:v>7.3879000000000001E-9</c:v>
                </c:pt>
                <c:pt idx="8234">
                  <c:v>7.3887000000000003E-9</c:v>
                </c:pt>
                <c:pt idx="8235">
                  <c:v>7.3849E-9</c:v>
                </c:pt>
                <c:pt idx="8236">
                  <c:v>7.3833000000000003E-9</c:v>
                </c:pt>
                <c:pt idx="8237">
                  <c:v>7.3810999999999997E-9</c:v>
                </c:pt>
                <c:pt idx="8238">
                  <c:v>7.3788000000000002E-9</c:v>
                </c:pt>
                <c:pt idx="8239">
                  <c:v>7.3734000000000002E-9</c:v>
                </c:pt>
                <c:pt idx="8240">
                  <c:v>7.3741999999999996E-9</c:v>
                </c:pt>
                <c:pt idx="8241">
                  <c:v>7.3719000000000002E-9</c:v>
                </c:pt>
                <c:pt idx="8242">
                  <c:v>7.3665000000000002E-9</c:v>
                </c:pt>
                <c:pt idx="8243">
                  <c:v>7.3658000000000004E-9</c:v>
                </c:pt>
                <c:pt idx="8244">
                  <c:v>7.3680999999999998E-9</c:v>
                </c:pt>
                <c:pt idx="8245">
                  <c:v>7.362E-9</c:v>
                </c:pt>
                <c:pt idx="8246">
                  <c:v>7.362E-9</c:v>
                </c:pt>
                <c:pt idx="8247">
                  <c:v>7.3574000000000003E-9</c:v>
                </c:pt>
                <c:pt idx="8248">
                  <c:v>7.3542999999999997E-9</c:v>
                </c:pt>
                <c:pt idx="8249">
                  <c:v>7.3557999999999998E-9</c:v>
                </c:pt>
                <c:pt idx="8250">
                  <c:v>7.3490000000000002E-9</c:v>
                </c:pt>
                <c:pt idx="8251">
                  <c:v>7.3466999999999999E-9</c:v>
                </c:pt>
                <c:pt idx="8252">
                  <c:v>7.3481999999999999E-9</c:v>
                </c:pt>
                <c:pt idx="8253">
                  <c:v>7.3406000000000001E-9</c:v>
                </c:pt>
                <c:pt idx="8254">
                  <c:v>7.3451999999999998E-9</c:v>
                </c:pt>
                <c:pt idx="8255">
                  <c:v>7.3444000000000004E-9</c:v>
                </c:pt>
                <c:pt idx="8256">
                  <c:v>7.3375000000000004E-9</c:v>
                </c:pt>
                <c:pt idx="8257">
                  <c:v>7.3328999999999998E-9</c:v>
                </c:pt>
                <c:pt idx="8258">
                  <c:v>7.3313999999999997E-9</c:v>
                </c:pt>
                <c:pt idx="8259">
                  <c:v>7.3291000000000003E-9</c:v>
                </c:pt>
                <c:pt idx="8260">
                  <c:v>7.3276000000000002E-9</c:v>
                </c:pt>
                <c:pt idx="8261">
                  <c:v>7.3252999999999999E-9</c:v>
                </c:pt>
                <c:pt idx="8262">
                  <c:v>7.3198999999999999E-9</c:v>
                </c:pt>
                <c:pt idx="8263">
                  <c:v>7.3183999999999999E-9</c:v>
                </c:pt>
                <c:pt idx="8264">
                  <c:v>7.3198999999999999E-9</c:v>
                </c:pt>
                <c:pt idx="8265">
                  <c:v>7.3138000000000001E-9</c:v>
                </c:pt>
                <c:pt idx="8266">
                  <c:v>7.3093E-9</c:v>
                </c:pt>
                <c:pt idx="8267">
                  <c:v>7.3114999999999998E-9</c:v>
                </c:pt>
                <c:pt idx="8268">
                  <c:v>7.3047000000000002E-9</c:v>
                </c:pt>
                <c:pt idx="8269">
                  <c:v>7.2985999999999996E-9</c:v>
                </c:pt>
                <c:pt idx="8270">
                  <c:v>7.2993000000000002E-9</c:v>
                </c:pt>
                <c:pt idx="8271">
                  <c:v>7.2939999999999998E-9</c:v>
                </c:pt>
                <c:pt idx="8272">
                  <c:v>7.2939999999999998E-9</c:v>
                </c:pt>
                <c:pt idx="8273">
                  <c:v>7.2963000000000001E-9</c:v>
                </c:pt>
                <c:pt idx="8274">
                  <c:v>7.2863000000000004E-9</c:v>
                </c:pt>
                <c:pt idx="8275">
                  <c:v>7.2879E-9</c:v>
                </c:pt>
                <c:pt idx="8276">
                  <c:v>7.2855999999999997E-9</c:v>
                </c:pt>
                <c:pt idx="8277">
                  <c:v>7.281E-9</c:v>
                </c:pt>
                <c:pt idx="8278">
                  <c:v>7.2794999999999999E-9</c:v>
                </c:pt>
                <c:pt idx="8279">
                  <c:v>7.2749000000000002E-9</c:v>
                </c:pt>
                <c:pt idx="8280">
                  <c:v>7.2717999999999996E-9</c:v>
                </c:pt>
                <c:pt idx="8281">
                  <c:v>7.2717999999999996E-9</c:v>
                </c:pt>
                <c:pt idx="8282">
                  <c:v>7.2717999999999996E-9</c:v>
                </c:pt>
                <c:pt idx="8283">
                  <c:v>7.2641999999999998E-9</c:v>
                </c:pt>
                <c:pt idx="8284">
                  <c:v>7.2619000000000003E-9</c:v>
                </c:pt>
                <c:pt idx="8285">
                  <c:v>7.2641999999999998E-9</c:v>
                </c:pt>
                <c:pt idx="8286">
                  <c:v>7.2581E-9</c:v>
                </c:pt>
                <c:pt idx="8287">
                  <c:v>7.2572999999999997E-9</c:v>
                </c:pt>
                <c:pt idx="8288">
                  <c:v>7.2557999999999997E-9</c:v>
                </c:pt>
                <c:pt idx="8289">
                  <c:v>7.2496999999999999E-9</c:v>
                </c:pt>
                <c:pt idx="8290">
                  <c:v>7.2481000000000002E-9</c:v>
                </c:pt>
                <c:pt idx="8291">
                  <c:v>7.2473999999999996E-9</c:v>
                </c:pt>
                <c:pt idx="8292">
                  <c:v>7.2419999999999996E-9</c:v>
                </c:pt>
                <c:pt idx="8293">
                  <c:v>7.2397000000000001E-9</c:v>
                </c:pt>
                <c:pt idx="8294">
                  <c:v>7.2397000000000001E-9</c:v>
                </c:pt>
                <c:pt idx="8295">
                  <c:v>7.2358999999999998E-9</c:v>
                </c:pt>
                <c:pt idx="8296">
                  <c:v>7.2321000000000003E-9</c:v>
                </c:pt>
                <c:pt idx="8297">
                  <c:v>7.2328999999999997E-9</c:v>
                </c:pt>
                <c:pt idx="8298">
                  <c:v>7.2282999999999999E-9</c:v>
                </c:pt>
                <c:pt idx="8299">
                  <c:v>7.2282999999999999E-9</c:v>
                </c:pt>
                <c:pt idx="8300">
                  <c:v>7.2222000000000001E-9</c:v>
                </c:pt>
                <c:pt idx="8301">
                  <c:v>7.2213999999999999E-9</c:v>
                </c:pt>
                <c:pt idx="8302">
                  <c:v>7.2176000000000004E-9</c:v>
                </c:pt>
                <c:pt idx="8303">
                  <c:v>7.2161000000000003E-9</c:v>
                </c:pt>
                <c:pt idx="8304">
                  <c:v>7.2176000000000004E-9</c:v>
                </c:pt>
                <c:pt idx="8305">
                  <c:v>7.2138E-9</c:v>
                </c:pt>
                <c:pt idx="8306">
                  <c:v>7.2084E-9</c:v>
                </c:pt>
                <c:pt idx="8307">
                  <c:v>7.2045999999999997E-9</c:v>
                </c:pt>
                <c:pt idx="8308">
                  <c:v>7.2030999999999997E-9</c:v>
                </c:pt>
                <c:pt idx="8309">
                  <c:v>7.2045999999999997E-9</c:v>
                </c:pt>
                <c:pt idx="8310">
                  <c:v>7.1976999999999997E-9</c:v>
                </c:pt>
                <c:pt idx="8311">
                  <c:v>7.1976999999999997E-9</c:v>
                </c:pt>
                <c:pt idx="8312">
                  <c:v>7.1930999999999999E-9</c:v>
                </c:pt>
                <c:pt idx="8313">
                  <c:v>7.1924000000000001E-9</c:v>
                </c:pt>
                <c:pt idx="8314">
                  <c:v>7.1924000000000001E-9</c:v>
                </c:pt>
                <c:pt idx="8315">
                  <c:v>7.1855000000000001E-9</c:v>
                </c:pt>
                <c:pt idx="8316">
                  <c:v>7.1816999999999997E-9</c:v>
                </c:pt>
                <c:pt idx="8317">
                  <c:v>7.1831999999999998E-9</c:v>
                </c:pt>
                <c:pt idx="8318">
                  <c:v>7.1794000000000003E-9</c:v>
                </c:pt>
                <c:pt idx="8319">
                  <c:v>7.1794000000000003E-9</c:v>
                </c:pt>
                <c:pt idx="8320">
                  <c:v>7.1755999999999999E-9</c:v>
                </c:pt>
                <c:pt idx="8321">
                  <c:v>7.1725000000000002E-9</c:v>
                </c:pt>
                <c:pt idx="8322">
                  <c:v>7.1695000000000001E-9</c:v>
                </c:pt>
                <c:pt idx="8323">
                  <c:v>7.1701999999999999E-9</c:v>
                </c:pt>
                <c:pt idx="8324">
                  <c:v>7.1649000000000004E-9</c:v>
                </c:pt>
                <c:pt idx="8325">
                  <c:v>7.1664000000000004E-9</c:v>
                </c:pt>
                <c:pt idx="8326">
                  <c:v>7.1649000000000004E-9</c:v>
                </c:pt>
                <c:pt idx="8327">
                  <c:v>7.1587999999999997E-9</c:v>
                </c:pt>
                <c:pt idx="8328">
                  <c:v>7.1572000000000001E-9</c:v>
                </c:pt>
                <c:pt idx="8329">
                  <c:v>7.1572000000000001E-9</c:v>
                </c:pt>
                <c:pt idx="8330">
                  <c:v>7.1472999999999999E-9</c:v>
                </c:pt>
                <c:pt idx="8331">
                  <c:v>7.1518999999999997E-9</c:v>
                </c:pt>
                <c:pt idx="8332">
                  <c:v>7.1481000000000002E-9</c:v>
                </c:pt>
                <c:pt idx="8333">
                  <c:v>7.1488E-9</c:v>
                </c:pt>
                <c:pt idx="8334">
                  <c:v>7.1472999999999999E-9</c:v>
                </c:pt>
                <c:pt idx="8335">
                  <c:v>7.1435000000000004E-9</c:v>
                </c:pt>
                <c:pt idx="8336">
                  <c:v>7.1388999999999998E-9</c:v>
                </c:pt>
                <c:pt idx="8337">
                  <c:v>7.1382E-9</c:v>
                </c:pt>
                <c:pt idx="8338">
                  <c:v>7.1412000000000001E-9</c:v>
                </c:pt>
                <c:pt idx="8339">
                  <c:v>7.1313E-9</c:v>
                </c:pt>
                <c:pt idx="8340">
                  <c:v>7.1328E-9</c:v>
                </c:pt>
                <c:pt idx="8341">
                  <c:v>7.1289999999999997E-9</c:v>
                </c:pt>
                <c:pt idx="8342">
                  <c:v>7.1243999999999999E-9</c:v>
                </c:pt>
                <c:pt idx="8343">
                  <c:v>7.1243999999999999E-9</c:v>
                </c:pt>
                <c:pt idx="8344">
                  <c:v>7.1220999999999996E-9</c:v>
                </c:pt>
                <c:pt idx="8345">
                  <c:v>7.1235999999999997E-9</c:v>
                </c:pt>
                <c:pt idx="8346">
                  <c:v>7.1198000000000002E-9</c:v>
                </c:pt>
                <c:pt idx="8347">
                  <c:v>7.1191000000000004E-9</c:v>
                </c:pt>
                <c:pt idx="8348">
                  <c:v>7.1159999999999998E-9</c:v>
                </c:pt>
                <c:pt idx="8349">
                  <c:v>7.1129000000000001E-9</c:v>
                </c:pt>
                <c:pt idx="8350">
                  <c:v>7.1099E-9</c:v>
                </c:pt>
                <c:pt idx="8351">
                  <c:v>7.1075999999999997E-9</c:v>
                </c:pt>
                <c:pt idx="8352">
                  <c:v>7.103E-9</c:v>
                </c:pt>
                <c:pt idx="8353">
                  <c:v>7.1006999999999997E-9</c:v>
                </c:pt>
                <c:pt idx="8354">
                  <c:v>7.0976999999999996E-9</c:v>
                </c:pt>
                <c:pt idx="8355">
                  <c:v>7.0954000000000001E-9</c:v>
                </c:pt>
                <c:pt idx="8356">
                  <c:v>7.0954000000000001E-9</c:v>
                </c:pt>
                <c:pt idx="8357">
                  <c:v>7.0908000000000004E-9</c:v>
                </c:pt>
                <c:pt idx="8358">
                  <c:v>7.0861999999999998E-9</c:v>
                </c:pt>
                <c:pt idx="8359">
                  <c:v>7.0846999999999997E-9</c:v>
                </c:pt>
                <c:pt idx="8360">
                  <c:v>7.0839000000000003E-9</c:v>
                </c:pt>
                <c:pt idx="8361">
                  <c:v>7.0801E-9</c:v>
                </c:pt>
                <c:pt idx="8362">
                  <c:v>7.0762999999999996E-9</c:v>
                </c:pt>
                <c:pt idx="8363">
                  <c:v>7.0777999999999997E-9</c:v>
                </c:pt>
                <c:pt idx="8364">
                  <c:v>7.0777999999999997E-9</c:v>
                </c:pt>
                <c:pt idx="8365">
                  <c:v>7.0725000000000001E-9</c:v>
                </c:pt>
                <c:pt idx="8366">
                  <c:v>7.0686000000000002E-9</c:v>
                </c:pt>
                <c:pt idx="8367">
                  <c:v>7.0664000000000003E-9</c:v>
                </c:pt>
                <c:pt idx="8368">
                  <c:v>7.0625000000000004E-9</c:v>
                </c:pt>
                <c:pt idx="8369">
                  <c:v>7.0578999999999998E-9</c:v>
                </c:pt>
                <c:pt idx="8370">
                  <c:v>7.0610000000000003E-9</c:v>
                </c:pt>
                <c:pt idx="8371">
                  <c:v>7.0548999999999997E-9</c:v>
                </c:pt>
                <c:pt idx="8372">
                  <c:v>7.0511000000000002E-9</c:v>
                </c:pt>
                <c:pt idx="8373">
                  <c:v>7.0502999999999999E-9</c:v>
                </c:pt>
                <c:pt idx="8374">
                  <c:v>7.0450000000000004E-9</c:v>
                </c:pt>
                <c:pt idx="8375">
                  <c:v>7.0442000000000001E-9</c:v>
                </c:pt>
                <c:pt idx="8376">
                  <c:v>7.0410999999999996E-9</c:v>
                </c:pt>
                <c:pt idx="8377">
                  <c:v>7.0381000000000003E-9</c:v>
                </c:pt>
                <c:pt idx="8378">
                  <c:v>7.0358E-9</c:v>
                </c:pt>
                <c:pt idx="8379">
                  <c:v>7.0366000000000003E-9</c:v>
                </c:pt>
                <c:pt idx="8380">
                  <c:v>7.0327000000000003E-9</c:v>
                </c:pt>
                <c:pt idx="8381">
                  <c:v>7.0366000000000003E-9</c:v>
                </c:pt>
                <c:pt idx="8382">
                  <c:v>7.0381000000000003E-9</c:v>
                </c:pt>
                <c:pt idx="8383">
                  <c:v>7.0289E-9</c:v>
                </c:pt>
                <c:pt idx="8384">
                  <c:v>7.0250999999999997E-9</c:v>
                </c:pt>
                <c:pt idx="8385">
                  <c:v>7.0258999999999999E-9</c:v>
                </c:pt>
                <c:pt idx="8386">
                  <c:v>7.0167000000000004E-9</c:v>
                </c:pt>
                <c:pt idx="8387">
                  <c:v>7.0159000000000001E-9</c:v>
                </c:pt>
                <c:pt idx="8388">
                  <c:v>7.0114E-9</c:v>
                </c:pt>
                <c:pt idx="8389">
                  <c:v>7.0083000000000003E-9</c:v>
                </c:pt>
                <c:pt idx="8390">
                  <c:v>7.0090999999999997E-9</c:v>
                </c:pt>
                <c:pt idx="8391">
                  <c:v>7.0021999999999997E-9</c:v>
                </c:pt>
                <c:pt idx="8392">
                  <c:v>7.0029999999999999E-9</c:v>
                </c:pt>
                <c:pt idx="8393">
                  <c:v>6.9967999999999997E-9</c:v>
                </c:pt>
                <c:pt idx="8394">
                  <c:v>6.9991E-9</c:v>
                </c:pt>
                <c:pt idx="8395">
                  <c:v>6.9952999999999996E-9</c:v>
                </c:pt>
                <c:pt idx="8396">
                  <c:v>6.9915000000000001E-9</c:v>
                </c:pt>
                <c:pt idx="8397">
                  <c:v>6.9876999999999998E-9</c:v>
                </c:pt>
                <c:pt idx="8398">
                  <c:v>6.9839000000000003E-9</c:v>
                </c:pt>
                <c:pt idx="8399">
                  <c:v>6.9800000000000003E-9</c:v>
                </c:pt>
                <c:pt idx="8400">
                  <c:v>6.9861000000000001E-9</c:v>
                </c:pt>
                <c:pt idx="8401">
                  <c:v>6.9816E-9</c:v>
                </c:pt>
                <c:pt idx="8402">
                  <c:v>6.9762E-9</c:v>
                </c:pt>
                <c:pt idx="8403">
                  <c:v>6.9777E-9</c:v>
                </c:pt>
                <c:pt idx="8404">
                  <c:v>6.9677999999999999E-9</c:v>
                </c:pt>
                <c:pt idx="8405">
                  <c:v>6.9709000000000004E-9</c:v>
                </c:pt>
                <c:pt idx="8406">
                  <c:v>6.9662999999999998E-9</c:v>
                </c:pt>
                <c:pt idx="8407">
                  <c:v>6.9625000000000003E-9</c:v>
                </c:pt>
                <c:pt idx="8408">
                  <c:v>6.9602E-9</c:v>
                </c:pt>
                <c:pt idx="8409">
                  <c:v>6.9593999999999998E-9</c:v>
                </c:pt>
                <c:pt idx="8410">
                  <c:v>6.9517999999999999E-9</c:v>
                </c:pt>
                <c:pt idx="8411">
                  <c:v>6.9548E-9</c:v>
                </c:pt>
                <c:pt idx="8412">
                  <c:v>6.9533E-9</c:v>
                </c:pt>
                <c:pt idx="8413">
                  <c:v>6.9494999999999996E-9</c:v>
                </c:pt>
                <c:pt idx="8414">
                  <c:v>6.9480000000000004E-9</c:v>
                </c:pt>
                <c:pt idx="8415">
                  <c:v>6.9440999999999996E-9</c:v>
                </c:pt>
                <c:pt idx="8416">
                  <c:v>6.9457000000000001E-9</c:v>
                </c:pt>
                <c:pt idx="8417">
                  <c:v>6.9426000000000004E-9</c:v>
                </c:pt>
                <c:pt idx="8418">
                  <c:v>6.9357000000000004E-9</c:v>
                </c:pt>
                <c:pt idx="8419">
                  <c:v>6.9334000000000001E-9</c:v>
                </c:pt>
                <c:pt idx="8420">
                  <c:v>6.9334000000000001E-9</c:v>
                </c:pt>
                <c:pt idx="8421">
                  <c:v>6.9327000000000003E-9</c:v>
                </c:pt>
                <c:pt idx="8422">
                  <c:v>6.9273000000000003E-9</c:v>
                </c:pt>
                <c:pt idx="8423">
                  <c:v>6.9319E-9</c:v>
                </c:pt>
                <c:pt idx="8424">
                  <c:v>6.9265999999999996E-9</c:v>
                </c:pt>
                <c:pt idx="8425">
                  <c:v>6.9219999999999999E-9</c:v>
                </c:pt>
                <c:pt idx="8426">
                  <c:v>6.9211999999999996E-9</c:v>
                </c:pt>
                <c:pt idx="8427">
                  <c:v>6.9182000000000004E-9</c:v>
                </c:pt>
                <c:pt idx="8428">
                  <c:v>6.9226999999999997E-9</c:v>
                </c:pt>
                <c:pt idx="8429">
                  <c:v>6.9150999999999998E-9</c:v>
                </c:pt>
                <c:pt idx="8430">
                  <c:v>6.9113000000000003E-9</c:v>
                </c:pt>
                <c:pt idx="8431">
                  <c:v>6.9105000000000001E-9</c:v>
                </c:pt>
                <c:pt idx="8432">
                  <c:v>6.9044000000000003E-9</c:v>
                </c:pt>
                <c:pt idx="8433">
                  <c:v>6.9014000000000002E-9</c:v>
                </c:pt>
                <c:pt idx="8434">
                  <c:v>6.9005999999999999E-9</c:v>
                </c:pt>
                <c:pt idx="8435">
                  <c:v>6.9021E-9</c:v>
                </c:pt>
                <c:pt idx="8436">
                  <c:v>6.8960000000000002E-9</c:v>
                </c:pt>
                <c:pt idx="8437">
                  <c:v>6.8906999999999998E-9</c:v>
                </c:pt>
                <c:pt idx="8438">
                  <c:v>6.8913999999999996E-9</c:v>
                </c:pt>
                <c:pt idx="8439">
                  <c:v>6.8891000000000001E-9</c:v>
                </c:pt>
                <c:pt idx="8440">
                  <c:v>6.8867999999999998E-9</c:v>
                </c:pt>
                <c:pt idx="8441">
                  <c:v>6.8837999999999997E-9</c:v>
                </c:pt>
                <c:pt idx="8442">
                  <c:v>6.8800000000000002E-9</c:v>
                </c:pt>
                <c:pt idx="8443">
                  <c:v>6.8830000000000003E-9</c:v>
                </c:pt>
                <c:pt idx="8444">
                  <c:v>6.8800000000000002E-9</c:v>
                </c:pt>
                <c:pt idx="8445">
                  <c:v>6.8731000000000002E-9</c:v>
                </c:pt>
                <c:pt idx="8446">
                  <c:v>6.8707999999999999E-9</c:v>
                </c:pt>
                <c:pt idx="8447">
                  <c:v>6.8677000000000002E-9</c:v>
                </c:pt>
                <c:pt idx="8448">
                  <c:v>6.8677000000000002E-9</c:v>
                </c:pt>
                <c:pt idx="8449">
                  <c:v>6.8670000000000004E-9</c:v>
                </c:pt>
                <c:pt idx="8450">
                  <c:v>6.8632E-9</c:v>
                </c:pt>
                <c:pt idx="8451">
                  <c:v>6.8608999999999997E-9</c:v>
                </c:pt>
                <c:pt idx="8452">
                  <c:v>6.8616000000000004E-9</c:v>
                </c:pt>
                <c:pt idx="8453">
                  <c:v>6.8554999999999997E-9</c:v>
                </c:pt>
                <c:pt idx="8454">
                  <c:v>6.8487000000000001E-9</c:v>
                </c:pt>
                <c:pt idx="8455">
                  <c:v>6.8502000000000002E-9</c:v>
                </c:pt>
                <c:pt idx="8456">
                  <c:v>6.8433000000000001E-9</c:v>
                </c:pt>
                <c:pt idx="8457">
                  <c:v>6.8433000000000001E-9</c:v>
                </c:pt>
                <c:pt idx="8458">
                  <c:v>6.8394999999999998E-9</c:v>
                </c:pt>
                <c:pt idx="8459">
                  <c:v>6.8394999999999998E-9</c:v>
                </c:pt>
                <c:pt idx="8460">
                  <c:v>6.8379999999999998E-9</c:v>
                </c:pt>
                <c:pt idx="8461">
                  <c:v>6.8372000000000003E-9</c:v>
                </c:pt>
                <c:pt idx="8462">
                  <c:v>6.8340999999999998E-9</c:v>
                </c:pt>
                <c:pt idx="8463">
                  <c:v>6.8357000000000003E-9</c:v>
                </c:pt>
                <c:pt idx="8464">
                  <c:v>6.8288000000000002E-9</c:v>
                </c:pt>
                <c:pt idx="8465">
                  <c:v>6.8273000000000002E-9</c:v>
                </c:pt>
                <c:pt idx="8466">
                  <c:v>6.8241999999999997E-9</c:v>
                </c:pt>
                <c:pt idx="8467">
                  <c:v>6.8256999999999997E-9</c:v>
                </c:pt>
                <c:pt idx="8468">
                  <c:v>6.8219000000000002E-9</c:v>
                </c:pt>
                <c:pt idx="8469">
                  <c:v>6.8204000000000001E-9</c:v>
                </c:pt>
                <c:pt idx="8470">
                  <c:v>6.8212000000000004E-9</c:v>
                </c:pt>
                <c:pt idx="8471">
                  <c:v>6.8158000000000004E-9</c:v>
                </c:pt>
                <c:pt idx="8472">
                  <c:v>6.8105E-9</c:v>
                </c:pt>
                <c:pt idx="8473">
                  <c:v>6.8135000000000001E-9</c:v>
                </c:pt>
                <c:pt idx="8474">
                  <c:v>6.8066E-9</c:v>
                </c:pt>
                <c:pt idx="8475">
                  <c:v>6.8089000000000003E-9</c:v>
                </c:pt>
                <c:pt idx="8476">
                  <c:v>6.7982E-9</c:v>
                </c:pt>
                <c:pt idx="8477">
                  <c:v>6.7966999999999999E-9</c:v>
                </c:pt>
                <c:pt idx="8478">
                  <c:v>6.7951999999999999E-9</c:v>
                </c:pt>
                <c:pt idx="8479">
                  <c:v>6.7997999999999996E-9</c:v>
                </c:pt>
                <c:pt idx="8480">
                  <c:v>6.7891000000000001E-9</c:v>
                </c:pt>
                <c:pt idx="8481">
                  <c:v>6.7914000000000003E-9</c:v>
                </c:pt>
                <c:pt idx="8482">
                  <c:v>6.7891000000000001E-9</c:v>
                </c:pt>
                <c:pt idx="8483">
                  <c:v>6.7807E-9</c:v>
                </c:pt>
                <c:pt idx="8484">
                  <c:v>6.7837000000000001E-9</c:v>
                </c:pt>
                <c:pt idx="8485">
                  <c:v>6.7768999999999996E-9</c:v>
                </c:pt>
                <c:pt idx="8486">
                  <c:v>6.7776000000000003E-9</c:v>
                </c:pt>
                <c:pt idx="8487">
                  <c:v>6.7737999999999999E-9</c:v>
                </c:pt>
                <c:pt idx="8488">
                  <c:v>6.7746000000000002E-9</c:v>
                </c:pt>
                <c:pt idx="8489">
                  <c:v>6.7683999999999999E-9</c:v>
                </c:pt>
                <c:pt idx="8490">
                  <c:v>6.7683999999999999E-9</c:v>
                </c:pt>
                <c:pt idx="8491">
                  <c:v>6.7683999999999999E-9</c:v>
                </c:pt>
                <c:pt idx="8492">
                  <c:v>6.7608000000000001E-9</c:v>
                </c:pt>
                <c:pt idx="8493">
                  <c:v>6.7646000000000004E-9</c:v>
                </c:pt>
                <c:pt idx="8494">
                  <c:v>6.7599999999999998E-9</c:v>
                </c:pt>
                <c:pt idx="8495">
                  <c:v>6.7584999999999998E-9</c:v>
                </c:pt>
                <c:pt idx="8496">
                  <c:v>6.7562000000000003E-9</c:v>
                </c:pt>
                <c:pt idx="8497">
                  <c:v>6.7554999999999997E-9</c:v>
                </c:pt>
                <c:pt idx="8498">
                  <c:v>6.7508999999999999E-9</c:v>
                </c:pt>
                <c:pt idx="8499">
                  <c:v>6.7524E-9</c:v>
                </c:pt>
                <c:pt idx="8500">
                  <c:v>6.7478000000000002E-9</c:v>
                </c:pt>
                <c:pt idx="8501">
                  <c:v>6.7424999999999998E-9</c:v>
                </c:pt>
                <c:pt idx="8502">
                  <c:v>6.7424999999999998E-9</c:v>
                </c:pt>
                <c:pt idx="8503">
                  <c:v>6.7402000000000004E-9</c:v>
                </c:pt>
                <c:pt idx="8504">
                  <c:v>6.7370999999999998E-9</c:v>
                </c:pt>
                <c:pt idx="8505">
                  <c:v>6.7370999999999998E-9</c:v>
                </c:pt>
                <c:pt idx="8506">
                  <c:v>6.7333000000000003E-9</c:v>
                </c:pt>
                <c:pt idx="8507">
                  <c:v>6.7318000000000003E-9</c:v>
                </c:pt>
                <c:pt idx="8508">
                  <c:v>6.731E-9</c:v>
                </c:pt>
                <c:pt idx="8509">
                  <c:v>6.7271999999999997E-9</c:v>
                </c:pt>
                <c:pt idx="8510">
                  <c:v>6.7241E-9</c:v>
                </c:pt>
                <c:pt idx="8511">
                  <c:v>6.7241E-9</c:v>
                </c:pt>
                <c:pt idx="8512">
                  <c:v>6.7126999999999998E-9</c:v>
                </c:pt>
                <c:pt idx="8513">
                  <c:v>6.7135E-9</c:v>
                </c:pt>
                <c:pt idx="8514">
                  <c:v>6.7508999999999999E-9</c:v>
                </c:pt>
                <c:pt idx="8515">
                  <c:v>6.7195999999999998E-9</c:v>
                </c:pt>
                <c:pt idx="8516">
                  <c:v>6.7141999999999998E-9</c:v>
                </c:pt>
                <c:pt idx="8517">
                  <c:v>6.7050999999999999E-9</c:v>
                </c:pt>
                <c:pt idx="8518">
                  <c:v>6.7012E-9</c:v>
                </c:pt>
                <c:pt idx="8519">
                  <c:v>6.6988999999999997E-9</c:v>
                </c:pt>
                <c:pt idx="8520">
                  <c:v>6.6988999999999997E-9</c:v>
                </c:pt>
                <c:pt idx="8521">
                  <c:v>6.6966000000000002E-9</c:v>
                </c:pt>
                <c:pt idx="8522">
                  <c:v>6.6912999999999998E-9</c:v>
                </c:pt>
                <c:pt idx="8523">
                  <c:v>6.6951000000000002E-9</c:v>
                </c:pt>
                <c:pt idx="8524">
                  <c:v>6.6897999999999998E-9</c:v>
                </c:pt>
                <c:pt idx="8525">
                  <c:v>6.6897999999999998E-9</c:v>
                </c:pt>
                <c:pt idx="8526">
                  <c:v>6.6912999999999998E-9</c:v>
                </c:pt>
                <c:pt idx="8527">
                  <c:v>6.6837E-9</c:v>
                </c:pt>
                <c:pt idx="8528">
                  <c:v>6.6798E-9</c:v>
                </c:pt>
                <c:pt idx="8529">
                  <c:v>6.6828999999999997E-9</c:v>
                </c:pt>
                <c:pt idx="8530">
                  <c:v>6.6783E-9</c:v>
                </c:pt>
                <c:pt idx="8531">
                  <c:v>6.6759999999999997E-9</c:v>
                </c:pt>
                <c:pt idx="8532">
                  <c:v>6.6767999999999999E-9</c:v>
                </c:pt>
                <c:pt idx="8533">
                  <c:v>6.6737000000000002E-9</c:v>
                </c:pt>
                <c:pt idx="8534">
                  <c:v>6.6698999999999999E-9</c:v>
                </c:pt>
                <c:pt idx="8535">
                  <c:v>6.6683999999999998E-9</c:v>
                </c:pt>
                <c:pt idx="8536">
                  <c:v>6.6653000000000001E-9</c:v>
                </c:pt>
                <c:pt idx="8537">
                  <c:v>6.6614999999999998E-9</c:v>
                </c:pt>
                <c:pt idx="8538">
                  <c:v>6.6592000000000003E-9</c:v>
                </c:pt>
                <c:pt idx="8539">
                  <c:v>6.6607000000000004E-9</c:v>
                </c:pt>
                <c:pt idx="8540">
                  <c:v>6.6569E-9</c:v>
                </c:pt>
                <c:pt idx="8541">
                  <c:v>6.6523000000000003E-9</c:v>
                </c:pt>
                <c:pt idx="8542">
                  <c:v>6.6500999999999996E-9</c:v>
                </c:pt>
                <c:pt idx="8543">
                  <c:v>6.6461999999999997E-9</c:v>
                </c:pt>
                <c:pt idx="8544">
                  <c:v>6.6515999999999997E-9</c:v>
                </c:pt>
                <c:pt idx="8545">
                  <c:v>6.6432000000000004E-9</c:v>
                </c:pt>
                <c:pt idx="8546">
                  <c:v>6.6409000000000001E-9</c:v>
                </c:pt>
                <c:pt idx="8547">
                  <c:v>6.6454999999999999E-9</c:v>
                </c:pt>
                <c:pt idx="8548">
                  <c:v>6.6378000000000004E-9</c:v>
                </c:pt>
                <c:pt idx="8549">
                  <c:v>6.6378000000000004E-9</c:v>
                </c:pt>
                <c:pt idx="8550">
                  <c:v>6.6370999999999998E-9</c:v>
                </c:pt>
                <c:pt idx="8551">
                  <c:v>6.6279000000000002E-9</c:v>
                </c:pt>
                <c:pt idx="8552">
                  <c:v>6.6294000000000003E-9</c:v>
                </c:pt>
                <c:pt idx="8553">
                  <c:v>6.6294000000000003E-9</c:v>
                </c:pt>
                <c:pt idx="8554">
                  <c:v>6.6247999999999997E-9</c:v>
                </c:pt>
                <c:pt idx="8555">
                  <c:v>6.6232999999999997E-9</c:v>
                </c:pt>
                <c:pt idx="8556">
                  <c:v>6.6232999999999997E-9</c:v>
                </c:pt>
                <c:pt idx="8557">
                  <c:v>6.6240999999999999E-9</c:v>
                </c:pt>
                <c:pt idx="8558">
                  <c:v>6.6203000000000004E-9</c:v>
                </c:pt>
                <c:pt idx="8559">
                  <c:v>6.6156999999999998E-9</c:v>
                </c:pt>
                <c:pt idx="8560">
                  <c:v>6.6163999999999996E-9</c:v>
                </c:pt>
                <c:pt idx="8561">
                  <c:v>6.6180000000000001E-9</c:v>
                </c:pt>
                <c:pt idx="8562">
                  <c:v>6.6111000000000001E-9</c:v>
                </c:pt>
                <c:pt idx="8563">
                  <c:v>6.6087999999999998E-9</c:v>
                </c:pt>
                <c:pt idx="8564">
                  <c:v>6.6087999999999998E-9</c:v>
                </c:pt>
                <c:pt idx="8565">
                  <c:v>6.6072999999999997E-9</c:v>
                </c:pt>
                <c:pt idx="8566">
                  <c:v>6.6080000000000003E-9</c:v>
                </c:pt>
                <c:pt idx="8567">
                  <c:v>6.6050000000000002E-9</c:v>
                </c:pt>
                <c:pt idx="8568">
                  <c:v>6.6003999999999997E-9</c:v>
                </c:pt>
                <c:pt idx="8569">
                  <c:v>6.5957999999999999E-9</c:v>
                </c:pt>
                <c:pt idx="8570">
                  <c:v>6.5996000000000002E-9</c:v>
                </c:pt>
                <c:pt idx="8571">
                  <c:v>6.6011999999999999E-9</c:v>
                </c:pt>
                <c:pt idx="8572">
                  <c:v>6.5927999999999998E-9</c:v>
                </c:pt>
                <c:pt idx="8573">
                  <c:v>6.5966000000000002E-9</c:v>
                </c:pt>
                <c:pt idx="8574">
                  <c:v>6.5912000000000002E-9</c:v>
                </c:pt>
                <c:pt idx="8575">
                  <c:v>6.5897000000000001E-9</c:v>
                </c:pt>
                <c:pt idx="8576">
                  <c:v>6.5888999999999999E-9</c:v>
                </c:pt>
                <c:pt idx="8577">
                  <c:v>6.5851000000000003E-9</c:v>
                </c:pt>
                <c:pt idx="8578">
                  <c:v>6.5836000000000003E-9</c:v>
                </c:pt>
                <c:pt idx="8579">
                  <c:v>6.5821000000000003E-9</c:v>
                </c:pt>
                <c:pt idx="8580">
                  <c:v>6.5813E-9</c:v>
                </c:pt>
                <c:pt idx="8581">
                  <c:v>6.5759999999999996E-9</c:v>
                </c:pt>
                <c:pt idx="8582">
                  <c:v>6.5744E-9</c:v>
                </c:pt>
                <c:pt idx="8583">
                  <c:v>6.5737000000000002E-9</c:v>
                </c:pt>
                <c:pt idx="8584">
                  <c:v>6.5720999999999997E-9</c:v>
                </c:pt>
                <c:pt idx="8585">
                  <c:v>6.5713999999999999E-9</c:v>
                </c:pt>
                <c:pt idx="8586">
                  <c:v>6.5659999999999999E-9</c:v>
                </c:pt>
                <c:pt idx="8587">
                  <c:v>6.5629999999999998E-9</c:v>
                </c:pt>
                <c:pt idx="8588">
                  <c:v>6.5653000000000001E-9</c:v>
                </c:pt>
                <c:pt idx="8589">
                  <c:v>6.5637000000000004E-9</c:v>
                </c:pt>
                <c:pt idx="8590">
                  <c:v>6.5622000000000004E-9</c:v>
                </c:pt>
                <c:pt idx="8591">
                  <c:v>6.5560999999999997E-9</c:v>
                </c:pt>
                <c:pt idx="8592">
                  <c:v>6.5569E-9</c:v>
                </c:pt>
                <c:pt idx="8593">
                  <c:v>6.5515E-9</c:v>
                </c:pt>
                <c:pt idx="8594">
                  <c:v>6.5560999999999997E-9</c:v>
                </c:pt>
                <c:pt idx="8595">
                  <c:v>6.5476999999999996E-9</c:v>
                </c:pt>
                <c:pt idx="8596">
                  <c:v>6.5469000000000002E-9</c:v>
                </c:pt>
                <c:pt idx="8597">
                  <c:v>6.5484999999999999E-9</c:v>
                </c:pt>
                <c:pt idx="8598">
                  <c:v>6.5370000000000001E-9</c:v>
                </c:pt>
                <c:pt idx="8599">
                  <c:v>6.5439000000000001E-9</c:v>
                </c:pt>
                <c:pt idx="8600">
                  <c:v>6.5355E-9</c:v>
                </c:pt>
                <c:pt idx="8601">
                  <c:v>6.5331999999999997E-9</c:v>
                </c:pt>
                <c:pt idx="8602">
                  <c:v>6.5385000000000001E-9</c:v>
                </c:pt>
                <c:pt idx="8603">
                  <c:v>6.5309000000000003E-9</c:v>
                </c:pt>
                <c:pt idx="8604">
                  <c:v>6.5316999999999997E-9</c:v>
                </c:pt>
                <c:pt idx="8605">
                  <c:v>6.5286E-9</c:v>
                </c:pt>
                <c:pt idx="8606">
                  <c:v>6.5255000000000003E-9</c:v>
                </c:pt>
                <c:pt idx="8607">
                  <c:v>6.5232999999999996E-9</c:v>
                </c:pt>
                <c:pt idx="8608">
                  <c:v>6.5201999999999999E-9</c:v>
                </c:pt>
                <c:pt idx="8609">
                  <c:v>6.5171000000000002E-9</c:v>
                </c:pt>
                <c:pt idx="8610">
                  <c:v>6.5164000000000004E-9</c:v>
                </c:pt>
                <c:pt idx="8611">
                  <c:v>6.5178999999999996E-9</c:v>
                </c:pt>
                <c:pt idx="8612">
                  <c:v>6.5095000000000003E-9</c:v>
                </c:pt>
                <c:pt idx="8613">
                  <c:v>6.5095000000000003E-9</c:v>
                </c:pt>
                <c:pt idx="8614">
                  <c:v>6.5080000000000003E-9</c:v>
                </c:pt>
                <c:pt idx="8615">
                  <c:v>6.5057E-9</c:v>
                </c:pt>
                <c:pt idx="8616">
                  <c:v>6.5011000000000002E-9</c:v>
                </c:pt>
                <c:pt idx="8617">
                  <c:v>6.5033999999999997E-9</c:v>
                </c:pt>
                <c:pt idx="8618">
                  <c:v>6.4996000000000002E-9</c:v>
                </c:pt>
                <c:pt idx="8619">
                  <c:v>6.4949999999999996E-9</c:v>
                </c:pt>
                <c:pt idx="8620">
                  <c:v>6.4979999999999997E-9</c:v>
                </c:pt>
                <c:pt idx="8621">
                  <c:v>6.4949999999999996E-9</c:v>
                </c:pt>
                <c:pt idx="8622">
                  <c:v>6.4881000000000004E-9</c:v>
                </c:pt>
                <c:pt idx="8623">
                  <c:v>6.4881000000000004E-9</c:v>
                </c:pt>
                <c:pt idx="8624">
                  <c:v>6.4858000000000001E-9</c:v>
                </c:pt>
                <c:pt idx="8625">
                  <c:v>6.4858000000000001E-9</c:v>
                </c:pt>
                <c:pt idx="8626">
                  <c:v>6.4782000000000002E-9</c:v>
                </c:pt>
                <c:pt idx="8627">
                  <c:v>6.4789999999999997E-9</c:v>
                </c:pt>
                <c:pt idx="8628">
                  <c:v>6.4789999999999997E-9</c:v>
                </c:pt>
                <c:pt idx="8629">
                  <c:v>6.4735999999999996E-9</c:v>
                </c:pt>
                <c:pt idx="8630">
                  <c:v>6.4728000000000002E-9</c:v>
                </c:pt>
                <c:pt idx="8631">
                  <c:v>6.4720999999999996E-9</c:v>
                </c:pt>
                <c:pt idx="8632">
                  <c:v>6.4644000000000001E-9</c:v>
                </c:pt>
                <c:pt idx="8633">
                  <c:v>6.4659999999999998E-9</c:v>
                </c:pt>
                <c:pt idx="8634">
                  <c:v>6.4620999999999998E-9</c:v>
                </c:pt>
                <c:pt idx="8635">
                  <c:v>6.4605999999999998E-9</c:v>
                </c:pt>
                <c:pt idx="8636">
                  <c:v>6.4590999999999997E-9</c:v>
                </c:pt>
                <c:pt idx="8637">
                  <c:v>6.4575999999999997E-9</c:v>
                </c:pt>
                <c:pt idx="8638">
                  <c:v>6.4521999999999997E-9</c:v>
                </c:pt>
                <c:pt idx="8639">
                  <c:v>6.4568000000000003E-9</c:v>
                </c:pt>
                <c:pt idx="8640">
                  <c:v>6.4521999999999997E-9</c:v>
                </c:pt>
                <c:pt idx="8641">
                  <c:v>6.4506999999999997E-9</c:v>
                </c:pt>
                <c:pt idx="8642">
                  <c:v>6.4499000000000002E-9</c:v>
                </c:pt>
                <c:pt idx="8643">
                  <c:v>6.4469000000000001E-9</c:v>
                </c:pt>
                <c:pt idx="8644">
                  <c:v>6.4423000000000004E-9</c:v>
                </c:pt>
                <c:pt idx="8645">
                  <c:v>6.4460999999999999E-9</c:v>
                </c:pt>
                <c:pt idx="8646">
                  <c:v>6.4423000000000004E-9</c:v>
                </c:pt>
                <c:pt idx="8647">
                  <c:v>6.4400000000000001E-9</c:v>
                </c:pt>
                <c:pt idx="8648">
                  <c:v>6.4408000000000003E-9</c:v>
                </c:pt>
                <c:pt idx="8649">
                  <c:v>6.4361999999999998E-9</c:v>
                </c:pt>
                <c:pt idx="8650">
                  <c:v>6.4339000000000003E-9</c:v>
                </c:pt>
                <c:pt idx="8651">
                  <c:v>6.4324000000000002E-9</c:v>
                </c:pt>
                <c:pt idx="8652">
                  <c:v>6.4285000000000003E-9</c:v>
                </c:pt>
                <c:pt idx="8653">
                  <c:v>6.4255000000000002E-9</c:v>
                </c:pt>
                <c:pt idx="8654">
                  <c:v>6.4277999999999997E-9</c:v>
                </c:pt>
                <c:pt idx="8655">
                  <c:v>6.4247E-9</c:v>
                </c:pt>
                <c:pt idx="8656">
                  <c:v>6.4255000000000002E-9</c:v>
                </c:pt>
                <c:pt idx="8657">
                  <c:v>6.4231999999999999E-9</c:v>
                </c:pt>
                <c:pt idx="8658">
                  <c:v>6.4177999999999999E-9</c:v>
                </c:pt>
                <c:pt idx="8659">
                  <c:v>6.4171000000000001E-9</c:v>
                </c:pt>
                <c:pt idx="8660">
                  <c:v>6.4162999999999999E-9</c:v>
                </c:pt>
                <c:pt idx="8661">
                  <c:v>6.4132999999999998E-9</c:v>
                </c:pt>
                <c:pt idx="8662">
                  <c:v>6.4093999999999998E-9</c:v>
                </c:pt>
                <c:pt idx="8663">
                  <c:v>6.4078999999999998E-9</c:v>
                </c:pt>
                <c:pt idx="8664">
                  <c:v>6.4110000000000003E-9</c:v>
                </c:pt>
                <c:pt idx="8665">
                  <c:v>6.4026000000000002E-9</c:v>
                </c:pt>
                <c:pt idx="8666">
                  <c:v>6.4033E-9</c:v>
                </c:pt>
                <c:pt idx="8667">
                  <c:v>6.3987000000000002E-9</c:v>
                </c:pt>
                <c:pt idx="8668">
                  <c:v>6.3965000000000004E-9</c:v>
                </c:pt>
                <c:pt idx="8669">
                  <c:v>6.3965000000000004E-9</c:v>
                </c:pt>
                <c:pt idx="8670">
                  <c:v>6.3933999999999999E-9</c:v>
                </c:pt>
                <c:pt idx="8671">
                  <c:v>6.3903000000000002E-9</c:v>
                </c:pt>
                <c:pt idx="8672">
                  <c:v>6.3942000000000001E-9</c:v>
                </c:pt>
                <c:pt idx="8673">
                  <c:v>6.3888000000000001E-9</c:v>
                </c:pt>
                <c:pt idx="8674">
                  <c:v>6.3858E-9</c:v>
                </c:pt>
                <c:pt idx="8675">
                  <c:v>6.3873000000000001E-9</c:v>
                </c:pt>
                <c:pt idx="8676">
                  <c:v>6.3804E-9</c:v>
                </c:pt>
                <c:pt idx="8677">
                  <c:v>6.3789E-9</c:v>
                </c:pt>
                <c:pt idx="8678">
                  <c:v>6.3812000000000003E-9</c:v>
                </c:pt>
                <c:pt idx="8679">
                  <c:v>6.3728000000000002E-9</c:v>
                </c:pt>
                <c:pt idx="8680">
                  <c:v>6.3789E-9</c:v>
                </c:pt>
                <c:pt idx="8681">
                  <c:v>6.3765999999999997E-9</c:v>
                </c:pt>
                <c:pt idx="8682">
                  <c:v>6.3696999999999996E-9</c:v>
                </c:pt>
                <c:pt idx="8683">
                  <c:v>6.3704999999999999E-9</c:v>
                </c:pt>
                <c:pt idx="8684">
                  <c:v>6.3659000000000001E-9</c:v>
                </c:pt>
                <c:pt idx="8685">
                  <c:v>6.3620999999999998E-9</c:v>
                </c:pt>
                <c:pt idx="8686">
                  <c:v>6.3650999999999999E-9</c:v>
                </c:pt>
                <c:pt idx="8687">
                  <c:v>6.3613000000000004E-9</c:v>
                </c:pt>
                <c:pt idx="8688">
                  <c:v>6.3605999999999997E-9</c:v>
                </c:pt>
                <c:pt idx="8689">
                  <c:v>6.3514000000000002E-9</c:v>
                </c:pt>
                <c:pt idx="8690">
                  <c:v>6.3583000000000003E-9</c:v>
                </c:pt>
                <c:pt idx="8691">
                  <c:v>6.3514000000000002E-9</c:v>
                </c:pt>
                <c:pt idx="8692">
                  <c:v>6.3566999999999998E-9</c:v>
                </c:pt>
                <c:pt idx="8693">
                  <c:v>6.3536999999999997E-9</c:v>
                </c:pt>
                <c:pt idx="8694">
                  <c:v>6.3453000000000004E-9</c:v>
                </c:pt>
                <c:pt idx="8695">
                  <c:v>6.3430000000000001E-9</c:v>
                </c:pt>
                <c:pt idx="8696">
                  <c:v>6.3421999999999999E-9</c:v>
                </c:pt>
                <c:pt idx="8697">
                  <c:v>6.3421999999999999E-9</c:v>
                </c:pt>
                <c:pt idx="8698">
                  <c:v>6.3369000000000003E-9</c:v>
                </c:pt>
                <c:pt idx="8699">
                  <c:v>6.3352999999999998E-9</c:v>
                </c:pt>
                <c:pt idx="8700">
                  <c:v>6.3352999999999998E-9</c:v>
                </c:pt>
                <c:pt idx="8701">
                  <c:v>6.3352999999999998E-9</c:v>
                </c:pt>
                <c:pt idx="8702">
                  <c:v>6.3322999999999997E-9</c:v>
                </c:pt>
                <c:pt idx="8703">
                  <c:v>6.3285000000000002E-9</c:v>
                </c:pt>
                <c:pt idx="8704">
                  <c:v>6.3253999999999997E-9</c:v>
                </c:pt>
                <c:pt idx="8705">
                  <c:v>6.3246999999999999E-9</c:v>
                </c:pt>
                <c:pt idx="8706">
                  <c:v>6.3192999999999999E-9</c:v>
                </c:pt>
                <c:pt idx="8707">
                  <c:v>6.3246999999999999E-9</c:v>
                </c:pt>
                <c:pt idx="8708">
                  <c:v>6.3201000000000001E-9</c:v>
                </c:pt>
                <c:pt idx="8709">
                  <c:v>6.3207999999999999E-9</c:v>
                </c:pt>
                <c:pt idx="8710">
                  <c:v>6.3201000000000001E-9</c:v>
                </c:pt>
                <c:pt idx="8711">
                  <c:v>6.3162999999999998E-9</c:v>
                </c:pt>
                <c:pt idx="8712">
                  <c:v>6.3132000000000001E-9</c:v>
                </c:pt>
                <c:pt idx="8713">
                  <c:v>6.3078000000000001E-9</c:v>
                </c:pt>
                <c:pt idx="8714">
                  <c:v>6.3093999999999997E-9</c:v>
                </c:pt>
                <c:pt idx="8715">
                  <c:v>6.3093999999999997E-9</c:v>
                </c:pt>
                <c:pt idx="8716">
                  <c:v>6.3032999999999999E-9</c:v>
                </c:pt>
                <c:pt idx="8717">
                  <c:v>6.3017000000000003E-9</c:v>
                </c:pt>
                <c:pt idx="8718">
                  <c:v>6.3017000000000003E-9</c:v>
                </c:pt>
                <c:pt idx="8719">
                  <c:v>6.2994E-9</c:v>
                </c:pt>
                <c:pt idx="8720">
                  <c:v>6.2994E-9</c:v>
                </c:pt>
                <c:pt idx="8721">
                  <c:v>6.2963999999999999E-9</c:v>
                </c:pt>
                <c:pt idx="8722">
                  <c:v>6.2963999999999999E-9</c:v>
                </c:pt>
                <c:pt idx="8723">
                  <c:v>6.2918000000000001E-9</c:v>
                </c:pt>
                <c:pt idx="8724">
                  <c:v>6.2926000000000004E-9</c:v>
                </c:pt>
                <c:pt idx="8725">
                  <c:v>6.2909999999999999E-9</c:v>
                </c:pt>
                <c:pt idx="8726">
                  <c:v>6.2864999999999997E-9</c:v>
                </c:pt>
                <c:pt idx="8727">
                  <c:v>6.2803999999999999E-9</c:v>
                </c:pt>
                <c:pt idx="8728">
                  <c:v>6.2834E-9</c:v>
                </c:pt>
                <c:pt idx="8729">
                  <c:v>6.2810999999999997E-9</c:v>
                </c:pt>
                <c:pt idx="8730">
                  <c:v>6.2834E-9</c:v>
                </c:pt>
                <c:pt idx="8731">
                  <c:v>6.2780999999999997E-9</c:v>
                </c:pt>
                <c:pt idx="8732">
                  <c:v>6.2734999999999999E-9</c:v>
                </c:pt>
                <c:pt idx="8733">
                  <c:v>6.2780999999999997E-9</c:v>
                </c:pt>
                <c:pt idx="8734">
                  <c:v>6.2734999999999999E-9</c:v>
                </c:pt>
                <c:pt idx="8735">
                  <c:v>6.2680999999999999E-9</c:v>
                </c:pt>
                <c:pt idx="8736">
                  <c:v>6.2680999999999999E-9</c:v>
                </c:pt>
                <c:pt idx="8737">
                  <c:v>6.2650999999999998E-9</c:v>
                </c:pt>
                <c:pt idx="8738">
                  <c:v>6.2643000000000004E-9</c:v>
                </c:pt>
                <c:pt idx="8739">
                  <c:v>6.2635000000000001E-9</c:v>
                </c:pt>
                <c:pt idx="8740">
                  <c:v>6.2581999999999998E-9</c:v>
                </c:pt>
                <c:pt idx="8741">
                  <c:v>6.2529000000000002E-9</c:v>
                </c:pt>
                <c:pt idx="8742">
                  <c:v>6.2544000000000002E-9</c:v>
                </c:pt>
                <c:pt idx="8743">
                  <c:v>6.2490000000000002E-9</c:v>
                </c:pt>
                <c:pt idx="8744">
                  <c:v>6.2505999999999999E-9</c:v>
                </c:pt>
                <c:pt idx="8745">
                  <c:v>6.2512999999999997E-9</c:v>
                </c:pt>
                <c:pt idx="8746">
                  <c:v>6.2460000000000001E-9</c:v>
                </c:pt>
                <c:pt idx="8747">
                  <c:v>6.2421999999999998E-9</c:v>
                </c:pt>
                <c:pt idx="8748">
                  <c:v>6.2460000000000001E-9</c:v>
                </c:pt>
                <c:pt idx="8749">
                  <c:v>6.2406000000000001E-9</c:v>
                </c:pt>
                <c:pt idx="8750">
                  <c:v>6.2352999999999998E-9</c:v>
                </c:pt>
                <c:pt idx="8751">
                  <c:v>6.2367999999999998E-9</c:v>
                </c:pt>
                <c:pt idx="8752">
                  <c:v>6.2330000000000003E-9</c:v>
                </c:pt>
                <c:pt idx="8753">
                  <c:v>6.2283999999999997E-9</c:v>
                </c:pt>
                <c:pt idx="8754">
                  <c:v>6.2283999999999997E-9</c:v>
                </c:pt>
                <c:pt idx="8755">
                  <c:v>6.2268999999999997E-9</c:v>
                </c:pt>
                <c:pt idx="8756">
                  <c:v>6.2231000000000002E-9</c:v>
                </c:pt>
                <c:pt idx="8757">
                  <c:v>6.2261000000000002E-9</c:v>
                </c:pt>
                <c:pt idx="8758">
                  <c:v>6.2207999999999999E-9</c:v>
                </c:pt>
                <c:pt idx="8759">
                  <c:v>6.2153999999999999E-9</c:v>
                </c:pt>
                <c:pt idx="8760">
                  <c:v>6.2192000000000002E-9</c:v>
                </c:pt>
                <c:pt idx="8761">
                  <c:v>6.2086000000000003E-9</c:v>
                </c:pt>
                <c:pt idx="8762">
                  <c:v>6.2153999999999999E-9</c:v>
                </c:pt>
                <c:pt idx="8763">
                  <c:v>6.2131000000000004E-9</c:v>
                </c:pt>
                <c:pt idx="8764">
                  <c:v>6.2047000000000003E-9</c:v>
                </c:pt>
                <c:pt idx="8765">
                  <c:v>6.2000999999999997E-9</c:v>
                </c:pt>
                <c:pt idx="8766">
                  <c:v>6.2017000000000002E-9</c:v>
                </c:pt>
                <c:pt idx="8767">
                  <c:v>6.1985999999999997E-9</c:v>
                </c:pt>
                <c:pt idx="8768">
                  <c:v>6.1963000000000002E-9</c:v>
                </c:pt>
                <c:pt idx="8769">
                  <c:v>6.1948000000000002E-9</c:v>
                </c:pt>
                <c:pt idx="8770">
                  <c:v>6.1916999999999996E-9</c:v>
                </c:pt>
                <c:pt idx="8771">
                  <c:v>6.1924999999999999E-9</c:v>
                </c:pt>
                <c:pt idx="8772">
                  <c:v>6.1933000000000001E-9</c:v>
                </c:pt>
                <c:pt idx="8773">
                  <c:v>6.1849E-9</c:v>
                </c:pt>
                <c:pt idx="8774">
                  <c:v>6.1864000000000001E-9</c:v>
                </c:pt>
                <c:pt idx="8775">
                  <c:v>6.1840999999999998E-9</c:v>
                </c:pt>
                <c:pt idx="8776">
                  <c:v>6.1833000000000004E-9</c:v>
                </c:pt>
                <c:pt idx="8777">
                  <c:v>6.1803000000000003E-9</c:v>
                </c:pt>
                <c:pt idx="8778">
                  <c:v>6.1788000000000002E-9</c:v>
                </c:pt>
                <c:pt idx="8779">
                  <c:v>6.1741999999999996E-9</c:v>
                </c:pt>
                <c:pt idx="8780">
                  <c:v>6.1719000000000002E-9</c:v>
                </c:pt>
                <c:pt idx="8781">
                  <c:v>6.1719000000000002E-9</c:v>
                </c:pt>
                <c:pt idx="8782">
                  <c:v>6.1687999999999996E-9</c:v>
                </c:pt>
                <c:pt idx="8783">
                  <c:v>6.1719000000000002E-9</c:v>
                </c:pt>
                <c:pt idx="8784">
                  <c:v>6.1680999999999998E-9</c:v>
                </c:pt>
                <c:pt idx="8785">
                  <c:v>6.1673000000000004E-9</c:v>
                </c:pt>
                <c:pt idx="8786">
                  <c:v>6.162E-9</c:v>
                </c:pt>
                <c:pt idx="8787">
                  <c:v>6.1635000000000001E-9</c:v>
                </c:pt>
                <c:pt idx="8788">
                  <c:v>6.1581000000000001E-9</c:v>
                </c:pt>
                <c:pt idx="8789">
                  <c:v>6.1604000000000004E-9</c:v>
                </c:pt>
                <c:pt idx="8790">
                  <c:v>6.1542999999999997E-9</c:v>
                </c:pt>
                <c:pt idx="8791">
                  <c:v>6.1551E-9</c:v>
                </c:pt>
                <c:pt idx="8792">
                  <c:v>6.1604000000000004E-9</c:v>
                </c:pt>
                <c:pt idx="8793">
                  <c:v>6.1505000000000002E-9</c:v>
                </c:pt>
                <c:pt idx="8794">
                  <c:v>6.1466999999999999E-9</c:v>
                </c:pt>
                <c:pt idx="8795">
                  <c:v>6.1458999999999996E-9</c:v>
                </c:pt>
                <c:pt idx="8796">
                  <c:v>6.1481999999999999E-9</c:v>
                </c:pt>
                <c:pt idx="8797">
                  <c:v>6.1436000000000002E-9</c:v>
                </c:pt>
                <c:pt idx="8798">
                  <c:v>6.1412999999999999E-9</c:v>
                </c:pt>
                <c:pt idx="8799">
                  <c:v>6.1382999999999998E-9</c:v>
                </c:pt>
                <c:pt idx="8800">
                  <c:v>6.1352000000000001E-9</c:v>
                </c:pt>
                <c:pt idx="8801">
                  <c:v>6.1397999999999998E-9</c:v>
                </c:pt>
                <c:pt idx="8802">
                  <c:v>6.1345000000000003E-9</c:v>
                </c:pt>
                <c:pt idx="8803">
                  <c:v>6.1345000000000003E-9</c:v>
                </c:pt>
                <c:pt idx="8804">
                  <c:v>6.1298999999999997E-9</c:v>
                </c:pt>
                <c:pt idx="8805">
                  <c:v>6.1261000000000002E-9</c:v>
                </c:pt>
                <c:pt idx="8806">
                  <c:v>6.1261000000000002E-9</c:v>
                </c:pt>
                <c:pt idx="8807">
                  <c:v>6.1252999999999999E-9</c:v>
                </c:pt>
                <c:pt idx="8808">
                  <c:v>6.1244999999999997E-9</c:v>
                </c:pt>
                <c:pt idx="8809">
                  <c:v>6.1183999999999999E-9</c:v>
                </c:pt>
                <c:pt idx="8810">
                  <c:v>6.1153999999999998E-9</c:v>
                </c:pt>
                <c:pt idx="8811">
                  <c:v>6.1146000000000004E-9</c:v>
                </c:pt>
                <c:pt idx="8812">
                  <c:v>6.1138000000000001E-9</c:v>
                </c:pt>
                <c:pt idx="8813">
                  <c:v>6.1138000000000001E-9</c:v>
                </c:pt>
                <c:pt idx="8814">
                  <c:v>6.1069999999999997E-9</c:v>
                </c:pt>
                <c:pt idx="8815">
                  <c:v>6.1108E-9</c:v>
                </c:pt>
                <c:pt idx="8816">
                  <c:v>6.1084999999999997E-9</c:v>
                </c:pt>
                <c:pt idx="8817">
                  <c:v>6.1062000000000003E-9</c:v>
                </c:pt>
                <c:pt idx="8818">
                  <c:v>6.1000999999999996E-9</c:v>
                </c:pt>
                <c:pt idx="8819">
                  <c:v>6.1039E-9</c:v>
                </c:pt>
                <c:pt idx="8820">
                  <c:v>6.0924000000000002E-9</c:v>
                </c:pt>
                <c:pt idx="8821">
                  <c:v>6.0978000000000002E-9</c:v>
                </c:pt>
                <c:pt idx="8822">
                  <c:v>6.0917000000000004E-9</c:v>
                </c:pt>
                <c:pt idx="8823">
                  <c:v>6.0909000000000001E-9</c:v>
                </c:pt>
                <c:pt idx="8824">
                  <c:v>6.0931999999999996E-9</c:v>
                </c:pt>
                <c:pt idx="8825">
                  <c:v>6.0879E-9</c:v>
                </c:pt>
                <c:pt idx="8826">
                  <c:v>6.0855999999999997E-9</c:v>
                </c:pt>
                <c:pt idx="8827">
                  <c:v>6.0848000000000003E-9</c:v>
                </c:pt>
                <c:pt idx="8828">
                  <c:v>6.0833000000000003E-9</c:v>
                </c:pt>
                <c:pt idx="8829">
                  <c:v>6.0779000000000003E-9</c:v>
                </c:pt>
                <c:pt idx="8830">
                  <c:v>6.0779000000000003E-9</c:v>
                </c:pt>
                <c:pt idx="8831">
                  <c:v>6.0779000000000003E-9</c:v>
                </c:pt>
                <c:pt idx="8832">
                  <c:v>6.0764000000000002E-9</c:v>
                </c:pt>
                <c:pt idx="8833">
                  <c:v>6.0702999999999996E-9</c:v>
                </c:pt>
                <c:pt idx="8834">
                  <c:v>6.0764000000000002E-9</c:v>
                </c:pt>
                <c:pt idx="8835">
                  <c:v>6.0656999999999998E-9</c:v>
                </c:pt>
                <c:pt idx="8836">
                  <c:v>6.0695000000000002E-9</c:v>
                </c:pt>
                <c:pt idx="8837">
                  <c:v>6.0732999999999997E-9</c:v>
                </c:pt>
                <c:pt idx="8838">
                  <c:v>6.0665000000000001E-9</c:v>
                </c:pt>
                <c:pt idx="8839">
                  <c:v>6.0626999999999998E-9</c:v>
                </c:pt>
                <c:pt idx="8840">
                  <c:v>6.0604000000000003E-9</c:v>
                </c:pt>
                <c:pt idx="8841">
                  <c:v>6.0535000000000002E-9</c:v>
                </c:pt>
                <c:pt idx="8842">
                  <c:v>6.0611000000000001E-9</c:v>
                </c:pt>
                <c:pt idx="8843">
                  <c:v>6.0550000000000003E-9</c:v>
                </c:pt>
                <c:pt idx="8844">
                  <c:v>6.0550000000000003E-9</c:v>
                </c:pt>
                <c:pt idx="8845">
                  <c:v>6.0488999999999997E-9</c:v>
                </c:pt>
                <c:pt idx="8846">
                  <c:v>6.0473999999999996E-9</c:v>
                </c:pt>
                <c:pt idx="8847">
                  <c:v>6.0427999999999999E-9</c:v>
                </c:pt>
                <c:pt idx="8848">
                  <c:v>6.0427999999999999E-9</c:v>
                </c:pt>
                <c:pt idx="8849">
                  <c:v>6.0419999999999996E-9</c:v>
                </c:pt>
                <c:pt idx="8850">
                  <c:v>6.0405000000000004E-9</c:v>
                </c:pt>
                <c:pt idx="8851">
                  <c:v>6.0358999999999998E-9</c:v>
                </c:pt>
                <c:pt idx="8852">
                  <c:v>6.0313E-9</c:v>
                </c:pt>
                <c:pt idx="8853">
                  <c:v>6.0328999999999997E-9</c:v>
                </c:pt>
                <c:pt idx="8854">
                  <c:v>6.0306000000000002E-9</c:v>
                </c:pt>
                <c:pt idx="8855">
                  <c:v>6.0274999999999997E-9</c:v>
                </c:pt>
                <c:pt idx="8856">
                  <c:v>6.0259999999999997E-9</c:v>
                </c:pt>
                <c:pt idx="8857">
                  <c:v>6.0267999999999999E-9</c:v>
                </c:pt>
                <c:pt idx="8858">
                  <c:v>6.0213999999999999E-9</c:v>
                </c:pt>
                <c:pt idx="8859">
                  <c:v>6.0244999999999996E-9</c:v>
                </c:pt>
                <c:pt idx="8860">
                  <c:v>6.0205999999999997E-9</c:v>
                </c:pt>
                <c:pt idx="8861">
                  <c:v>6.0213999999999999E-9</c:v>
                </c:pt>
                <c:pt idx="8862">
                  <c:v>6.0144999999999999E-9</c:v>
                </c:pt>
                <c:pt idx="8863">
                  <c:v>6.0183999999999998E-9</c:v>
                </c:pt>
                <c:pt idx="8864">
                  <c:v>6.0138000000000001E-9</c:v>
                </c:pt>
                <c:pt idx="8865">
                  <c:v>6.0092000000000003E-9</c:v>
                </c:pt>
                <c:pt idx="8866">
                  <c:v>6.0092000000000003E-9</c:v>
                </c:pt>
                <c:pt idx="8867">
                  <c:v>6.0060999999999998E-9</c:v>
                </c:pt>
                <c:pt idx="8868">
                  <c:v>6.0015E-9</c:v>
                </c:pt>
                <c:pt idx="8869">
                  <c:v>6.0023000000000003E-9</c:v>
                </c:pt>
                <c:pt idx="8870">
                  <c:v>5.9984999999999999E-9</c:v>
                </c:pt>
                <c:pt idx="8871">
                  <c:v>6E-9</c:v>
                </c:pt>
                <c:pt idx="8872">
                  <c:v>5.9969999999999999E-9</c:v>
                </c:pt>
                <c:pt idx="8873">
                  <c:v>5.9924000000000001E-9</c:v>
                </c:pt>
                <c:pt idx="8874">
                  <c:v>5.9924000000000001E-9</c:v>
                </c:pt>
                <c:pt idx="8875">
                  <c:v>5.9924000000000001E-9</c:v>
                </c:pt>
                <c:pt idx="8876">
                  <c:v>5.9915999999999999E-9</c:v>
                </c:pt>
                <c:pt idx="8877">
                  <c:v>5.9909000000000001E-9</c:v>
                </c:pt>
                <c:pt idx="8878">
                  <c:v>5.9909000000000001E-9</c:v>
                </c:pt>
                <c:pt idx="8879">
                  <c:v>5.9863000000000003E-9</c:v>
                </c:pt>
                <c:pt idx="8880">
                  <c:v>5.9794000000000003E-9</c:v>
                </c:pt>
                <c:pt idx="8881">
                  <c:v>5.9816999999999997E-9</c:v>
                </c:pt>
                <c:pt idx="8882">
                  <c:v>5.9747999999999997E-9</c:v>
                </c:pt>
                <c:pt idx="8883">
                  <c:v>5.9786E-9</c:v>
                </c:pt>
                <c:pt idx="8884">
                  <c:v>5.9779000000000002E-9</c:v>
                </c:pt>
                <c:pt idx="8885">
                  <c:v>5.9732999999999996E-9</c:v>
                </c:pt>
                <c:pt idx="8886">
                  <c:v>5.9740000000000003E-9</c:v>
                </c:pt>
                <c:pt idx="8887">
                  <c:v>5.9710000000000002E-9</c:v>
                </c:pt>
                <c:pt idx="8888">
                  <c:v>5.9701999999999999E-9</c:v>
                </c:pt>
                <c:pt idx="8889">
                  <c:v>5.9671999999999998E-9</c:v>
                </c:pt>
                <c:pt idx="8890">
                  <c:v>5.9617999999999998E-9</c:v>
                </c:pt>
                <c:pt idx="8891">
                  <c:v>5.9641000000000001E-9</c:v>
                </c:pt>
                <c:pt idx="8892">
                  <c:v>5.9617999999999998E-9</c:v>
                </c:pt>
                <c:pt idx="8893">
                  <c:v>5.9611E-9</c:v>
                </c:pt>
                <c:pt idx="8894">
                  <c:v>5.9580000000000003E-9</c:v>
                </c:pt>
                <c:pt idx="8895">
                  <c:v>5.9542E-9</c:v>
                </c:pt>
                <c:pt idx="8896">
                  <c:v>5.9511000000000003E-9</c:v>
                </c:pt>
                <c:pt idx="8897">
                  <c:v>5.9503999999999996E-9</c:v>
                </c:pt>
                <c:pt idx="8898">
                  <c:v>5.9511000000000003E-9</c:v>
                </c:pt>
                <c:pt idx="8899">
                  <c:v>5.9503999999999996E-9</c:v>
                </c:pt>
                <c:pt idx="8900">
                  <c:v>5.9466000000000001E-9</c:v>
                </c:pt>
                <c:pt idx="8901">
                  <c:v>5.9488E-9</c:v>
                </c:pt>
                <c:pt idx="8902">
                  <c:v>5.9449999999999996E-9</c:v>
                </c:pt>
                <c:pt idx="8903">
                  <c:v>5.9373999999999998E-9</c:v>
                </c:pt>
                <c:pt idx="8904">
                  <c:v>5.9412000000000001E-9</c:v>
                </c:pt>
                <c:pt idx="8905">
                  <c:v>5.9366000000000004E-9</c:v>
                </c:pt>
                <c:pt idx="8906">
                  <c:v>5.9397000000000001E-9</c:v>
                </c:pt>
                <c:pt idx="8907">
                  <c:v>5.9358999999999997E-9</c:v>
                </c:pt>
                <c:pt idx="8908">
                  <c:v>5.9319999999999998E-9</c:v>
                </c:pt>
                <c:pt idx="8909">
                  <c:v>5.9259E-9</c:v>
                </c:pt>
                <c:pt idx="8910">
                  <c:v>5.9313E-9</c:v>
                </c:pt>
                <c:pt idx="8911">
                  <c:v>5.9267000000000002E-9</c:v>
                </c:pt>
                <c:pt idx="8912">
                  <c:v>5.9252000000000002E-9</c:v>
                </c:pt>
                <c:pt idx="8913">
                  <c:v>5.9220999999999996E-9</c:v>
                </c:pt>
                <c:pt idx="8914">
                  <c:v>5.9220999999999996E-9</c:v>
                </c:pt>
                <c:pt idx="8915">
                  <c:v>5.9174999999999999E-9</c:v>
                </c:pt>
                <c:pt idx="8916">
                  <c:v>5.9220999999999996E-9</c:v>
                </c:pt>
                <c:pt idx="8917">
                  <c:v>5.9183000000000001E-9</c:v>
                </c:pt>
                <c:pt idx="8918">
                  <c:v>5.9151999999999996E-9</c:v>
                </c:pt>
                <c:pt idx="8919">
                  <c:v>5.9174999999999999E-9</c:v>
                </c:pt>
                <c:pt idx="8920">
                  <c:v>5.9129000000000001E-9</c:v>
                </c:pt>
                <c:pt idx="8921">
                  <c:v>5.9075999999999997E-9</c:v>
                </c:pt>
                <c:pt idx="8922">
                  <c:v>5.9075999999999997E-9</c:v>
                </c:pt>
                <c:pt idx="8923">
                  <c:v>5.9099E-9</c:v>
                </c:pt>
                <c:pt idx="8924">
                  <c:v>5.9075999999999997E-9</c:v>
                </c:pt>
                <c:pt idx="8925">
                  <c:v>5.9075999999999997E-9</c:v>
                </c:pt>
                <c:pt idx="8926">
                  <c:v>5.9053000000000003E-9</c:v>
                </c:pt>
                <c:pt idx="8927">
                  <c:v>5.903E-9</c:v>
                </c:pt>
                <c:pt idx="8928">
                  <c:v>5.903E-9</c:v>
                </c:pt>
                <c:pt idx="8929">
                  <c:v>5.9014999999999999E-9</c:v>
                </c:pt>
                <c:pt idx="8930">
                  <c:v>5.8976999999999996E-9</c:v>
                </c:pt>
                <c:pt idx="8931">
                  <c:v>5.8937999999999996E-9</c:v>
                </c:pt>
                <c:pt idx="8932">
                  <c:v>5.8945999999999999E-9</c:v>
                </c:pt>
                <c:pt idx="8933">
                  <c:v>5.8900000000000001E-9</c:v>
                </c:pt>
                <c:pt idx="8934">
                  <c:v>5.8885000000000001E-9</c:v>
                </c:pt>
                <c:pt idx="8935">
                  <c:v>5.8861999999999998E-9</c:v>
                </c:pt>
                <c:pt idx="8936">
                  <c:v>5.887E-9</c:v>
                </c:pt>
                <c:pt idx="8937">
                  <c:v>5.8861999999999998E-9</c:v>
                </c:pt>
                <c:pt idx="8938">
                  <c:v>5.8861999999999998E-9</c:v>
                </c:pt>
                <c:pt idx="8939">
                  <c:v>5.8809000000000002E-9</c:v>
                </c:pt>
                <c:pt idx="8940">
                  <c:v>5.8801E-9</c:v>
                </c:pt>
                <c:pt idx="8941">
                  <c:v>5.8801E-9</c:v>
                </c:pt>
                <c:pt idx="8942">
                  <c:v>5.8762999999999997E-9</c:v>
                </c:pt>
                <c:pt idx="8943">
                  <c:v>5.8777999999999997E-9</c:v>
                </c:pt>
                <c:pt idx="8944">
                  <c:v>5.8762999999999997E-9</c:v>
                </c:pt>
                <c:pt idx="8945">
                  <c:v>5.8725000000000001E-9</c:v>
                </c:pt>
                <c:pt idx="8946">
                  <c:v>5.8716999999999999E-9</c:v>
                </c:pt>
                <c:pt idx="8947">
                  <c:v>5.8725000000000001E-9</c:v>
                </c:pt>
                <c:pt idx="8948">
                  <c:v>5.8701999999999998E-9</c:v>
                </c:pt>
                <c:pt idx="8949">
                  <c:v>5.8679000000000004E-9</c:v>
                </c:pt>
                <c:pt idx="8950">
                  <c:v>5.8662999999999999E-9</c:v>
                </c:pt>
                <c:pt idx="8951">
                  <c:v>5.8632999999999998E-9</c:v>
                </c:pt>
                <c:pt idx="8952">
                  <c:v>5.8641E-9</c:v>
                </c:pt>
                <c:pt idx="8953">
                  <c:v>5.8610000000000003E-9</c:v>
                </c:pt>
                <c:pt idx="8954">
                  <c:v>5.8557E-9</c:v>
                </c:pt>
                <c:pt idx="8955">
                  <c:v>5.8602000000000001E-9</c:v>
                </c:pt>
                <c:pt idx="8956">
                  <c:v>5.8548999999999997E-9</c:v>
                </c:pt>
                <c:pt idx="8957">
                  <c:v>5.8518E-9</c:v>
                </c:pt>
                <c:pt idx="8958">
                  <c:v>5.8494999999999997E-9</c:v>
                </c:pt>
                <c:pt idx="8959">
                  <c:v>5.8487999999999999E-9</c:v>
                </c:pt>
                <c:pt idx="8960">
                  <c:v>5.8479999999999997E-9</c:v>
                </c:pt>
                <c:pt idx="8961">
                  <c:v>5.8433999999999999E-9</c:v>
                </c:pt>
                <c:pt idx="8962">
                  <c:v>5.8479999999999997E-9</c:v>
                </c:pt>
                <c:pt idx="8963">
                  <c:v>5.8442000000000001E-9</c:v>
                </c:pt>
                <c:pt idx="8964">
                  <c:v>5.8427000000000001E-9</c:v>
                </c:pt>
                <c:pt idx="8965">
                  <c:v>5.8433999999999999E-9</c:v>
                </c:pt>
                <c:pt idx="8966">
                  <c:v>5.8373000000000001E-9</c:v>
                </c:pt>
                <c:pt idx="8967">
                  <c:v>5.8366000000000003E-9</c:v>
                </c:pt>
                <c:pt idx="8968">
                  <c:v>5.8343E-9</c:v>
                </c:pt>
                <c:pt idx="8969">
                  <c:v>5.8349999999999998E-9</c:v>
                </c:pt>
                <c:pt idx="8970">
                  <c:v>5.8366000000000003E-9</c:v>
                </c:pt>
                <c:pt idx="8971">
                  <c:v>5.8327000000000003E-9</c:v>
                </c:pt>
                <c:pt idx="8972">
                  <c:v>5.8304E-9</c:v>
                </c:pt>
                <c:pt idx="8973">
                  <c:v>5.8297000000000002E-9</c:v>
                </c:pt>
                <c:pt idx="8974">
                  <c:v>5.8243000000000002E-9</c:v>
                </c:pt>
                <c:pt idx="8975">
                  <c:v>5.8282000000000002E-9</c:v>
                </c:pt>
                <c:pt idx="8976">
                  <c:v>5.8243000000000002E-9</c:v>
                </c:pt>
                <c:pt idx="8977">
                  <c:v>5.8228000000000002E-9</c:v>
                </c:pt>
                <c:pt idx="8978">
                  <c:v>5.8204999999999999E-9</c:v>
                </c:pt>
                <c:pt idx="8979">
                  <c:v>5.8228000000000002E-9</c:v>
                </c:pt>
                <c:pt idx="8980">
                  <c:v>5.8159000000000002E-9</c:v>
                </c:pt>
                <c:pt idx="8981">
                  <c:v>5.8144000000000001E-9</c:v>
                </c:pt>
                <c:pt idx="8982">
                  <c:v>5.8159000000000002E-9</c:v>
                </c:pt>
                <c:pt idx="8983">
                  <c:v>5.8129000000000001E-9</c:v>
                </c:pt>
                <c:pt idx="8984">
                  <c:v>5.806E-9</c:v>
                </c:pt>
                <c:pt idx="8985">
                  <c:v>5.8083000000000003E-9</c:v>
                </c:pt>
                <c:pt idx="8986">
                  <c:v>5.8068000000000003E-9</c:v>
                </c:pt>
                <c:pt idx="8987">
                  <c:v>5.8051999999999998E-9</c:v>
                </c:pt>
                <c:pt idx="8988">
                  <c:v>5.8045E-9</c:v>
                </c:pt>
                <c:pt idx="8989">
                  <c:v>5.7967999999999997E-9</c:v>
                </c:pt>
                <c:pt idx="8990">
                  <c:v>5.7967999999999997E-9</c:v>
                </c:pt>
                <c:pt idx="8991">
                  <c:v>5.7960999999999999E-9</c:v>
                </c:pt>
                <c:pt idx="8992">
                  <c:v>5.7906999999999999E-9</c:v>
                </c:pt>
                <c:pt idx="8993">
                  <c:v>5.7930000000000002E-9</c:v>
                </c:pt>
                <c:pt idx="8994">
                  <c:v>5.7915000000000001E-9</c:v>
                </c:pt>
                <c:pt idx="8995">
                  <c:v>5.7930000000000002E-9</c:v>
                </c:pt>
                <c:pt idx="8996">
                  <c:v>5.7906999999999999E-9</c:v>
                </c:pt>
                <c:pt idx="8997">
                  <c:v>5.7876999999999998E-9</c:v>
                </c:pt>
                <c:pt idx="8998">
                  <c:v>5.7831E-9</c:v>
                </c:pt>
                <c:pt idx="8999">
                  <c:v>5.7854000000000003E-9</c:v>
                </c:pt>
                <c:pt idx="9000">
                  <c:v>5.7831E-9</c:v>
                </c:pt>
                <c:pt idx="9001">
                  <c:v>5.7807999999999997E-9</c:v>
                </c:pt>
                <c:pt idx="9002">
                  <c:v>5.7770000000000002E-9</c:v>
                </c:pt>
                <c:pt idx="9003">
                  <c:v>5.7770000000000002E-9</c:v>
                </c:pt>
                <c:pt idx="9004">
                  <c:v>5.7762E-9</c:v>
                </c:pt>
                <c:pt idx="9005">
                  <c:v>5.7723999999999996E-9</c:v>
                </c:pt>
                <c:pt idx="9006">
                  <c:v>5.7753999999999997E-9</c:v>
                </c:pt>
                <c:pt idx="9007">
                  <c:v>5.7677999999999999E-9</c:v>
                </c:pt>
                <c:pt idx="9008">
                  <c:v>5.7716000000000002E-9</c:v>
                </c:pt>
                <c:pt idx="9009">
                  <c:v>5.7647999999999998E-9</c:v>
                </c:pt>
                <c:pt idx="9010">
                  <c:v>5.7662999999999998E-9</c:v>
                </c:pt>
                <c:pt idx="9011">
                  <c:v>5.7632000000000001E-9</c:v>
                </c:pt>
                <c:pt idx="9012">
                  <c:v>5.7602E-9</c:v>
                </c:pt>
                <c:pt idx="9013">
                  <c:v>5.7640000000000004E-9</c:v>
                </c:pt>
                <c:pt idx="9014">
                  <c:v>5.7602E-9</c:v>
                </c:pt>
                <c:pt idx="9015">
                  <c:v>5.7563999999999997E-9</c:v>
                </c:pt>
                <c:pt idx="9016">
                  <c:v>5.7541000000000002E-9</c:v>
                </c:pt>
                <c:pt idx="9017">
                  <c:v>5.7524999999999997E-9</c:v>
                </c:pt>
                <c:pt idx="9018">
                  <c:v>5.7509999999999997E-9</c:v>
                </c:pt>
                <c:pt idx="9019">
                  <c:v>5.7472000000000002E-9</c:v>
                </c:pt>
                <c:pt idx="9020">
                  <c:v>5.7479999999999996E-9</c:v>
                </c:pt>
                <c:pt idx="9021">
                  <c:v>5.7418000000000002E-9</c:v>
                </c:pt>
                <c:pt idx="9022">
                  <c:v>5.7418000000000002E-9</c:v>
                </c:pt>
                <c:pt idx="9023">
                  <c:v>5.7418000000000002E-9</c:v>
                </c:pt>
                <c:pt idx="9024">
                  <c:v>5.7373E-9</c:v>
                </c:pt>
                <c:pt idx="9025">
                  <c:v>5.7349999999999997E-9</c:v>
                </c:pt>
                <c:pt idx="9026">
                  <c:v>5.7388000000000001E-9</c:v>
                </c:pt>
                <c:pt idx="9027">
                  <c:v>5.7342000000000003E-9</c:v>
                </c:pt>
                <c:pt idx="9028">
                  <c:v>5.7357000000000004E-9</c:v>
                </c:pt>
                <c:pt idx="9029">
                  <c:v>5.7310999999999998E-9</c:v>
                </c:pt>
                <c:pt idx="9030">
                  <c:v>5.7304E-9</c:v>
                </c:pt>
                <c:pt idx="9031">
                  <c:v>5.7319E-9</c:v>
                </c:pt>
                <c:pt idx="9032">
                  <c:v>5.7295999999999997E-9</c:v>
                </c:pt>
                <c:pt idx="9033">
                  <c:v>5.7226999999999997E-9</c:v>
                </c:pt>
                <c:pt idx="9034">
                  <c:v>5.7273000000000003E-9</c:v>
                </c:pt>
                <c:pt idx="9035">
                  <c:v>5.7211999999999996E-9</c:v>
                </c:pt>
                <c:pt idx="9036">
                  <c:v>5.7204999999999998E-9</c:v>
                </c:pt>
                <c:pt idx="9037">
                  <c:v>5.7219999999999999E-9</c:v>
                </c:pt>
                <c:pt idx="9038">
                  <c:v>5.7196999999999996E-9</c:v>
                </c:pt>
                <c:pt idx="9039">
                  <c:v>5.7159000000000001E-9</c:v>
                </c:pt>
                <c:pt idx="9040">
                  <c:v>5.7142999999999996E-9</c:v>
                </c:pt>
                <c:pt idx="9041">
                  <c:v>5.7113000000000003E-9</c:v>
                </c:pt>
                <c:pt idx="9042">
                  <c:v>5.7105000000000001E-9</c:v>
                </c:pt>
                <c:pt idx="9043">
                  <c:v>5.7051999999999997E-9</c:v>
                </c:pt>
                <c:pt idx="9044">
                  <c:v>5.6930000000000001E-9</c:v>
                </c:pt>
                <c:pt idx="9045">
                  <c:v>5.6951999999999999E-9</c:v>
                </c:pt>
                <c:pt idx="9046">
                  <c:v>5.6997999999999997E-9</c:v>
                </c:pt>
                <c:pt idx="9047">
                  <c:v>5.7051999999999997E-9</c:v>
                </c:pt>
                <c:pt idx="9048">
                  <c:v>5.7051999999999997E-9</c:v>
                </c:pt>
                <c:pt idx="9049">
                  <c:v>5.7105000000000001E-9</c:v>
                </c:pt>
                <c:pt idx="9050">
                  <c:v>5.7098000000000003E-9</c:v>
                </c:pt>
                <c:pt idx="9051">
                  <c:v>5.7075E-9</c:v>
                </c:pt>
                <c:pt idx="9052">
                  <c:v>5.7044000000000003E-9</c:v>
                </c:pt>
                <c:pt idx="9053">
                  <c:v>5.7036E-9</c:v>
                </c:pt>
                <c:pt idx="9054">
                  <c:v>5.6997999999999997E-9</c:v>
                </c:pt>
                <c:pt idx="9055">
                  <c:v>5.6951999999999999E-9</c:v>
                </c:pt>
                <c:pt idx="9056">
                  <c:v>5.6913999999999996E-9</c:v>
                </c:pt>
                <c:pt idx="9057">
                  <c:v>5.6930000000000001E-9</c:v>
                </c:pt>
                <c:pt idx="9058">
                  <c:v>5.6891000000000001E-9</c:v>
                </c:pt>
                <c:pt idx="9059">
                  <c:v>5.6891000000000001E-9</c:v>
                </c:pt>
                <c:pt idx="9060">
                  <c:v>5.6846E-9</c:v>
                </c:pt>
                <c:pt idx="9061">
                  <c:v>5.6837999999999997E-9</c:v>
                </c:pt>
                <c:pt idx="9062">
                  <c:v>5.6776999999999999E-9</c:v>
                </c:pt>
                <c:pt idx="9063">
                  <c:v>5.6768999999999997E-9</c:v>
                </c:pt>
                <c:pt idx="9064">
                  <c:v>5.6768999999999997E-9</c:v>
                </c:pt>
                <c:pt idx="9065">
                  <c:v>5.6684999999999996E-9</c:v>
                </c:pt>
                <c:pt idx="9066">
                  <c:v>5.6677000000000002E-9</c:v>
                </c:pt>
                <c:pt idx="9067">
                  <c:v>5.6692999999999999E-9</c:v>
                </c:pt>
                <c:pt idx="9068">
                  <c:v>5.6677000000000002E-9</c:v>
                </c:pt>
                <c:pt idx="9069">
                  <c:v>5.6647000000000001E-9</c:v>
                </c:pt>
                <c:pt idx="9070">
                  <c:v>5.6670000000000004E-9</c:v>
                </c:pt>
                <c:pt idx="9071">
                  <c:v>5.6616000000000004E-9</c:v>
                </c:pt>
                <c:pt idx="9072">
                  <c:v>5.6616000000000004E-9</c:v>
                </c:pt>
                <c:pt idx="9073">
                  <c:v>5.6608999999999998E-9</c:v>
                </c:pt>
                <c:pt idx="9074">
                  <c:v>5.6593000000000001E-9</c:v>
                </c:pt>
                <c:pt idx="9075">
                  <c:v>5.6571000000000002E-9</c:v>
                </c:pt>
                <c:pt idx="9076">
                  <c:v>5.6517000000000002E-9</c:v>
                </c:pt>
                <c:pt idx="9077">
                  <c:v>5.6539999999999997E-9</c:v>
                </c:pt>
                <c:pt idx="9078">
                  <c:v>5.6502000000000002E-9</c:v>
                </c:pt>
                <c:pt idx="9079">
                  <c:v>5.6554999999999998E-9</c:v>
                </c:pt>
                <c:pt idx="9080">
                  <c:v>5.6470999999999997E-9</c:v>
                </c:pt>
                <c:pt idx="9081">
                  <c:v>5.6478999999999999E-9</c:v>
                </c:pt>
                <c:pt idx="9082">
                  <c:v>5.6448000000000002E-9</c:v>
                </c:pt>
                <c:pt idx="9083">
                  <c:v>5.6455999999999996E-9</c:v>
                </c:pt>
                <c:pt idx="9084">
                  <c:v>5.6409999999999999E-9</c:v>
                </c:pt>
                <c:pt idx="9085">
                  <c:v>5.6409999999999999E-9</c:v>
                </c:pt>
                <c:pt idx="9086">
                  <c:v>5.6379999999999998E-9</c:v>
                </c:pt>
                <c:pt idx="9087">
                  <c:v>5.6394999999999998E-9</c:v>
                </c:pt>
                <c:pt idx="9088">
                  <c:v>5.6349000000000001E-9</c:v>
                </c:pt>
                <c:pt idx="9089">
                  <c:v>5.6334E-9</c:v>
                </c:pt>
                <c:pt idx="9090">
                  <c:v>5.6295999999999997E-9</c:v>
                </c:pt>
                <c:pt idx="9091">
                  <c:v>5.6303000000000003E-9</c:v>
                </c:pt>
                <c:pt idx="9092">
                  <c:v>5.6303000000000003E-9</c:v>
                </c:pt>
                <c:pt idx="9093">
                  <c:v>5.6265E-9</c:v>
                </c:pt>
                <c:pt idx="9094">
                  <c:v>5.6249999999999999E-9</c:v>
                </c:pt>
                <c:pt idx="9095">
                  <c:v>5.6234000000000002E-9</c:v>
                </c:pt>
                <c:pt idx="9096">
                  <c:v>5.6195999999999999E-9</c:v>
                </c:pt>
                <c:pt idx="9097">
                  <c:v>5.6180999999999999E-9</c:v>
                </c:pt>
                <c:pt idx="9098">
                  <c:v>5.6180999999999999E-9</c:v>
                </c:pt>
                <c:pt idx="9099">
                  <c:v>5.6180999999999999E-9</c:v>
                </c:pt>
                <c:pt idx="9100">
                  <c:v>5.6158000000000004E-9</c:v>
                </c:pt>
                <c:pt idx="9101">
                  <c:v>5.6135000000000001E-9</c:v>
                </c:pt>
                <c:pt idx="9102">
                  <c:v>5.6165999999999998E-9</c:v>
                </c:pt>
                <c:pt idx="9103">
                  <c:v>5.6089000000000003E-9</c:v>
                </c:pt>
                <c:pt idx="9104">
                  <c:v>5.6074000000000003E-9</c:v>
                </c:pt>
                <c:pt idx="9105">
                  <c:v>5.6089000000000003E-9</c:v>
                </c:pt>
                <c:pt idx="9106">
                  <c:v>5.6051E-9</c:v>
                </c:pt>
                <c:pt idx="9107">
                  <c:v>5.6051E-9</c:v>
                </c:pt>
                <c:pt idx="9108">
                  <c:v>5.6027999999999997E-9</c:v>
                </c:pt>
                <c:pt idx="9109">
                  <c:v>5.6027999999999997E-9</c:v>
                </c:pt>
                <c:pt idx="9110">
                  <c:v>5.5958999999999997E-9</c:v>
                </c:pt>
                <c:pt idx="9111">
                  <c:v>5.6012999999999997E-9</c:v>
                </c:pt>
                <c:pt idx="9112">
                  <c:v>5.5975000000000002E-9</c:v>
                </c:pt>
                <c:pt idx="9113">
                  <c:v>5.5897999999999999E-9</c:v>
                </c:pt>
                <c:pt idx="9114">
                  <c:v>5.5914000000000004E-9</c:v>
                </c:pt>
                <c:pt idx="9115">
                  <c:v>5.5875000000000004E-9</c:v>
                </c:pt>
                <c:pt idx="9116">
                  <c:v>5.5891000000000001E-9</c:v>
                </c:pt>
                <c:pt idx="9117">
                  <c:v>5.5891000000000001E-9</c:v>
                </c:pt>
                <c:pt idx="9118">
                  <c:v>5.5852999999999997E-9</c:v>
                </c:pt>
                <c:pt idx="9119">
                  <c:v>5.5791000000000003E-9</c:v>
                </c:pt>
                <c:pt idx="9120">
                  <c:v>5.5783999999999997E-9</c:v>
                </c:pt>
                <c:pt idx="9121">
                  <c:v>5.5822E-9</c:v>
                </c:pt>
                <c:pt idx="9122">
                  <c:v>5.5776000000000003E-9</c:v>
                </c:pt>
                <c:pt idx="9123">
                  <c:v>5.5783999999999997E-9</c:v>
                </c:pt>
                <c:pt idx="9124">
                  <c:v>5.5737999999999999E-9</c:v>
                </c:pt>
                <c:pt idx="9125">
                  <c:v>5.5746000000000002E-9</c:v>
                </c:pt>
                <c:pt idx="9126">
                  <c:v>5.5729999999999997E-9</c:v>
                </c:pt>
                <c:pt idx="9127">
                  <c:v>5.5722999999999999E-9</c:v>
                </c:pt>
                <c:pt idx="9128">
                  <c:v>5.5700000000000004E-9</c:v>
                </c:pt>
                <c:pt idx="9129">
                  <c:v>5.5668999999999999E-9</c:v>
                </c:pt>
                <c:pt idx="9130">
                  <c:v>5.5653999999999998E-9</c:v>
                </c:pt>
                <c:pt idx="9131">
                  <c:v>5.5638999999999998E-9</c:v>
                </c:pt>
                <c:pt idx="9132">
                  <c:v>5.5677000000000001E-9</c:v>
                </c:pt>
                <c:pt idx="9133">
                  <c:v>5.5578E-9</c:v>
                </c:pt>
                <c:pt idx="9134">
                  <c:v>5.5608000000000001E-9</c:v>
                </c:pt>
                <c:pt idx="9135">
                  <c:v>5.5569999999999997E-9</c:v>
                </c:pt>
                <c:pt idx="9136">
                  <c:v>5.5584999999999998E-9</c:v>
                </c:pt>
                <c:pt idx="9137">
                  <c:v>5.5554999999999997E-9</c:v>
                </c:pt>
                <c:pt idx="9138">
                  <c:v>5.5562000000000003E-9</c:v>
                </c:pt>
                <c:pt idx="9139">
                  <c:v>5.5554999999999997E-9</c:v>
                </c:pt>
                <c:pt idx="9140">
                  <c:v>5.5515999999999997E-9</c:v>
                </c:pt>
                <c:pt idx="9141">
                  <c:v>5.5524E-9</c:v>
                </c:pt>
                <c:pt idx="9142">
                  <c:v>5.5454999999999999E-9</c:v>
                </c:pt>
                <c:pt idx="9143">
                  <c:v>5.5470999999999996E-9</c:v>
                </c:pt>
                <c:pt idx="9144">
                  <c:v>5.5470999999999996E-9</c:v>
                </c:pt>
                <c:pt idx="9145">
                  <c:v>5.5431999999999996E-9</c:v>
                </c:pt>
                <c:pt idx="9146">
                  <c:v>5.5485999999999996E-9</c:v>
                </c:pt>
                <c:pt idx="9147">
                  <c:v>5.5379000000000001E-9</c:v>
                </c:pt>
                <c:pt idx="9148">
                  <c:v>5.5416999999999996E-9</c:v>
                </c:pt>
                <c:pt idx="9149">
                  <c:v>5.5394000000000001E-9</c:v>
                </c:pt>
                <c:pt idx="9150">
                  <c:v>5.5387000000000003E-9</c:v>
                </c:pt>
                <c:pt idx="9151">
                  <c:v>5.5333000000000003E-9</c:v>
                </c:pt>
                <c:pt idx="9152">
                  <c:v>5.5325000000000001E-9</c:v>
                </c:pt>
                <c:pt idx="9153">
                  <c:v>5.5340999999999997E-9</c:v>
                </c:pt>
                <c:pt idx="9154">
                  <c:v>5.5340999999999997E-9</c:v>
                </c:pt>
                <c:pt idx="9155">
                  <c:v>5.5318000000000003E-9</c:v>
                </c:pt>
                <c:pt idx="9156">
                  <c:v>5.5256999999999996E-9</c:v>
                </c:pt>
                <c:pt idx="9157">
                  <c:v>5.5264000000000003E-9</c:v>
                </c:pt>
                <c:pt idx="9158">
                  <c:v>5.5295E-9</c:v>
                </c:pt>
                <c:pt idx="9159">
                  <c:v>5.5241E-9</c:v>
                </c:pt>
                <c:pt idx="9160">
                  <c:v>5.5219000000000001E-9</c:v>
                </c:pt>
                <c:pt idx="9161">
                  <c:v>5.5180000000000002E-9</c:v>
                </c:pt>
                <c:pt idx="9162">
                  <c:v>5.5173000000000004E-9</c:v>
                </c:pt>
                <c:pt idx="9163">
                  <c:v>5.5150000000000001E-9</c:v>
                </c:pt>
                <c:pt idx="9164">
                  <c:v>5.5141999999999998E-9</c:v>
                </c:pt>
                <c:pt idx="9165">
                  <c:v>5.5141999999999998E-9</c:v>
                </c:pt>
                <c:pt idx="9166">
                  <c:v>5.5133999999999996E-9</c:v>
                </c:pt>
                <c:pt idx="9167">
                  <c:v>5.5119000000000004E-9</c:v>
                </c:pt>
                <c:pt idx="9168">
                  <c:v>5.5081E-9</c:v>
                </c:pt>
                <c:pt idx="9169">
                  <c:v>5.5089000000000003E-9</c:v>
                </c:pt>
                <c:pt idx="9170">
                  <c:v>5.5057999999999997E-9</c:v>
                </c:pt>
                <c:pt idx="9171">
                  <c:v>5.5035000000000003E-9</c:v>
                </c:pt>
                <c:pt idx="9172">
                  <c:v>5.5035000000000003E-9</c:v>
                </c:pt>
                <c:pt idx="9173">
                  <c:v>5.4958999999999996E-9</c:v>
                </c:pt>
                <c:pt idx="9174">
                  <c:v>5.5027999999999997E-9</c:v>
                </c:pt>
                <c:pt idx="9175">
                  <c:v>5.4996999999999999E-9</c:v>
                </c:pt>
                <c:pt idx="9176">
                  <c:v>5.4958999999999996E-9</c:v>
                </c:pt>
                <c:pt idx="9177">
                  <c:v>5.4951000000000002E-9</c:v>
                </c:pt>
                <c:pt idx="9178">
                  <c:v>5.4973999999999996E-9</c:v>
                </c:pt>
                <c:pt idx="9179">
                  <c:v>5.4927999999999999E-9</c:v>
                </c:pt>
                <c:pt idx="9180">
                  <c:v>5.4904999999999996E-9</c:v>
                </c:pt>
                <c:pt idx="9181">
                  <c:v>5.4897999999999998E-9</c:v>
                </c:pt>
                <c:pt idx="9182">
                  <c:v>5.4912999999999998E-9</c:v>
                </c:pt>
                <c:pt idx="9183">
                  <c:v>5.4875000000000003E-9</c:v>
                </c:pt>
                <c:pt idx="9184">
                  <c:v>5.4860000000000003E-9</c:v>
                </c:pt>
                <c:pt idx="9185">
                  <c:v>5.4837E-9</c:v>
                </c:pt>
                <c:pt idx="9186">
                  <c:v>5.4843999999999998E-9</c:v>
                </c:pt>
                <c:pt idx="9187">
                  <c:v>5.4806000000000003E-9</c:v>
                </c:pt>
                <c:pt idx="9188">
                  <c:v>5.4828999999999998E-9</c:v>
                </c:pt>
                <c:pt idx="9189">
                  <c:v>5.4767999999999999E-9</c:v>
                </c:pt>
                <c:pt idx="9190">
                  <c:v>5.4767999999999999E-9</c:v>
                </c:pt>
                <c:pt idx="9191">
                  <c:v>5.4752999999999999E-9</c:v>
                </c:pt>
                <c:pt idx="9192">
                  <c:v>5.4729999999999996E-9</c:v>
                </c:pt>
                <c:pt idx="9193">
                  <c:v>5.4744999999999997E-9</c:v>
                </c:pt>
                <c:pt idx="9194">
                  <c:v>5.4737000000000002E-9</c:v>
                </c:pt>
                <c:pt idx="9195">
                  <c:v>5.4690999999999997E-9</c:v>
                </c:pt>
                <c:pt idx="9196">
                  <c:v>5.4690999999999997E-9</c:v>
                </c:pt>
                <c:pt idx="9197">
                  <c:v>5.4675999999999996E-9</c:v>
                </c:pt>
                <c:pt idx="9198">
                  <c:v>5.4638000000000001E-9</c:v>
                </c:pt>
                <c:pt idx="9199">
                  <c:v>5.4629999999999998E-9</c:v>
                </c:pt>
                <c:pt idx="9200">
                  <c:v>5.4668999999999998E-9</c:v>
                </c:pt>
                <c:pt idx="9201">
                  <c:v>5.4584999999999997E-9</c:v>
                </c:pt>
                <c:pt idx="9202">
                  <c:v>5.4592000000000003E-9</c:v>
                </c:pt>
                <c:pt idx="9203">
                  <c:v>5.4530999999999997E-9</c:v>
                </c:pt>
                <c:pt idx="9204">
                  <c:v>5.4577000000000003E-9</c:v>
                </c:pt>
                <c:pt idx="9205">
                  <c:v>5.4545999999999998E-9</c:v>
                </c:pt>
                <c:pt idx="9206">
                  <c:v>5.4508000000000002E-9</c:v>
                </c:pt>
                <c:pt idx="9207">
                  <c:v>5.4478000000000002E-9</c:v>
                </c:pt>
                <c:pt idx="9208">
                  <c:v>5.4485E-9</c:v>
                </c:pt>
                <c:pt idx="9209">
                  <c:v>5.4446999999999996E-9</c:v>
                </c:pt>
                <c:pt idx="9210">
                  <c:v>5.4461999999999997E-9</c:v>
                </c:pt>
                <c:pt idx="9211">
                  <c:v>5.4432000000000004E-9</c:v>
                </c:pt>
                <c:pt idx="9212">
                  <c:v>5.4400999999999999E-9</c:v>
                </c:pt>
                <c:pt idx="9213">
                  <c:v>5.4400999999999999E-9</c:v>
                </c:pt>
                <c:pt idx="9214">
                  <c:v>5.4385999999999998E-9</c:v>
                </c:pt>
                <c:pt idx="9215">
                  <c:v>5.4355000000000001E-9</c:v>
                </c:pt>
                <c:pt idx="9216">
                  <c:v>5.431E-9</c:v>
                </c:pt>
                <c:pt idx="9217">
                  <c:v>5.4363000000000003E-9</c:v>
                </c:pt>
                <c:pt idx="9218">
                  <c:v>5.431E-9</c:v>
                </c:pt>
                <c:pt idx="9219">
                  <c:v>5.431E-9</c:v>
                </c:pt>
                <c:pt idx="9220">
                  <c:v>5.431E-9</c:v>
                </c:pt>
                <c:pt idx="9221">
                  <c:v>5.4301999999999997E-9</c:v>
                </c:pt>
                <c:pt idx="9222">
                  <c:v>5.4271E-9</c:v>
                </c:pt>
                <c:pt idx="9223">
                  <c:v>5.4240999999999999E-9</c:v>
                </c:pt>
                <c:pt idx="9224">
                  <c:v>5.4225999999999999E-9</c:v>
                </c:pt>
                <c:pt idx="9225">
                  <c:v>5.4210000000000002E-9</c:v>
                </c:pt>
                <c:pt idx="9226">
                  <c:v>5.4225999999999999E-9</c:v>
                </c:pt>
                <c:pt idx="9227">
                  <c:v>5.4180000000000001E-9</c:v>
                </c:pt>
                <c:pt idx="9228">
                  <c:v>5.4186999999999999E-9</c:v>
                </c:pt>
                <c:pt idx="9229">
                  <c:v>5.4186999999999999E-9</c:v>
                </c:pt>
                <c:pt idx="9230">
                  <c:v>5.4195000000000002E-9</c:v>
                </c:pt>
                <c:pt idx="9231">
                  <c:v>5.4141000000000002E-9</c:v>
                </c:pt>
                <c:pt idx="9232">
                  <c:v>5.4119000000000003E-9</c:v>
                </c:pt>
                <c:pt idx="9233">
                  <c:v>5.4149000000000004E-9</c:v>
                </c:pt>
                <c:pt idx="9234">
                  <c:v>5.4119000000000003E-9</c:v>
                </c:pt>
                <c:pt idx="9235">
                  <c:v>5.4096E-9</c:v>
                </c:pt>
                <c:pt idx="9236">
                  <c:v>5.4072999999999997E-9</c:v>
                </c:pt>
                <c:pt idx="9237">
                  <c:v>5.4057000000000001E-9</c:v>
                </c:pt>
                <c:pt idx="9238">
                  <c:v>5.4065000000000003E-9</c:v>
                </c:pt>
                <c:pt idx="9239">
                  <c:v>5.4065000000000003E-9</c:v>
                </c:pt>
                <c:pt idx="9240">
                  <c:v>5.4027E-9</c:v>
                </c:pt>
                <c:pt idx="9241">
                  <c:v>5.3981000000000002E-9</c:v>
                </c:pt>
                <c:pt idx="9242">
                  <c:v>5.4018999999999997E-9</c:v>
                </c:pt>
                <c:pt idx="9243">
                  <c:v>5.3981000000000002E-9</c:v>
                </c:pt>
                <c:pt idx="9244">
                  <c:v>5.3996000000000003E-9</c:v>
                </c:pt>
                <c:pt idx="9245">
                  <c:v>5.3981000000000002E-9</c:v>
                </c:pt>
                <c:pt idx="9246">
                  <c:v>5.3951000000000001E-9</c:v>
                </c:pt>
                <c:pt idx="9247">
                  <c:v>5.3934999999999996E-9</c:v>
                </c:pt>
                <c:pt idx="9248">
                  <c:v>5.3905000000000004E-9</c:v>
                </c:pt>
                <c:pt idx="9249">
                  <c:v>5.3905000000000004E-9</c:v>
                </c:pt>
                <c:pt idx="9250">
                  <c:v>5.3897000000000001E-9</c:v>
                </c:pt>
                <c:pt idx="9251">
                  <c:v>5.3888999999999999E-9</c:v>
                </c:pt>
                <c:pt idx="9252">
                  <c:v>5.3858999999999998E-9</c:v>
                </c:pt>
                <c:pt idx="9253">
                  <c:v>5.3843999999999997E-9</c:v>
                </c:pt>
                <c:pt idx="9254">
                  <c:v>5.3836000000000003E-9</c:v>
                </c:pt>
                <c:pt idx="9255">
                  <c:v>5.3828000000000001E-9</c:v>
                </c:pt>
                <c:pt idx="9256">
                  <c:v>5.3813E-9</c:v>
                </c:pt>
                <c:pt idx="9257">
                  <c:v>5.3798E-9</c:v>
                </c:pt>
                <c:pt idx="9258">
                  <c:v>5.3759999999999996E-9</c:v>
                </c:pt>
                <c:pt idx="9259">
                  <c:v>5.3782000000000003E-9</c:v>
                </c:pt>
                <c:pt idx="9260">
                  <c:v>5.3752000000000002E-9</c:v>
                </c:pt>
                <c:pt idx="9261">
                  <c:v>5.3698000000000002E-9</c:v>
                </c:pt>
                <c:pt idx="9262">
                  <c:v>5.3713999999999999E-9</c:v>
                </c:pt>
                <c:pt idx="9263">
                  <c:v>5.3683000000000002E-9</c:v>
                </c:pt>
                <c:pt idx="9264">
                  <c:v>5.3622000000000004E-9</c:v>
                </c:pt>
                <c:pt idx="9265">
                  <c:v>5.3653000000000001E-9</c:v>
                </c:pt>
                <c:pt idx="9266">
                  <c:v>5.3629999999999998E-9</c:v>
                </c:pt>
                <c:pt idx="9267">
                  <c:v>5.3584E-9</c:v>
                </c:pt>
                <c:pt idx="9268">
                  <c:v>5.3607000000000003E-9</c:v>
                </c:pt>
                <c:pt idx="9269">
                  <c:v>5.3584E-9</c:v>
                </c:pt>
                <c:pt idx="9270">
                  <c:v>5.3553000000000003E-9</c:v>
                </c:pt>
                <c:pt idx="9271">
                  <c:v>5.3553000000000003E-9</c:v>
                </c:pt>
                <c:pt idx="9272">
                  <c:v>5.353E-9</c:v>
                </c:pt>
                <c:pt idx="9273">
                  <c:v>5.3538000000000003E-9</c:v>
                </c:pt>
                <c:pt idx="9274">
                  <c:v>5.353E-9</c:v>
                </c:pt>
                <c:pt idx="9275">
                  <c:v>5.3506999999999997E-9</c:v>
                </c:pt>
                <c:pt idx="9276">
                  <c:v>5.3484999999999999E-9</c:v>
                </c:pt>
                <c:pt idx="9277">
                  <c:v>5.3461999999999996E-9</c:v>
                </c:pt>
                <c:pt idx="9278">
                  <c:v>5.3422999999999996E-9</c:v>
                </c:pt>
                <c:pt idx="9279">
                  <c:v>5.3439000000000001E-9</c:v>
                </c:pt>
                <c:pt idx="9280">
                  <c:v>5.3445999999999999E-9</c:v>
                </c:pt>
                <c:pt idx="9281">
                  <c:v>5.3393000000000004E-9</c:v>
                </c:pt>
                <c:pt idx="9282">
                  <c:v>5.3415999999999998E-9</c:v>
                </c:pt>
                <c:pt idx="9283">
                  <c:v>5.3407999999999996E-9</c:v>
                </c:pt>
                <c:pt idx="9284">
                  <c:v>5.3346999999999998E-9</c:v>
                </c:pt>
                <c:pt idx="9285">
                  <c:v>5.3361999999999998E-9</c:v>
                </c:pt>
                <c:pt idx="9286">
                  <c:v>5.3339000000000004E-9</c:v>
                </c:pt>
                <c:pt idx="9287">
                  <c:v>5.3324000000000003E-9</c:v>
                </c:pt>
                <c:pt idx="9288">
                  <c:v>5.3331999999999997E-9</c:v>
                </c:pt>
                <c:pt idx="9289">
                  <c:v>5.3286E-9</c:v>
                </c:pt>
                <c:pt idx="9290">
                  <c:v>5.3262999999999997E-9</c:v>
                </c:pt>
                <c:pt idx="9291">
                  <c:v>5.3309000000000003E-9</c:v>
                </c:pt>
                <c:pt idx="9292">
                  <c:v>5.3270999999999999E-9</c:v>
                </c:pt>
                <c:pt idx="9293">
                  <c:v>5.3216999999999999E-9</c:v>
                </c:pt>
                <c:pt idx="9294">
                  <c:v>5.3240000000000002E-9</c:v>
                </c:pt>
                <c:pt idx="9295">
                  <c:v>5.3193999999999996E-9</c:v>
                </c:pt>
                <c:pt idx="9296">
                  <c:v>5.3216999999999999E-9</c:v>
                </c:pt>
                <c:pt idx="9297">
                  <c:v>5.3210000000000001E-9</c:v>
                </c:pt>
                <c:pt idx="9298">
                  <c:v>5.3201999999999999E-9</c:v>
                </c:pt>
                <c:pt idx="9299">
                  <c:v>5.3156000000000001E-9</c:v>
                </c:pt>
                <c:pt idx="9300">
                  <c:v>5.3117999999999998E-9</c:v>
                </c:pt>
                <c:pt idx="9301">
                  <c:v>5.3126E-9</c:v>
                </c:pt>
                <c:pt idx="9302">
                  <c:v>5.3072E-9</c:v>
                </c:pt>
                <c:pt idx="9303">
                  <c:v>5.3141000000000001E-9</c:v>
                </c:pt>
                <c:pt idx="9304">
                  <c:v>5.3087000000000001E-9</c:v>
                </c:pt>
                <c:pt idx="9305">
                  <c:v>5.3041999999999999E-9</c:v>
                </c:pt>
                <c:pt idx="9306">
                  <c:v>5.3095000000000003E-9</c:v>
                </c:pt>
                <c:pt idx="9307">
                  <c:v>5.3026000000000003E-9</c:v>
                </c:pt>
                <c:pt idx="9308">
                  <c:v>5.3048999999999997E-9</c:v>
                </c:pt>
                <c:pt idx="9309">
                  <c:v>5.3003E-9</c:v>
                </c:pt>
                <c:pt idx="9310">
                  <c:v>5.2996000000000002E-9</c:v>
                </c:pt>
                <c:pt idx="9311">
                  <c:v>5.2964999999999996E-9</c:v>
                </c:pt>
                <c:pt idx="9312">
                  <c:v>5.2957999999999998E-9</c:v>
                </c:pt>
                <c:pt idx="9313">
                  <c:v>5.2964999999999996E-9</c:v>
                </c:pt>
                <c:pt idx="9314">
                  <c:v>5.2972999999999999E-9</c:v>
                </c:pt>
                <c:pt idx="9315">
                  <c:v>5.2942000000000002E-9</c:v>
                </c:pt>
                <c:pt idx="9316">
                  <c:v>5.2895999999999996E-9</c:v>
                </c:pt>
                <c:pt idx="9317">
                  <c:v>5.2927000000000001E-9</c:v>
                </c:pt>
                <c:pt idx="9318">
                  <c:v>5.2903999999999998E-9</c:v>
                </c:pt>
                <c:pt idx="9319">
                  <c:v>5.2903999999999998E-9</c:v>
                </c:pt>
                <c:pt idx="9320">
                  <c:v>5.2866000000000003E-9</c:v>
                </c:pt>
                <c:pt idx="9321">
                  <c:v>5.2888999999999998E-9</c:v>
                </c:pt>
                <c:pt idx="9322">
                  <c:v>5.2819999999999998E-9</c:v>
                </c:pt>
                <c:pt idx="9323">
                  <c:v>5.2828E-9</c:v>
                </c:pt>
                <c:pt idx="9324">
                  <c:v>5.2828E-9</c:v>
                </c:pt>
                <c:pt idx="9325">
                  <c:v>5.2774E-9</c:v>
                </c:pt>
                <c:pt idx="9326">
                  <c:v>5.2774E-9</c:v>
                </c:pt>
                <c:pt idx="9327">
                  <c:v>5.2750999999999997E-9</c:v>
                </c:pt>
                <c:pt idx="9328">
                  <c:v>5.2720999999999996E-9</c:v>
                </c:pt>
                <c:pt idx="9329">
                  <c:v>5.2720999999999996E-9</c:v>
                </c:pt>
                <c:pt idx="9330">
                  <c:v>5.2683000000000001E-9</c:v>
                </c:pt>
                <c:pt idx="9331">
                  <c:v>5.2683000000000001E-9</c:v>
                </c:pt>
                <c:pt idx="9332">
                  <c:v>5.2713000000000002E-9</c:v>
                </c:pt>
                <c:pt idx="9333">
                  <c:v>5.2689999999999999E-9</c:v>
                </c:pt>
                <c:pt idx="9334">
                  <c:v>5.2644000000000001E-9</c:v>
                </c:pt>
                <c:pt idx="9335">
                  <c:v>5.2652000000000004E-9</c:v>
                </c:pt>
                <c:pt idx="9336">
                  <c:v>5.2644000000000001E-9</c:v>
                </c:pt>
                <c:pt idx="9337">
                  <c:v>5.2599E-9</c:v>
                </c:pt>
                <c:pt idx="9338">
                  <c:v>5.2568000000000003E-9</c:v>
                </c:pt>
                <c:pt idx="9339">
                  <c:v>5.2575999999999997E-9</c:v>
                </c:pt>
                <c:pt idx="9340">
                  <c:v>5.256E-9</c:v>
                </c:pt>
                <c:pt idx="9341">
                  <c:v>5.2583000000000003E-9</c:v>
                </c:pt>
                <c:pt idx="9342">
                  <c:v>5.2553000000000002E-9</c:v>
                </c:pt>
                <c:pt idx="9343">
                  <c:v>5.2499000000000002E-9</c:v>
                </c:pt>
                <c:pt idx="9344">
                  <c:v>5.2491999999999996E-9</c:v>
                </c:pt>
                <c:pt idx="9345">
                  <c:v>5.2476E-9</c:v>
                </c:pt>
                <c:pt idx="9346">
                  <c:v>5.2437999999999996E-9</c:v>
                </c:pt>
                <c:pt idx="9347">
                  <c:v>5.2430000000000002E-9</c:v>
                </c:pt>
                <c:pt idx="9348">
                  <c:v>5.2408000000000003E-9</c:v>
                </c:pt>
                <c:pt idx="9349">
                  <c:v>5.2423000000000004E-9</c:v>
                </c:pt>
                <c:pt idx="9350">
                  <c:v>5.2423000000000004E-9</c:v>
                </c:pt>
                <c:pt idx="9351">
                  <c:v>5.2391999999999999E-9</c:v>
                </c:pt>
                <c:pt idx="9352">
                  <c:v>5.2339000000000003E-9</c:v>
                </c:pt>
                <c:pt idx="9353">
                  <c:v>5.2369000000000004E-9</c:v>
                </c:pt>
                <c:pt idx="9354">
                  <c:v>5.2339000000000003E-9</c:v>
                </c:pt>
                <c:pt idx="9355">
                  <c:v>5.2301E-9</c:v>
                </c:pt>
                <c:pt idx="9356">
                  <c:v>5.2361999999999998E-9</c:v>
                </c:pt>
                <c:pt idx="9357">
                  <c:v>5.2292999999999997E-9</c:v>
                </c:pt>
                <c:pt idx="9358">
                  <c:v>5.2307999999999998E-9</c:v>
                </c:pt>
                <c:pt idx="9359">
                  <c:v>5.2262E-9</c:v>
                </c:pt>
                <c:pt idx="9360">
                  <c:v>5.2255000000000002E-9</c:v>
                </c:pt>
                <c:pt idx="9361">
                  <c:v>5.2216999999999999E-9</c:v>
                </c:pt>
                <c:pt idx="9362">
                  <c:v>5.2240000000000002E-9</c:v>
                </c:pt>
                <c:pt idx="9363">
                  <c:v>5.2270000000000003E-9</c:v>
                </c:pt>
                <c:pt idx="9364">
                  <c:v>5.2125000000000004E-9</c:v>
                </c:pt>
                <c:pt idx="9365">
                  <c:v>5.2177999999999999E-9</c:v>
                </c:pt>
                <c:pt idx="9366">
                  <c:v>5.2154999999999996E-9</c:v>
                </c:pt>
                <c:pt idx="9367">
                  <c:v>5.2171000000000001E-9</c:v>
                </c:pt>
                <c:pt idx="9368">
                  <c:v>5.2132999999999998E-9</c:v>
                </c:pt>
                <c:pt idx="9369">
                  <c:v>5.2110000000000003E-9</c:v>
                </c:pt>
                <c:pt idx="9370">
                  <c:v>5.2117000000000001E-9</c:v>
                </c:pt>
                <c:pt idx="9371">
                  <c:v>5.2071000000000004E-9</c:v>
                </c:pt>
                <c:pt idx="9372">
                  <c:v>5.2063999999999997E-9</c:v>
                </c:pt>
                <c:pt idx="9373">
                  <c:v>5.2093999999999998E-9</c:v>
                </c:pt>
                <c:pt idx="9374">
                  <c:v>5.2093999999999998E-9</c:v>
                </c:pt>
                <c:pt idx="9375">
                  <c:v>5.2041000000000003E-9</c:v>
                </c:pt>
                <c:pt idx="9376">
                  <c:v>5.2056000000000003E-9</c:v>
                </c:pt>
                <c:pt idx="9377">
                  <c:v>5.2056000000000003E-9</c:v>
                </c:pt>
                <c:pt idx="9378">
                  <c:v>5.2033E-9</c:v>
                </c:pt>
                <c:pt idx="9379">
                  <c:v>5.2048999999999997E-9</c:v>
                </c:pt>
                <c:pt idx="9380">
                  <c:v>5.2026000000000002E-9</c:v>
                </c:pt>
                <c:pt idx="9381">
                  <c:v>5.1979999999999996E-9</c:v>
                </c:pt>
                <c:pt idx="9382">
                  <c:v>5.2002999999999999E-9</c:v>
                </c:pt>
                <c:pt idx="9383">
                  <c:v>5.1972000000000002E-9</c:v>
                </c:pt>
                <c:pt idx="9384">
                  <c:v>5.1933999999999999E-9</c:v>
                </c:pt>
                <c:pt idx="9385">
                  <c:v>5.1918999999999998E-9</c:v>
                </c:pt>
                <c:pt idx="9386">
                  <c:v>5.1903000000000002E-9</c:v>
                </c:pt>
                <c:pt idx="9387">
                  <c:v>5.1858E-9</c:v>
                </c:pt>
                <c:pt idx="9388">
                  <c:v>5.1911000000000004E-9</c:v>
                </c:pt>
                <c:pt idx="9389">
                  <c:v>5.1879999999999999E-9</c:v>
                </c:pt>
                <c:pt idx="9390">
                  <c:v>5.1849999999999998E-9</c:v>
                </c:pt>
                <c:pt idx="9391">
                  <c:v>5.1903000000000002E-9</c:v>
                </c:pt>
                <c:pt idx="9392">
                  <c:v>5.1804E-9</c:v>
                </c:pt>
                <c:pt idx="9393">
                  <c:v>5.1812000000000003E-9</c:v>
                </c:pt>
                <c:pt idx="9394">
                  <c:v>5.1879999999999999E-9</c:v>
                </c:pt>
                <c:pt idx="9395">
                  <c:v>5.1812000000000003E-9</c:v>
                </c:pt>
                <c:pt idx="9396">
                  <c:v>5.1773999999999999E-9</c:v>
                </c:pt>
                <c:pt idx="9397">
                  <c:v>5.1743000000000002E-9</c:v>
                </c:pt>
                <c:pt idx="9398">
                  <c:v>5.1789E-9</c:v>
                </c:pt>
                <c:pt idx="9399">
                  <c:v>5.1719999999999999E-9</c:v>
                </c:pt>
                <c:pt idx="9400">
                  <c:v>5.1728000000000002E-9</c:v>
                </c:pt>
                <c:pt idx="9401">
                  <c:v>5.1682000000000004E-9</c:v>
                </c:pt>
                <c:pt idx="9402">
                  <c:v>5.1667000000000004E-9</c:v>
                </c:pt>
                <c:pt idx="9403">
                  <c:v>5.1689999999999998E-9</c:v>
                </c:pt>
                <c:pt idx="9404">
                  <c:v>5.1628000000000004E-9</c:v>
                </c:pt>
                <c:pt idx="9405">
                  <c:v>5.1635999999999998E-9</c:v>
                </c:pt>
                <c:pt idx="9406">
                  <c:v>5.1667000000000004E-9</c:v>
                </c:pt>
                <c:pt idx="9407">
                  <c:v>5.1566999999999998E-9</c:v>
                </c:pt>
                <c:pt idx="9408">
                  <c:v>5.1590000000000001E-9</c:v>
                </c:pt>
                <c:pt idx="9409">
                  <c:v>5.1590000000000001E-9</c:v>
                </c:pt>
                <c:pt idx="9410">
                  <c:v>5.1529000000000003E-9</c:v>
                </c:pt>
                <c:pt idx="9411">
                  <c:v>5.1583000000000003E-9</c:v>
                </c:pt>
                <c:pt idx="9412">
                  <c:v>5.1551999999999997E-9</c:v>
                </c:pt>
                <c:pt idx="9413">
                  <c:v>5.1514000000000002E-9</c:v>
                </c:pt>
                <c:pt idx="9414">
                  <c:v>5.1521E-9</c:v>
                </c:pt>
                <c:pt idx="9415">
                  <c:v>5.1521E-9</c:v>
                </c:pt>
                <c:pt idx="9416">
                  <c:v>5.1467999999999996E-9</c:v>
                </c:pt>
                <c:pt idx="9417">
                  <c:v>5.1506E-9</c:v>
                </c:pt>
                <c:pt idx="9418">
                  <c:v>5.1467999999999996E-9</c:v>
                </c:pt>
                <c:pt idx="9419">
                  <c:v>5.1482999999999997E-9</c:v>
                </c:pt>
                <c:pt idx="9420">
                  <c:v>5.1460000000000002E-9</c:v>
                </c:pt>
                <c:pt idx="9421">
                  <c:v>5.1406999999999998E-9</c:v>
                </c:pt>
                <c:pt idx="9422">
                  <c:v>5.1415000000000001E-9</c:v>
                </c:pt>
                <c:pt idx="9423">
                  <c:v>5.1445000000000002E-9</c:v>
                </c:pt>
                <c:pt idx="9424">
                  <c:v>5.1369000000000003E-9</c:v>
                </c:pt>
                <c:pt idx="9425">
                  <c:v>5.1398999999999996E-9</c:v>
                </c:pt>
                <c:pt idx="9426">
                  <c:v>5.1337999999999998E-9</c:v>
                </c:pt>
                <c:pt idx="9427">
                  <c:v>5.1337999999999998E-9</c:v>
                </c:pt>
                <c:pt idx="9428">
                  <c:v>5.1315000000000003E-9</c:v>
                </c:pt>
                <c:pt idx="9429">
                  <c:v>5.1337999999999998E-9</c:v>
                </c:pt>
                <c:pt idx="9430">
                  <c:v>5.1277E-9</c:v>
                </c:pt>
                <c:pt idx="9431">
                  <c:v>5.1277E-9</c:v>
                </c:pt>
                <c:pt idx="9432">
                  <c:v>5.1300000000000003E-9</c:v>
                </c:pt>
                <c:pt idx="9433">
                  <c:v>5.1292E-9</c:v>
                </c:pt>
                <c:pt idx="9434">
                  <c:v>5.1277E-9</c:v>
                </c:pt>
                <c:pt idx="9435">
                  <c:v>5.1268999999999997E-9</c:v>
                </c:pt>
                <c:pt idx="9436">
                  <c:v>5.1216000000000002E-9</c:v>
                </c:pt>
                <c:pt idx="9437">
                  <c:v>5.1201000000000001E-9</c:v>
                </c:pt>
                <c:pt idx="9438">
                  <c:v>5.1177999999999998E-9</c:v>
                </c:pt>
                <c:pt idx="9439">
                  <c:v>5.1207999999999999E-9</c:v>
                </c:pt>
                <c:pt idx="9440">
                  <c:v>5.1155000000000004E-9</c:v>
                </c:pt>
                <c:pt idx="9441">
                  <c:v>5.1184999999999996E-9</c:v>
                </c:pt>
                <c:pt idx="9442">
                  <c:v>5.1108999999999998E-9</c:v>
                </c:pt>
                <c:pt idx="9443">
                  <c:v>5.1086000000000003E-9</c:v>
                </c:pt>
                <c:pt idx="9444">
                  <c:v>5.1140000000000003E-9</c:v>
                </c:pt>
                <c:pt idx="9445">
                  <c:v>5.1071000000000003E-9</c:v>
                </c:pt>
                <c:pt idx="9446">
                  <c:v>5.1108999999999998E-9</c:v>
                </c:pt>
                <c:pt idx="9447">
                  <c:v>5.1048E-9</c:v>
                </c:pt>
                <c:pt idx="9448">
                  <c:v>5.1056000000000002E-9</c:v>
                </c:pt>
                <c:pt idx="9449">
                  <c:v>5.1009999999999997E-9</c:v>
                </c:pt>
                <c:pt idx="9450">
                  <c:v>5.1048E-9</c:v>
                </c:pt>
                <c:pt idx="9451">
                  <c:v>5.1009999999999997E-9</c:v>
                </c:pt>
                <c:pt idx="9452">
                  <c:v>5.0972000000000001E-9</c:v>
                </c:pt>
                <c:pt idx="9453">
                  <c:v>5.0978999999999999E-9</c:v>
                </c:pt>
                <c:pt idx="9454">
                  <c:v>5.0948999999999998E-9</c:v>
                </c:pt>
                <c:pt idx="9455">
                  <c:v>5.0948999999999998E-9</c:v>
                </c:pt>
                <c:pt idx="9456">
                  <c:v>5.0955999999999997E-9</c:v>
                </c:pt>
                <c:pt idx="9457">
                  <c:v>5.0909999999999999E-9</c:v>
                </c:pt>
                <c:pt idx="9458">
                  <c:v>5.0940999999999996E-9</c:v>
                </c:pt>
                <c:pt idx="9459">
                  <c:v>5.0903000000000001E-9</c:v>
                </c:pt>
                <c:pt idx="9460">
                  <c:v>5.0903000000000001E-9</c:v>
                </c:pt>
                <c:pt idx="9461">
                  <c:v>5.0909999999999999E-9</c:v>
                </c:pt>
                <c:pt idx="9462">
                  <c:v>5.0894999999999998E-9</c:v>
                </c:pt>
                <c:pt idx="9463">
                  <c:v>5.0864999999999998E-9</c:v>
                </c:pt>
                <c:pt idx="9464">
                  <c:v>5.0849000000000001E-9</c:v>
                </c:pt>
                <c:pt idx="9465">
                  <c:v>5.0849000000000001E-9</c:v>
                </c:pt>
                <c:pt idx="9466">
                  <c:v>5.0819E-9</c:v>
                </c:pt>
                <c:pt idx="9467">
                  <c:v>5.0788000000000003E-9</c:v>
                </c:pt>
                <c:pt idx="9468">
                  <c:v>5.0795999999999997E-9</c:v>
                </c:pt>
                <c:pt idx="9469">
                  <c:v>5.0711999999999996E-9</c:v>
                </c:pt>
                <c:pt idx="9470">
                  <c:v>5.0741999999999997E-9</c:v>
                </c:pt>
                <c:pt idx="9471">
                  <c:v>5.0726999999999997E-9</c:v>
                </c:pt>
                <c:pt idx="9472">
                  <c:v>5.0711999999999996E-9</c:v>
                </c:pt>
                <c:pt idx="9473">
                  <c:v>5.0697000000000004E-9</c:v>
                </c:pt>
                <c:pt idx="9474">
                  <c:v>5.0674000000000001E-9</c:v>
                </c:pt>
                <c:pt idx="9475">
                  <c:v>5.0665999999999999E-9</c:v>
                </c:pt>
                <c:pt idx="9476">
                  <c:v>5.0665999999999999E-9</c:v>
                </c:pt>
                <c:pt idx="9477">
                  <c:v>5.0689000000000001E-9</c:v>
                </c:pt>
                <c:pt idx="9478">
                  <c:v>5.0628000000000003E-9</c:v>
                </c:pt>
                <c:pt idx="9479">
                  <c:v>5.0613000000000003E-9</c:v>
                </c:pt>
                <c:pt idx="9480">
                  <c:v>5.0620000000000001E-9</c:v>
                </c:pt>
                <c:pt idx="9481">
                  <c:v>5.0559000000000003E-9</c:v>
                </c:pt>
                <c:pt idx="9482">
                  <c:v>5.0574000000000003E-9</c:v>
                </c:pt>
                <c:pt idx="9483">
                  <c:v>5.0574000000000003E-9</c:v>
                </c:pt>
                <c:pt idx="9484">
                  <c:v>5.0559000000000003E-9</c:v>
                </c:pt>
                <c:pt idx="9485">
                  <c:v>5.0605000000000001E-9</c:v>
                </c:pt>
                <c:pt idx="9486">
                  <c:v>5.0536E-9</c:v>
                </c:pt>
                <c:pt idx="9487">
                  <c:v>5.0536E-9</c:v>
                </c:pt>
                <c:pt idx="9488">
                  <c:v>5.0512999999999997E-9</c:v>
                </c:pt>
                <c:pt idx="9489">
                  <c:v>5.0482999999999996E-9</c:v>
                </c:pt>
                <c:pt idx="9490">
                  <c:v>5.0482999999999996E-9</c:v>
                </c:pt>
                <c:pt idx="9491">
                  <c:v>5.0521E-9</c:v>
                </c:pt>
                <c:pt idx="9492">
                  <c:v>5.0475000000000002E-9</c:v>
                </c:pt>
                <c:pt idx="9493">
                  <c:v>5.0443999999999997E-9</c:v>
                </c:pt>
                <c:pt idx="9494">
                  <c:v>5.0475000000000002E-9</c:v>
                </c:pt>
                <c:pt idx="9495">
                  <c:v>5.0367999999999998E-9</c:v>
                </c:pt>
                <c:pt idx="9496">
                  <c:v>5.0391000000000001E-9</c:v>
                </c:pt>
                <c:pt idx="9497">
                  <c:v>5.0376000000000001E-9</c:v>
                </c:pt>
                <c:pt idx="9498">
                  <c:v>5.0360000000000004E-9</c:v>
                </c:pt>
                <c:pt idx="9499">
                  <c:v>5.0337999999999997E-9</c:v>
                </c:pt>
                <c:pt idx="9500">
                  <c:v>5.0360000000000004E-9</c:v>
                </c:pt>
                <c:pt idx="9501">
                  <c:v>5.0337999999999997E-9</c:v>
                </c:pt>
                <c:pt idx="9502">
                  <c:v>5.0307E-9</c:v>
                </c:pt>
                <c:pt idx="9503">
                  <c:v>5.0345000000000003E-9</c:v>
                </c:pt>
                <c:pt idx="9504">
                  <c:v>5.0307E-9</c:v>
                </c:pt>
                <c:pt idx="9505">
                  <c:v>5.0246000000000002E-9</c:v>
                </c:pt>
                <c:pt idx="9506">
                  <c:v>5.0268999999999997E-9</c:v>
                </c:pt>
                <c:pt idx="9507">
                  <c:v>5.0253999999999996E-9</c:v>
                </c:pt>
                <c:pt idx="9508">
                  <c:v>5.0231000000000002E-9</c:v>
                </c:pt>
                <c:pt idx="9509">
                  <c:v>5.0231000000000002E-9</c:v>
                </c:pt>
                <c:pt idx="9510">
                  <c:v>5.0214999999999997E-9</c:v>
                </c:pt>
                <c:pt idx="9511">
                  <c:v>5.0207999999999999E-9</c:v>
                </c:pt>
                <c:pt idx="9512">
                  <c:v>5.0185000000000004E-9</c:v>
                </c:pt>
                <c:pt idx="9513">
                  <c:v>5.0168999999999999E-9</c:v>
                </c:pt>
                <c:pt idx="9514">
                  <c:v>5.0168999999999999E-9</c:v>
                </c:pt>
                <c:pt idx="9515">
                  <c:v>5.0192000000000002E-9</c:v>
                </c:pt>
                <c:pt idx="9516">
                  <c:v>5.0131000000000004E-9</c:v>
                </c:pt>
                <c:pt idx="9517">
                  <c:v>5.0116000000000004E-9</c:v>
                </c:pt>
                <c:pt idx="9518">
                  <c:v>5.0153999999999999E-9</c:v>
                </c:pt>
                <c:pt idx="9519">
                  <c:v>5.0063E-9</c:v>
                </c:pt>
                <c:pt idx="9520">
                  <c:v>5.0108000000000001E-9</c:v>
                </c:pt>
                <c:pt idx="9521">
                  <c:v>5.0093000000000001E-9</c:v>
                </c:pt>
                <c:pt idx="9522">
                  <c:v>5.0093000000000001E-9</c:v>
                </c:pt>
                <c:pt idx="9523">
                  <c:v>5.0032000000000003E-9</c:v>
                </c:pt>
                <c:pt idx="9524">
                  <c:v>5.0017000000000002E-9</c:v>
                </c:pt>
                <c:pt idx="9525">
                  <c:v>5.0024E-9</c:v>
                </c:pt>
                <c:pt idx="9526">
                  <c:v>5.0063E-9</c:v>
                </c:pt>
                <c:pt idx="9527">
                  <c:v>5.0009E-9</c:v>
                </c:pt>
                <c:pt idx="9528">
                  <c:v>4.9985999999999997E-9</c:v>
                </c:pt>
                <c:pt idx="9529">
                  <c:v>4.9963000000000002E-9</c:v>
                </c:pt>
                <c:pt idx="9530">
                  <c:v>4.9956000000000004E-9</c:v>
                </c:pt>
                <c:pt idx="9531">
                  <c:v>4.9939999999999999E-9</c:v>
                </c:pt>
                <c:pt idx="9532">
                  <c:v>4.9939999999999999E-9</c:v>
                </c:pt>
                <c:pt idx="9533">
                  <c:v>4.9939999999999999E-9</c:v>
                </c:pt>
                <c:pt idx="9534">
                  <c:v>4.9933000000000001E-9</c:v>
                </c:pt>
                <c:pt idx="9535">
                  <c:v>4.9879000000000001E-9</c:v>
                </c:pt>
                <c:pt idx="9536">
                  <c:v>4.9902000000000004E-9</c:v>
                </c:pt>
                <c:pt idx="9537">
                  <c:v>4.9902000000000004E-9</c:v>
                </c:pt>
                <c:pt idx="9538">
                  <c:v>4.9849E-9</c:v>
                </c:pt>
                <c:pt idx="9539">
                  <c:v>4.9795E-9</c:v>
                </c:pt>
                <c:pt idx="9540">
                  <c:v>4.9795E-9</c:v>
                </c:pt>
                <c:pt idx="9541">
                  <c:v>4.9803000000000003E-9</c:v>
                </c:pt>
                <c:pt idx="9542">
                  <c:v>4.9810000000000001E-9</c:v>
                </c:pt>
                <c:pt idx="9543">
                  <c:v>4.9795E-9</c:v>
                </c:pt>
                <c:pt idx="9544">
                  <c:v>4.9810000000000001E-9</c:v>
                </c:pt>
                <c:pt idx="9545">
                  <c:v>4.9734000000000002E-9</c:v>
                </c:pt>
                <c:pt idx="9546">
                  <c:v>4.9741999999999996E-9</c:v>
                </c:pt>
                <c:pt idx="9547">
                  <c:v>4.9710999999999999E-9</c:v>
                </c:pt>
                <c:pt idx="9548">
                  <c:v>4.9726E-9</c:v>
                </c:pt>
                <c:pt idx="9549">
                  <c:v>4.9726E-9</c:v>
                </c:pt>
                <c:pt idx="9550">
                  <c:v>4.9704000000000001E-9</c:v>
                </c:pt>
                <c:pt idx="9551">
                  <c:v>4.9672999999999996E-9</c:v>
                </c:pt>
                <c:pt idx="9552">
                  <c:v>4.9695999999999999E-9</c:v>
                </c:pt>
                <c:pt idx="9553">
                  <c:v>4.9672999999999996E-9</c:v>
                </c:pt>
                <c:pt idx="9554">
                  <c:v>4.9626999999999998E-9</c:v>
                </c:pt>
                <c:pt idx="9555">
                  <c:v>4.9658000000000004E-9</c:v>
                </c:pt>
                <c:pt idx="9556">
                  <c:v>4.962E-9</c:v>
                </c:pt>
                <c:pt idx="9557">
                  <c:v>4.9589000000000003E-9</c:v>
                </c:pt>
                <c:pt idx="9558">
                  <c:v>4.9581000000000001E-9</c:v>
                </c:pt>
                <c:pt idx="9559">
                  <c:v>4.9551E-9</c:v>
                </c:pt>
                <c:pt idx="9560">
                  <c:v>4.9566E-9</c:v>
                </c:pt>
                <c:pt idx="9561">
                  <c:v>4.9566E-9</c:v>
                </c:pt>
                <c:pt idx="9562">
                  <c:v>4.9512999999999996E-9</c:v>
                </c:pt>
                <c:pt idx="9563">
                  <c:v>4.9490000000000002E-9</c:v>
                </c:pt>
                <c:pt idx="9564">
                  <c:v>4.9505000000000002E-9</c:v>
                </c:pt>
                <c:pt idx="9565">
                  <c:v>4.9466999999999999E-9</c:v>
                </c:pt>
                <c:pt idx="9566">
                  <c:v>4.9458999999999996E-9</c:v>
                </c:pt>
                <c:pt idx="9567">
                  <c:v>4.9436000000000002E-9</c:v>
                </c:pt>
                <c:pt idx="9568">
                  <c:v>4.9451000000000002E-9</c:v>
                </c:pt>
                <c:pt idx="9569">
                  <c:v>4.9443999999999996E-9</c:v>
                </c:pt>
                <c:pt idx="9570">
                  <c:v>4.9412999999999999E-9</c:v>
                </c:pt>
                <c:pt idx="9571">
                  <c:v>4.9382999999999998E-9</c:v>
                </c:pt>
                <c:pt idx="9572">
                  <c:v>4.9429000000000004E-9</c:v>
                </c:pt>
                <c:pt idx="9573">
                  <c:v>4.9382999999999998E-9</c:v>
                </c:pt>
                <c:pt idx="9574">
                  <c:v>4.9360000000000003E-9</c:v>
                </c:pt>
                <c:pt idx="9575">
                  <c:v>4.9345000000000003E-9</c:v>
                </c:pt>
                <c:pt idx="9576">
                  <c:v>4.9345000000000003E-9</c:v>
                </c:pt>
                <c:pt idx="9577">
                  <c:v>4.9360000000000003E-9</c:v>
                </c:pt>
                <c:pt idx="9578">
                  <c:v>4.9345000000000003E-9</c:v>
                </c:pt>
                <c:pt idx="9579">
                  <c:v>4.9352000000000001E-9</c:v>
                </c:pt>
                <c:pt idx="9580">
                  <c:v>4.9291000000000003E-9</c:v>
                </c:pt>
                <c:pt idx="9581">
                  <c:v>4.9328999999999998E-9</c:v>
                </c:pt>
                <c:pt idx="9582">
                  <c:v>4.9244999999999997E-9</c:v>
                </c:pt>
                <c:pt idx="9583">
                  <c:v>4.9214999999999996E-9</c:v>
                </c:pt>
                <c:pt idx="9584">
                  <c:v>4.9268E-9</c:v>
                </c:pt>
                <c:pt idx="9585">
                  <c:v>4.9214999999999996E-9</c:v>
                </c:pt>
                <c:pt idx="9586">
                  <c:v>4.9168999999999998E-9</c:v>
                </c:pt>
                <c:pt idx="9587">
                  <c:v>4.9214999999999996E-9</c:v>
                </c:pt>
                <c:pt idx="9588">
                  <c:v>4.9192000000000001E-9</c:v>
                </c:pt>
                <c:pt idx="9589">
                  <c:v>4.9207000000000002E-9</c:v>
                </c:pt>
                <c:pt idx="9590">
                  <c:v>4.9138000000000001E-9</c:v>
                </c:pt>
                <c:pt idx="9591">
                  <c:v>4.9108E-9</c:v>
                </c:pt>
                <c:pt idx="9592">
                  <c:v>4.9183999999999999E-9</c:v>
                </c:pt>
                <c:pt idx="9593">
                  <c:v>4.9153999999999998E-9</c:v>
                </c:pt>
                <c:pt idx="9594">
                  <c:v>4.9131000000000003E-9</c:v>
                </c:pt>
                <c:pt idx="9595">
                  <c:v>4.9108E-9</c:v>
                </c:pt>
                <c:pt idx="9596">
                  <c:v>4.9108E-9</c:v>
                </c:pt>
                <c:pt idx="9597">
                  <c:v>4.9084999999999997E-9</c:v>
                </c:pt>
                <c:pt idx="9598">
                  <c:v>4.9084999999999997E-9</c:v>
                </c:pt>
                <c:pt idx="9599">
                  <c:v>4.9084999999999997E-9</c:v>
                </c:pt>
                <c:pt idx="9600">
                  <c:v>4.9054E-9</c:v>
                </c:pt>
                <c:pt idx="9601">
                  <c:v>4.9023999999999999E-9</c:v>
                </c:pt>
                <c:pt idx="9602">
                  <c:v>4.9000999999999997E-9</c:v>
                </c:pt>
                <c:pt idx="9603">
                  <c:v>4.8985999999999996E-9</c:v>
                </c:pt>
                <c:pt idx="9604">
                  <c:v>4.8978000000000002E-9</c:v>
                </c:pt>
                <c:pt idx="9605">
                  <c:v>4.9000999999999997E-9</c:v>
                </c:pt>
                <c:pt idx="9606">
                  <c:v>4.8978000000000002E-9</c:v>
                </c:pt>
                <c:pt idx="9607">
                  <c:v>4.8993000000000002E-9</c:v>
                </c:pt>
                <c:pt idx="9608">
                  <c:v>4.8924000000000002E-9</c:v>
                </c:pt>
                <c:pt idx="9609">
                  <c:v>4.8978000000000002E-9</c:v>
                </c:pt>
                <c:pt idx="9610">
                  <c:v>4.8963000000000001E-9</c:v>
                </c:pt>
                <c:pt idx="9611">
                  <c:v>4.8894000000000001E-9</c:v>
                </c:pt>
                <c:pt idx="9612">
                  <c:v>4.8894000000000001E-9</c:v>
                </c:pt>
                <c:pt idx="9613">
                  <c:v>4.8909000000000001E-9</c:v>
                </c:pt>
                <c:pt idx="9614">
                  <c:v>4.8863000000000004E-9</c:v>
                </c:pt>
                <c:pt idx="9615">
                  <c:v>4.8825E-9</c:v>
                </c:pt>
                <c:pt idx="9616">
                  <c:v>4.8870999999999998E-9</c:v>
                </c:pt>
                <c:pt idx="9617">
                  <c:v>4.8816999999999998E-9</c:v>
                </c:pt>
                <c:pt idx="9618">
                  <c:v>4.8825E-9</c:v>
                </c:pt>
                <c:pt idx="9619">
                  <c:v>4.8795E-9</c:v>
                </c:pt>
                <c:pt idx="9620">
                  <c:v>4.8848000000000003E-9</c:v>
                </c:pt>
                <c:pt idx="9621">
                  <c:v>4.8771999999999997E-9</c:v>
                </c:pt>
                <c:pt idx="9622">
                  <c:v>4.8771999999999997E-9</c:v>
                </c:pt>
                <c:pt idx="9623">
                  <c:v>4.8749000000000002E-9</c:v>
                </c:pt>
                <c:pt idx="9624">
                  <c:v>4.8764000000000002E-9</c:v>
                </c:pt>
                <c:pt idx="9625">
                  <c:v>4.8695000000000002E-9</c:v>
                </c:pt>
                <c:pt idx="9626">
                  <c:v>4.8741E-9</c:v>
                </c:pt>
                <c:pt idx="9627">
                  <c:v>4.8710999999999999E-9</c:v>
                </c:pt>
                <c:pt idx="9628">
                  <c:v>4.8717999999999997E-9</c:v>
                </c:pt>
                <c:pt idx="9629">
                  <c:v>4.8680000000000001E-9</c:v>
                </c:pt>
                <c:pt idx="9630">
                  <c:v>4.8665000000000001E-9</c:v>
                </c:pt>
                <c:pt idx="9631">
                  <c:v>4.8665000000000001E-9</c:v>
                </c:pt>
                <c:pt idx="9632">
                  <c:v>4.8626999999999998E-9</c:v>
                </c:pt>
                <c:pt idx="9633">
                  <c:v>4.8596000000000001E-9</c:v>
                </c:pt>
                <c:pt idx="9634">
                  <c:v>4.8626999999999998E-9</c:v>
                </c:pt>
                <c:pt idx="9635">
                  <c:v>4.8596000000000001E-9</c:v>
                </c:pt>
                <c:pt idx="9636">
                  <c:v>4.8634000000000004E-9</c:v>
                </c:pt>
                <c:pt idx="9637">
                  <c:v>4.8596000000000001E-9</c:v>
                </c:pt>
                <c:pt idx="9638">
                  <c:v>4.8550000000000003E-9</c:v>
                </c:pt>
                <c:pt idx="9639">
                  <c:v>4.8572999999999998E-9</c:v>
                </c:pt>
                <c:pt idx="9640">
                  <c:v>4.8557999999999997E-9</c:v>
                </c:pt>
                <c:pt idx="9641">
                  <c:v>4.8557999999999997E-9</c:v>
                </c:pt>
                <c:pt idx="9642">
                  <c:v>4.8550000000000003E-9</c:v>
                </c:pt>
                <c:pt idx="9643">
                  <c:v>4.8535000000000002E-9</c:v>
                </c:pt>
                <c:pt idx="9644">
                  <c:v>4.8496999999999999E-9</c:v>
                </c:pt>
                <c:pt idx="9645">
                  <c:v>4.8488999999999997E-9</c:v>
                </c:pt>
                <c:pt idx="9646">
                  <c:v>4.8481000000000002E-9</c:v>
                </c:pt>
                <c:pt idx="9647">
                  <c:v>4.8488999999999997E-9</c:v>
                </c:pt>
                <c:pt idx="9648">
                  <c:v>4.8451000000000002E-9</c:v>
                </c:pt>
                <c:pt idx="9649">
                  <c:v>4.8442999999999999E-9</c:v>
                </c:pt>
                <c:pt idx="9650">
                  <c:v>4.8412999999999998E-9</c:v>
                </c:pt>
                <c:pt idx="9651">
                  <c:v>4.8466000000000002E-9</c:v>
                </c:pt>
                <c:pt idx="9652">
                  <c:v>4.8419999999999996E-9</c:v>
                </c:pt>
                <c:pt idx="9653">
                  <c:v>4.8367000000000001E-9</c:v>
                </c:pt>
                <c:pt idx="9654">
                  <c:v>4.8397000000000002E-9</c:v>
                </c:pt>
                <c:pt idx="9655">
                  <c:v>4.8373999999999999E-9</c:v>
                </c:pt>
                <c:pt idx="9656">
                  <c:v>4.8321000000000003E-9</c:v>
                </c:pt>
                <c:pt idx="9657">
                  <c:v>4.8358999999999998E-9</c:v>
                </c:pt>
                <c:pt idx="9658">
                  <c:v>4.8289999999999998E-9</c:v>
                </c:pt>
                <c:pt idx="9659">
                  <c:v>4.8283E-9</c:v>
                </c:pt>
                <c:pt idx="9660">
                  <c:v>4.8313000000000001E-9</c:v>
                </c:pt>
                <c:pt idx="9661">
                  <c:v>4.8283E-9</c:v>
                </c:pt>
                <c:pt idx="9662">
                  <c:v>4.8283E-9</c:v>
                </c:pt>
                <c:pt idx="9663">
                  <c:v>4.8252000000000003E-9</c:v>
                </c:pt>
                <c:pt idx="9664">
                  <c:v>4.8213999999999999E-9</c:v>
                </c:pt>
                <c:pt idx="9665">
                  <c:v>4.8283E-9</c:v>
                </c:pt>
                <c:pt idx="9666">
                  <c:v>4.8237000000000002E-9</c:v>
                </c:pt>
                <c:pt idx="9667">
                  <c:v>4.8205999999999997E-9</c:v>
                </c:pt>
                <c:pt idx="9668">
                  <c:v>4.8190999999999996E-9</c:v>
                </c:pt>
                <c:pt idx="9669">
                  <c:v>4.8176000000000004E-9</c:v>
                </c:pt>
                <c:pt idx="9670">
                  <c:v>4.8153000000000001E-9</c:v>
                </c:pt>
                <c:pt idx="9671">
                  <c:v>4.8144999999999999E-9</c:v>
                </c:pt>
                <c:pt idx="9672">
                  <c:v>4.8122000000000004E-9</c:v>
                </c:pt>
                <c:pt idx="9673">
                  <c:v>4.8099000000000001E-9</c:v>
                </c:pt>
                <c:pt idx="9674">
                  <c:v>4.8122000000000004E-9</c:v>
                </c:pt>
                <c:pt idx="9675">
                  <c:v>4.8107000000000004E-9</c:v>
                </c:pt>
                <c:pt idx="9676">
                  <c:v>4.8023000000000003E-9</c:v>
                </c:pt>
                <c:pt idx="9677">
                  <c:v>4.8060999999999998E-9</c:v>
                </c:pt>
                <c:pt idx="9678">
                  <c:v>4.8060999999999998E-9</c:v>
                </c:pt>
                <c:pt idx="9679">
                  <c:v>4.8023000000000003E-9</c:v>
                </c:pt>
                <c:pt idx="9680">
                  <c:v>4.8054E-9</c:v>
                </c:pt>
                <c:pt idx="9681">
                  <c:v>4.8015E-9</c:v>
                </c:pt>
                <c:pt idx="9682">
                  <c:v>4.7954000000000002E-9</c:v>
                </c:pt>
                <c:pt idx="9683">
                  <c:v>4.8015E-9</c:v>
                </c:pt>
                <c:pt idx="9684">
                  <c:v>4.8E-9</c:v>
                </c:pt>
                <c:pt idx="9685">
                  <c:v>4.7939000000000002E-9</c:v>
                </c:pt>
                <c:pt idx="9686">
                  <c:v>4.7969999999999999E-9</c:v>
                </c:pt>
                <c:pt idx="9687">
                  <c:v>4.7954000000000002E-9</c:v>
                </c:pt>
                <c:pt idx="9688">
                  <c:v>4.7924000000000001E-9</c:v>
                </c:pt>
                <c:pt idx="9689">
                  <c:v>4.7969999999999999E-9</c:v>
                </c:pt>
                <c:pt idx="9690">
                  <c:v>4.7915999999999999E-9</c:v>
                </c:pt>
                <c:pt idx="9691">
                  <c:v>4.7893000000000004E-9</c:v>
                </c:pt>
                <c:pt idx="9692">
                  <c:v>4.7915999999999999E-9</c:v>
                </c:pt>
                <c:pt idx="9693">
                  <c:v>4.7863000000000003E-9</c:v>
                </c:pt>
                <c:pt idx="9694">
                  <c:v>4.7885999999999998E-9</c:v>
                </c:pt>
                <c:pt idx="9695">
                  <c:v>4.7915999999999999E-9</c:v>
                </c:pt>
                <c:pt idx="9696">
                  <c:v>4.7878000000000004E-9</c:v>
                </c:pt>
                <c:pt idx="9697">
                  <c:v>4.784E-9</c:v>
                </c:pt>
                <c:pt idx="9698">
                  <c:v>4.7863000000000003E-9</c:v>
                </c:pt>
                <c:pt idx="9699">
                  <c:v>4.7816999999999997E-9</c:v>
                </c:pt>
                <c:pt idx="9700">
                  <c:v>4.7779000000000002E-9</c:v>
                </c:pt>
                <c:pt idx="9701">
                  <c:v>4.7794000000000003E-9</c:v>
                </c:pt>
                <c:pt idx="9702">
                  <c:v>4.7794000000000003E-9</c:v>
                </c:pt>
                <c:pt idx="9703">
                  <c:v>4.7747999999999997E-9</c:v>
                </c:pt>
                <c:pt idx="9704">
                  <c:v>4.7725000000000002E-9</c:v>
                </c:pt>
                <c:pt idx="9705">
                  <c:v>4.7747999999999997E-9</c:v>
                </c:pt>
                <c:pt idx="9706">
                  <c:v>4.7725000000000002E-9</c:v>
                </c:pt>
                <c:pt idx="9707">
                  <c:v>4.7686999999999999E-9</c:v>
                </c:pt>
                <c:pt idx="9708">
                  <c:v>4.7686999999999999E-9</c:v>
                </c:pt>
                <c:pt idx="9709">
                  <c:v>4.7678999999999996E-9</c:v>
                </c:pt>
                <c:pt idx="9710">
                  <c:v>4.7725000000000002E-9</c:v>
                </c:pt>
                <c:pt idx="9711">
                  <c:v>4.7678999999999996E-9</c:v>
                </c:pt>
                <c:pt idx="9712">
                  <c:v>4.7663999999999996E-9</c:v>
                </c:pt>
                <c:pt idx="9713">
                  <c:v>4.7701999999999999E-9</c:v>
                </c:pt>
                <c:pt idx="9714">
                  <c:v>4.7634000000000003E-9</c:v>
                </c:pt>
                <c:pt idx="9715">
                  <c:v>4.7617999999999998E-9</c:v>
                </c:pt>
                <c:pt idx="9716">
                  <c:v>4.7634000000000003E-9</c:v>
                </c:pt>
                <c:pt idx="9717">
                  <c:v>4.7626000000000001E-9</c:v>
                </c:pt>
                <c:pt idx="9718">
                  <c:v>4.7617999999999998E-9</c:v>
                </c:pt>
                <c:pt idx="9719">
                  <c:v>4.7580000000000003E-9</c:v>
                </c:pt>
                <c:pt idx="9720">
                  <c:v>4.7611E-9</c:v>
                </c:pt>
                <c:pt idx="9721">
                  <c:v>4.7557E-9</c:v>
                </c:pt>
                <c:pt idx="9722">
                  <c:v>4.7580000000000003E-9</c:v>
                </c:pt>
                <c:pt idx="9723">
                  <c:v>4.7503999999999996E-9</c:v>
                </c:pt>
                <c:pt idx="9724">
                  <c:v>4.7518999999999997E-9</c:v>
                </c:pt>
                <c:pt idx="9725">
                  <c:v>4.7503999999999996E-9</c:v>
                </c:pt>
                <c:pt idx="9726">
                  <c:v>4.7511000000000003E-9</c:v>
                </c:pt>
                <c:pt idx="9727">
                  <c:v>4.7457999999999999E-9</c:v>
                </c:pt>
                <c:pt idx="9728">
                  <c:v>4.7472999999999999E-9</c:v>
                </c:pt>
                <c:pt idx="9729">
                  <c:v>4.7442999999999998E-9</c:v>
                </c:pt>
                <c:pt idx="9730">
                  <c:v>4.7449999999999996E-9</c:v>
                </c:pt>
                <c:pt idx="9731">
                  <c:v>4.7449999999999996E-9</c:v>
                </c:pt>
                <c:pt idx="9732">
                  <c:v>4.7403999999999999E-9</c:v>
                </c:pt>
                <c:pt idx="9733">
                  <c:v>4.7403999999999999E-9</c:v>
                </c:pt>
                <c:pt idx="9734">
                  <c:v>4.7427000000000002E-9</c:v>
                </c:pt>
                <c:pt idx="9735">
                  <c:v>4.7351000000000003E-9</c:v>
                </c:pt>
                <c:pt idx="9736">
                  <c:v>4.7366000000000004E-9</c:v>
                </c:pt>
                <c:pt idx="9737">
                  <c:v>4.7380999999999996E-9</c:v>
                </c:pt>
                <c:pt idx="9738">
                  <c:v>4.7373999999999998E-9</c:v>
                </c:pt>
                <c:pt idx="9739">
                  <c:v>4.7319999999999998E-9</c:v>
                </c:pt>
                <c:pt idx="9740">
                  <c:v>4.7358999999999997E-9</c:v>
                </c:pt>
                <c:pt idx="9741">
                  <c:v>4.7319999999999998E-9</c:v>
                </c:pt>
                <c:pt idx="9742">
                  <c:v>4.7297000000000003E-9</c:v>
                </c:pt>
                <c:pt idx="9743">
                  <c:v>4.7267000000000002E-9</c:v>
                </c:pt>
                <c:pt idx="9744">
                  <c:v>4.7274E-9</c:v>
                </c:pt>
                <c:pt idx="9745">
                  <c:v>4.7267000000000002E-9</c:v>
                </c:pt>
                <c:pt idx="9746">
                  <c:v>4.7267000000000002E-9</c:v>
                </c:pt>
                <c:pt idx="9747">
                  <c:v>4.7252000000000002E-9</c:v>
                </c:pt>
                <c:pt idx="9748">
                  <c:v>4.7228999999999999E-9</c:v>
                </c:pt>
                <c:pt idx="9749">
                  <c:v>4.7205999999999996E-9</c:v>
                </c:pt>
                <c:pt idx="9750">
                  <c:v>4.7159999999999998E-9</c:v>
                </c:pt>
                <c:pt idx="9751">
                  <c:v>4.7151999999999996E-9</c:v>
                </c:pt>
                <c:pt idx="9752">
                  <c:v>4.7183000000000001E-9</c:v>
                </c:pt>
                <c:pt idx="9753">
                  <c:v>4.7159999999999998E-9</c:v>
                </c:pt>
                <c:pt idx="9754">
                  <c:v>4.7122000000000003E-9</c:v>
                </c:pt>
                <c:pt idx="9755">
                  <c:v>4.7151999999999996E-9</c:v>
                </c:pt>
                <c:pt idx="9756">
                  <c:v>4.7137000000000004E-9</c:v>
                </c:pt>
                <c:pt idx="9757">
                  <c:v>4.7137000000000004E-9</c:v>
                </c:pt>
                <c:pt idx="9758">
                  <c:v>4.7114000000000001E-9</c:v>
                </c:pt>
                <c:pt idx="9759">
                  <c:v>4.7105999999999998E-9</c:v>
                </c:pt>
                <c:pt idx="9760">
                  <c:v>4.7122000000000003E-9</c:v>
                </c:pt>
                <c:pt idx="9761">
                  <c:v>4.7060999999999997E-9</c:v>
                </c:pt>
                <c:pt idx="9762">
                  <c:v>4.7038000000000002E-9</c:v>
                </c:pt>
                <c:pt idx="9763">
                  <c:v>4.7060999999999997E-9</c:v>
                </c:pt>
                <c:pt idx="9764">
                  <c:v>4.7053000000000003E-9</c:v>
                </c:pt>
                <c:pt idx="9765">
                  <c:v>4.7038000000000002E-9</c:v>
                </c:pt>
                <c:pt idx="9766">
                  <c:v>4.7021999999999997E-9</c:v>
                </c:pt>
                <c:pt idx="9767">
                  <c:v>4.6984000000000002E-9</c:v>
                </c:pt>
                <c:pt idx="9768">
                  <c:v>4.6969000000000002E-9</c:v>
                </c:pt>
                <c:pt idx="9769">
                  <c:v>4.6984000000000002E-9</c:v>
                </c:pt>
                <c:pt idx="9770">
                  <c:v>4.6991999999999997E-9</c:v>
                </c:pt>
                <c:pt idx="9771">
                  <c:v>4.6960999999999999E-9</c:v>
                </c:pt>
                <c:pt idx="9772">
                  <c:v>4.6937999999999997E-9</c:v>
                </c:pt>
                <c:pt idx="9773">
                  <c:v>4.6937999999999997E-9</c:v>
                </c:pt>
                <c:pt idx="9774">
                  <c:v>4.6960999999999999E-9</c:v>
                </c:pt>
                <c:pt idx="9775">
                  <c:v>4.6885000000000001E-9</c:v>
                </c:pt>
                <c:pt idx="9776">
                  <c:v>4.6885000000000001E-9</c:v>
                </c:pt>
                <c:pt idx="9777">
                  <c:v>4.6885000000000001E-9</c:v>
                </c:pt>
                <c:pt idx="9778">
                  <c:v>4.6861999999999998E-9</c:v>
                </c:pt>
                <c:pt idx="9779">
                  <c:v>4.6876999999999998E-9</c:v>
                </c:pt>
                <c:pt idx="9780">
                  <c:v>4.6846999999999998E-9</c:v>
                </c:pt>
                <c:pt idx="9781">
                  <c:v>4.6854000000000004E-9</c:v>
                </c:pt>
                <c:pt idx="9782">
                  <c:v>4.6816E-9</c:v>
                </c:pt>
                <c:pt idx="9783">
                  <c:v>4.6816E-9</c:v>
                </c:pt>
                <c:pt idx="9784">
                  <c:v>4.6824000000000003E-9</c:v>
                </c:pt>
                <c:pt idx="9785">
                  <c:v>4.6786E-9</c:v>
                </c:pt>
                <c:pt idx="9786">
                  <c:v>4.6770000000000003E-9</c:v>
                </c:pt>
                <c:pt idx="9787">
                  <c:v>4.6809000000000002E-9</c:v>
                </c:pt>
                <c:pt idx="9788">
                  <c:v>4.6770000000000003E-9</c:v>
                </c:pt>
                <c:pt idx="9789">
                  <c:v>4.6732E-9</c:v>
                </c:pt>
                <c:pt idx="9790">
                  <c:v>4.6732E-9</c:v>
                </c:pt>
                <c:pt idx="9791">
                  <c:v>4.6708999999999997E-9</c:v>
                </c:pt>
                <c:pt idx="9792">
                  <c:v>4.6716999999999999E-9</c:v>
                </c:pt>
                <c:pt idx="9793">
                  <c:v>4.6708999999999997E-9</c:v>
                </c:pt>
                <c:pt idx="9794">
                  <c:v>4.6686000000000002E-9</c:v>
                </c:pt>
                <c:pt idx="9795">
                  <c:v>4.6716999999999999E-9</c:v>
                </c:pt>
                <c:pt idx="9796">
                  <c:v>4.6686000000000002E-9</c:v>
                </c:pt>
                <c:pt idx="9797">
                  <c:v>4.6647999999999999E-9</c:v>
                </c:pt>
                <c:pt idx="9798">
                  <c:v>4.6625000000000004E-9</c:v>
                </c:pt>
                <c:pt idx="9799">
                  <c:v>4.6693999999999996E-9</c:v>
                </c:pt>
                <c:pt idx="9800">
                  <c:v>4.6625000000000004E-9</c:v>
                </c:pt>
                <c:pt idx="9801">
                  <c:v>4.6602000000000001E-9</c:v>
                </c:pt>
                <c:pt idx="9802">
                  <c:v>4.6610000000000003E-9</c:v>
                </c:pt>
                <c:pt idx="9803">
                  <c:v>4.6548999999999997E-9</c:v>
                </c:pt>
                <c:pt idx="9804">
                  <c:v>4.6587000000000001E-9</c:v>
                </c:pt>
                <c:pt idx="9805">
                  <c:v>4.6572E-9</c:v>
                </c:pt>
                <c:pt idx="9806">
                  <c:v>4.6572E-9</c:v>
                </c:pt>
                <c:pt idx="9807">
                  <c:v>4.6595000000000003E-9</c:v>
                </c:pt>
                <c:pt idx="9808">
                  <c:v>4.6533999999999997E-9</c:v>
                </c:pt>
                <c:pt idx="9809">
                  <c:v>4.6494999999999997E-9</c:v>
                </c:pt>
                <c:pt idx="9810">
                  <c:v>4.6548999999999997E-9</c:v>
                </c:pt>
                <c:pt idx="9811">
                  <c:v>4.6556000000000003E-9</c:v>
                </c:pt>
                <c:pt idx="9812">
                  <c:v>4.6533999999999997E-9</c:v>
                </c:pt>
                <c:pt idx="9813">
                  <c:v>4.6472000000000002E-9</c:v>
                </c:pt>
                <c:pt idx="9814">
                  <c:v>4.6541000000000003E-9</c:v>
                </c:pt>
                <c:pt idx="9815">
                  <c:v>4.6457000000000002E-9</c:v>
                </c:pt>
                <c:pt idx="9816">
                  <c:v>4.6457000000000002E-9</c:v>
                </c:pt>
                <c:pt idx="9817">
                  <c:v>4.6433999999999999E-9</c:v>
                </c:pt>
                <c:pt idx="9818">
                  <c:v>4.6403999999999998E-9</c:v>
                </c:pt>
                <c:pt idx="9819">
                  <c:v>4.6418999999999999E-9</c:v>
                </c:pt>
                <c:pt idx="9820">
                  <c:v>4.6418999999999999E-9</c:v>
                </c:pt>
                <c:pt idx="9821">
                  <c:v>4.6403999999999998E-9</c:v>
                </c:pt>
                <c:pt idx="9822">
                  <c:v>4.6373000000000001E-9</c:v>
                </c:pt>
                <c:pt idx="9823">
                  <c:v>4.6334999999999998E-9</c:v>
                </c:pt>
                <c:pt idx="9824">
                  <c:v>4.6358000000000001E-9</c:v>
                </c:pt>
                <c:pt idx="9825">
                  <c:v>4.6319999999999997E-9</c:v>
                </c:pt>
                <c:pt idx="9826">
                  <c:v>4.6319999999999997E-9</c:v>
                </c:pt>
                <c:pt idx="9827">
                  <c:v>4.6304000000000001E-9</c:v>
                </c:pt>
                <c:pt idx="9828">
                  <c:v>4.6327000000000003E-9</c:v>
                </c:pt>
                <c:pt idx="9829">
                  <c:v>4.6304000000000001E-9</c:v>
                </c:pt>
                <c:pt idx="9830">
                  <c:v>4.6289E-9</c:v>
                </c:pt>
                <c:pt idx="9831">
                  <c:v>4.6274E-9</c:v>
                </c:pt>
                <c:pt idx="9832">
                  <c:v>4.6250999999999997E-9</c:v>
                </c:pt>
                <c:pt idx="9833">
                  <c:v>4.6265999999999997E-9</c:v>
                </c:pt>
                <c:pt idx="9834">
                  <c:v>4.6280999999999998E-9</c:v>
                </c:pt>
                <c:pt idx="9835">
                  <c:v>4.6243000000000003E-9</c:v>
                </c:pt>
                <c:pt idx="9836">
                  <c:v>4.6204999999999999E-9</c:v>
                </c:pt>
                <c:pt idx="9837">
                  <c:v>4.6235999999999996E-9</c:v>
                </c:pt>
                <c:pt idx="9838">
                  <c:v>4.622E-9</c:v>
                </c:pt>
                <c:pt idx="9839">
                  <c:v>4.6196999999999997E-9</c:v>
                </c:pt>
                <c:pt idx="9840">
                  <c:v>4.6152000000000004E-9</c:v>
                </c:pt>
                <c:pt idx="9841">
                  <c:v>4.6181999999999996E-9</c:v>
                </c:pt>
                <c:pt idx="9842">
                  <c:v>4.6159000000000002E-9</c:v>
                </c:pt>
                <c:pt idx="9843">
                  <c:v>4.6152000000000004E-9</c:v>
                </c:pt>
                <c:pt idx="9844">
                  <c:v>4.6159000000000002E-9</c:v>
                </c:pt>
                <c:pt idx="9845">
                  <c:v>4.6135999999999999E-9</c:v>
                </c:pt>
                <c:pt idx="9846">
                  <c:v>4.6113000000000004E-9</c:v>
                </c:pt>
                <c:pt idx="9847">
                  <c:v>4.6098000000000004E-9</c:v>
                </c:pt>
                <c:pt idx="9848">
                  <c:v>4.6098000000000004E-9</c:v>
                </c:pt>
                <c:pt idx="9849">
                  <c:v>4.6090999999999997E-9</c:v>
                </c:pt>
                <c:pt idx="9850">
                  <c:v>4.6105999999999998E-9</c:v>
                </c:pt>
                <c:pt idx="9851">
                  <c:v>4.6129000000000001E-9</c:v>
                </c:pt>
                <c:pt idx="9852">
                  <c:v>4.6029000000000003E-9</c:v>
                </c:pt>
                <c:pt idx="9853">
                  <c:v>4.6029000000000003E-9</c:v>
                </c:pt>
                <c:pt idx="9854">
                  <c:v>4.5999000000000002E-9</c:v>
                </c:pt>
                <c:pt idx="9855">
                  <c:v>4.5975999999999999E-9</c:v>
                </c:pt>
                <c:pt idx="9856">
                  <c:v>4.5999000000000002E-9</c:v>
                </c:pt>
                <c:pt idx="9857">
                  <c:v>4.6021999999999997E-9</c:v>
                </c:pt>
                <c:pt idx="9858">
                  <c:v>4.6006999999999996E-9</c:v>
                </c:pt>
                <c:pt idx="9859">
                  <c:v>4.5967999999999997E-9</c:v>
                </c:pt>
                <c:pt idx="9860">
                  <c:v>4.5975999999999999E-9</c:v>
                </c:pt>
                <c:pt idx="9861">
                  <c:v>4.5967999999999997E-9</c:v>
                </c:pt>
                <c:pt idx="9862">
                  <c:v>4.5921999999999999E-9</c:v>
                </c:pt>
                <c:pt idx="9863">
                  <c:v>4.5960999999999999E-9</c:v>
                </c:pt>
                <c:pt idx="9864">
                  <c:v>4.5869000000000004E-9</c:v>
                </c:pt>
                <c:pt idx="9865">
                  <c:v>4.5921999999999999E-9</c:v>
                </c:pt>
                <c:pt idx="9866">
                  <c:v>4.5906999999999999E-9</c:v>
                </c:pt>
                <c:pt idx="9867">
                  <c:v>4.5861000000000001E-9</c:v>
                </c:pt>
                <c:pt idx="9868">
                  <c:v>4.5900000000000001E-9</c:v>
                </c:pt>
                <c:pt idx="9869">
                  <c:v>4.5846000000000001E-9</c:v>
                </c:pt>
                <c:pt idx="9870">
                  <c:v>4.5846000000000001E-9</c:v>
                </c:pt>
                <c:pt idx="9871">
                  <c:v>4.5861000000000001E-9</c:v>
                </c:pt>
                <c:pt idx="9872">
                  <c:v>4.5837999999999998E-9</c:v>
                </c:pt>
                <c:pt idx="9873">
                  <c:v>4.5831E-9</c:v>
                </c:pt>
                <c:pt idx="9874">
                  <c:v>4.5861000000000001E-9</c:v>
                </c:pt>
                <c:pt idx="9875">
                  <c:v>4.5831E-9</c:v>
                </c:pt>
                <c:pt idx="9876">
                  <c:v>4.5777E-9</c:v>
                </c:pt>
                <c:pt idx="9877">
                  <c:v>4.5792999999999997E-9</c:v>
                </c:pt>
                <c:pt idx="9878">
                  <c:v>4.5785000000000003E-9</c:v>
                </c:pt>
                <c:pt idx="9879">
                  <c:v>4.5753999999999997E-9</c:v>
                </c:pt>
                <c:pt idx="9880">
                  <c:v>4.5762E-9</c:v>
                </c:pt>
                <c:pt idx="9881">
                  <c:v>4.5738999999999997E-9</c:v>
                </c:pt>
                <c:pt idx="9882">
                  <c:v>4.5785000000000003E-9</c:v>
                </c:pt>
                <c:pt idx="9883">
                  <c:v>4.5723999999999996E-9</c:v>
                </c:pt>
                <c:pt idx="9884">
                  <c:v>4.5708999999999996E-9</c:v>
                </c:pt>
                <c:pt idx="9885">
                  <c:v>4.5669999999999996E-9</c:v>
                </c:pt>
                <c:pt idx="9886">
                  <c:v>4.5701000000000002E-9</c:v>
                </c:pt>
                <c:pt idx="9887">
                  <c:v>4.5731999999999999E-9</c:v>
                </c:pt>
                <c:pt idx="9888">
                  <c:v>4.5586000000000004E-9</c:v>
                </c:pt>
                <c:pt idx="9889">
                  <c:v>4.5647999999999998E-9</c:v>
                </c:pt>
                <c:pt idx="9890">
                  <c:v>4.5662999999999998E-9</c:v>
                </c:pt>
                <c:pt idx="9891">
                  <c:v>4.5632000000000001E-9</c:v>
                </c:pt>
                <c:pt idx="9892">
                  <c:v>4.5617000000000001E-9</c:v>
                </c:pt>
                <c:pt idx="9893">
                  <c:v>4.5608999999999998E-9</c:v>
                </c:pt>
                <c:pt idx="9894">
                  <c:v>4.5608999999999998E-9</c:v>
                </c:pt>
                <c:pt idx="9895">
                  <c:v>4.5593999999999998E-9</c:v>
                </c:pt>
                <c:pt idx="9896">
                  <c:v>4.5593999999999998E-9</c:v>
                </c:pt>
                <c:pt idx="9897">
                  <c:v>4.5578999999999997E-9</c:v>
                </c:pt>
                <c:pt idx="9898">
                  <c:v>4.5556000000000003E-9</c:v>
                </c:pt>
                <c:pt idx="9899">
                  <c:v>4.5533E-9</c:v>
                </c:pt>
                <c:pt idx="9900">
                  <c:v>4.5533E-9</c:v>
                </c:pt>
                <c:pt idx="9901">
                  <c:v>4.5533E-9</c:v>
                </c:pt>
                <c:pt idx="9902">
                  <c:v>4.5502000000000003E-9</c:v>
                </c:pt>
                <c:pt idx="9903">
                  <c:v>4.5517999999999999E-9</c:v>
                </c:pt>
                <c:pt idx="9904">
                  <c:v>4.5533E-9</c:v>
                </c:pt>
                <c:pt idx="9905">
                  <c:v>4.5524999999999997E-9</c:v>
                </c:pt>
                <c:pt idx="9906">
                  <c:v>4.5463999999999999E-9</c:v>
                </c:pt>
                <c:pt idx="9907">
                  <c:v>4.5425999999999996E-9</c:v>
                </c:pt>
                <c:pt idx="9908">
                  <c:v>4.5418000000000002E-9</c:v>
                </c:pt>
                <c:pt idx="9909">
                  <c:v>4.5440999999999996E-9</c:v>
                </c:pt>
                <c:pt idx="9910">
                  <c:v>4.5440999999999996E-9</c:v>
                </c:pt>
                <c:pt idx="9911">
                  <c:v>4.5440999999999996E-9</c:v>
                </c:pt>
                <c:pt idx="9912">
                  <c:v>4.5357000000000004E-9</c:v>
                </c:pt>
                <c:pt idx="9913">
                  <c:v>4.5394999999999999E-9</c:v>
                </c:pt>
                <c:pt idx="9914">
                  <c:v>4.5403000000000001E-9</c:v>
                </c:pt>
                <c:pt idx="9915">
                  <c:v>4.5364999999999998E-9</c:v>
                </c:pt>
                <c:pt idx="9916">
                  <c:v>4.5349999999999997E-9</c:v>
                </c:pt>
                <c:pt idx="9917">
                  <c:v>4.5388000000000001E-9</c:v>
                </c:pt>
                <c:pt idx="9918">
                  <c:v>4.5288999999999999E-9</c:v>
                </c:pt>
                <c:pt idx="9919">
                  <c:v>4.5327000000000003E-9</c:v>
                </c:pt>
                <c:pt idx="9920">
                  <c:v>4.5327000000000003E-9</c:v>
                </c:pt>
                <c:pt idx="9921">
                  <c:v>4.5273000000000003E-9</c:v>
                </c:pt>
                <c:pt idx="9922">
                  <c:v>4.5304E-9</c:v>
                </c:pt>
                <c:pt idx="9923">
                  <c:v>4.5234999999999999E-9</c:v>
                </c:pt>
                <c:pt idx="9924">
                  <c:v>4.5226999999999997E-9</c:v>
                </c:pt>
                <c:pt idx="9925">
                  <c:v>4.5226999999999997E-9</c:v>
                </c:pt>
                <c:pt idx="9926">
                  <c:v>4.525E-9</c:v>
                </c:pt>
                <c:pt idx="9927">
                  <c:v>4.5243000000000002E-9</c:v>
                </c:pt>
                <c:pt idx="9928">
                  <c:v>4.5243000000000002E-9</c:v>
                </c:pt>
                <c:pt idx="9929">
                  <c:v>4.5243000000000002E-9</c:v>
                </c:pt>
                <c:pt idx="9930">
                  <c:v>4.5182000000000004E-9</c:v>
                </c:pt>
                <c:pt idx="9931">
                  <c:v>4.5219999999999999E-9</c:v>
                </c:pt>
                <c:pt idx="9932">
                  <c:v>4.5196999999999996E-9</c:v>
                </c:pt>
                <c:pt idx="9933">
                  <c:v>4.5174000000000001E-9</c:v>
                </c:pt>
                <c:pt idx="9934">
                  <c:v>4.5165999999999999E-9</c:v>
                </c:pt>
                <c:pt idx="9935">
                  <c:v>4.5174000000000001E-9</c:v>
                </c:pt>
                <c:pt idx="9936">
                  <c:v>4.5135999999999998E-9</c:v>
                </c:pt>
                <c:pt idx="9937">
                  <c:v>4.5142999999999996E-9</c:v>
                </c:pt>
                <c:pt idx="9938">
                  <c:v>4.5150999999999998E-9</c:v>
                </c:pt>
                <c:pt idx="9939">
                  <c:v>4.5075E-9</c:v>
                </c:pt>
                <c:pt idx="9940">
                  <c:v>4.5128000000000004E-9</c:v>
                </c:pt>
                <c:pt idx="9941">
                  <c:v>4.509E-9</c:v>
                </c:pt>
                <c:pt idx="9942">
                  <c:v>4.5044000000000003E-9</c:v>
                </c:pt>
                <c:pt idx="9943">
                  <c:v>4.5098000000000003E-9</c:v>
                </c:pt>
                <c:pt idx="9944">
                  <c:v>4.5075E-9</c:v>
                </c:pt>
                <c:pt idx="9945">
                  <c:v>4.5051999999999997E-9</c:v>
                </c:pt>
                <c:pt idx="9946">
                  <c:v>4.5081999999999998E-9</c:v>
                </c:pt>
                <c:pt idx="9947">
                  <c:v>4.509E-9</c:v>
                </c:pt>
                <c:pt idx="9948">
                  <c:v>4.5014000000000002E-9</c:v>
                </c:pt>
                <c:pt idx="9949">
                  <c:v>4.5036E-9</c:v>
                </c:pt>
                <c:pt idx="9950">
                  <c:v>4.5005999999999999E-9</c:v>
                </c:pt>
                <c:pt idx="9951">
                  <c:v>4.5021E-9</c:v>
                </c:pt>
                <c:pt idx="9952">
                  <c:v>4.4990999999999999E-9</c:v>
                </c:pt>
                <c:pt idx="9953">
                  <c:v>4.4960000000000002E-9</c:v>
                </c:pt>
                <c:pt idx="9954">
                  <c:v>4.4982999999999997E-9</c:v>
                </c:pt>
                <c:pt idx="9955">
                  <c:v>4.4945000000000001E-9</c:v>
                </c:pt>
                <c:pt idx="9956">
                  <c:v>4.4928999999999997E-9</c:v>
                </c:pt>
                <c:pt idx="9957">
                  <c:v>4.4928999999999997E-9</c:v>
                </c:pt>
                <c:pt idx="9958">
                  <c:v>4.4913999999999996E-9</c:v>
                </c:pt>
                <c:pt idx="9959">
                  <c:v>4.4913999999999996E-9</c:v>
                </c:pt>
                <c:pt idx="9960">
                  <c:v>4.4899000000000004E-9</c:v>
                </c:pt>
                <c:pt idx="9961">
                  <c:v>4.4876000000000001E-9</c:v>
                </c:pt>
                <c:pt idx="9962">
                  <c:v>4.4884000000000003E-9</c:v>
                </c:pt>
                <c:pt idx="9963">
                  <c:v>4.4899000000000004E-9</c:v>
                </c:pt>
                <c:pt idx="9964">
                  <c:v>4.4906999999999998E-9</c:v>
                </c:pt>
                <c:pt idx="9965">
                  <c:v>4.4837999999999998E-9</c:v>
                </c:pt>
                <c:pt idx="9966">
                  <c:v>4.4837999999999998E-9</c:v>
                </c:pt>
                <c:pt idx="9967">
                  <c:v>4.4792E-9</c:v>
                </c:pt>
                <c:pt idx="9968">
                  <c:v>4.4777E-9</c:v>
                </c:pt>
                <c:pt idx="9969">
                  <c:v>4.4800000000000002E-9</c:v>
                </c:pt>
                <c:pt idx="9970">
                  <c:v>4.4777E-9</c:v>
                </c:pt>
                <c:pt idx="9971">
                  <c:v>4.4777E-9</c:v>
                </c:pt>
                <c:pt idx="9972">
                  <c:v>4.4777E-9</c:v>
                </c:pt>
                <c:pt idx="9973">
                  <c:v>4.4746000000000002E-9</c:v>
                </c:pt>
                <c:pt idx="9974">
                  <c:v>4.4731000000000002E-9</c:v>
                </c:pt>
                <c:pt idx="9975">
                  <c:v>4.4723E-9</c:v>
                </c:pt>
                <c:pt idx="9976">
                  <c:v>4.4716000000000002E-9</c:v>
                </c:pt>
                <c:pt idx="9977">
                  <c:v>4.4707999999999999E-9</c:v>
                </c:pt>
                <c:pt idx="9978">
                  <c:v>4.4677000000000002E-9</c:v>
                </c:pt>
                <c:pt idx="9979">
                  <c:v>4.4692999999999999E-9</c:v>
                </c:pt>
                <c:pt idx="9980">
                  <c:v>4.4655000000000003E-9</c:v>
                </c:pt>
                <c:pt idx="9981">
                  <c:v>4.4670000000000004E-9</c:v>
                </c:pt>
                <c:pt idx="9982">
                  <c:v>4.4638999999999999E-9</c:v>
                </c:pt>
                <c:pt idx="9983">
                  <c:v>4.4638999999999999E-9</c:v>
                </c:pt>
                <c:pt idx="9984">
                  <c:v>4.4632000000000001E-9</c:v>
                </c:pt>
                <c:pt idx="9985">
                  <c:v>4.4623999999999998E-9</c:v>
                </c:pt>
                <c:pt idx="9986">
                  <c:v>4.4593000000000001E-9</c:v>
                </c:pt>
                <c:pt idx="9987">
                  <c:v>4.4601000000000003E-9</c:v>
                </c:pt>
                <c:pt idx="9988">
                  <c:v>4.4608999999999998E-9</c:v>
                </c:pt>
                <c:pt idx="9989">
                  <c:v>4.4569999999999998E-9</c:v>
                </c:pt>
                <c:pt idx="9990">
                  <c:v>4.4569999999999998E-9</c:v>
                </c:pt>
                <c:pt idx="9991">
                  <c:v>4.4563E-9</c:v>
                </c:pt>
                <c:pt idx="9992">
                  <c:v>4.4554999999999998E-9</c:v>
                </c:pt>
                <c:pt idx="9993">
                  <c:v>4.4563E-9</c:v>
                </c:pt>
                <c:pt idx="9994">
                  <c:v>4.4517000000000003E-9</c:v>
                </c:pt>
                <c:pt idx="9995">
                  <c:v>4.4532000000000003E-9</c:v>
                </c:pt>
                <c:pt idx="9996">
                  <c:v>4.4548E-9</c:v>
                </c:pt>
                <c:pt idx="9997">
                  <c:v>4.4532000000000003E-9</c:v>
                </c:pt>
                <c:pt idx="9998">
                  <c:v>4.4509E-9</c:v>
                </c:pt>
                <c:pt idx="9999">
                  <c:v>4.4478999999999999E-9</c:v>
                </c:pt>
                <c:pt idx="10000">
                  <c:v>4.4455999999999996E-9</c:v>
                </c:pt>
                <c:pt idx="10001">
                  <c:v>4.4448000000000002E-9</c:v>
                </c:pt>
                <c:pt idx="10002">
                  <c:v>4.4448000000000002E-9</c:v>
                </c:pt>
                <c:pt idx="10003">
                  <c:v>4.4441000000000004E-9</c:v>
                </c:pt>
                <c:pt idx="10004">
                  <c:v>4.4494E-9</c:v>
                </c:pt>
                <c:pt idx="10005">
                  <c:v>4.4448000000000002E-9</c:v>
                </c:pt>
                <c:pt idx="10006">
                  <c:v>4.4394999999999998E-9</c:v>
                </c:pt>
                <c:pt idx="10007">
                  <c:v>4.4394999999999998E-9</c:v>
                </c:pt>
                <c:pt idx="10008">
                  <c:v>4.4394999999999998E-9</c:v>
                </c:pt>
                <c:pt idx="10009">
                  <c:v>4.4357000000000003E-9</c:v>
                </c:pt>
                <c:pt idx="10010">
                  <c:v>4.1262999999999997E-9</c:v>
                </c:pt>
                <c:pt idx="10011">
                  <c:v>3.8611999999999999E-9</c:v>
                </c:pt>
                <c:pt idx="10012">
                  <c:v>3.6251999999999998E-9</c:v>
                </c:pt>
                <c:pt idx="10013">
                  <c:v>3.4135999999999999E-9</c:v>
                </c:pt>
                <c:pt idx="10014">
                  <c:v>3.2265E-9</c:v>
                </c:pt>
                <c:pt idx="10015">
                  <c:v>3.0653000000000002E-9</c:v>
                </c:pt>
                <c:pt idx="10016">
                  <c:v>2.9293999999999998E-9</c:v>
                </c:pt>
                <c:pt idx="10017">
                  <c:v>2.7971999999999998E-9</c:v>
                </c:pt>
                <c:pt idx="10018">
                  <c:v>2.6819E-9</c:v>
                </c:pt>
                <c:pt idx="10019">
                  <c:v>2.5733999999999998E-9</c:v>
                </c:pt>
                <c:pt idx="10020">
                  <c:v>2.4718000000000001E-9</c:v>
                </c:pt>
                <c:pt idx="10021">
                  <c:v>2.3817000000000002E-9</c:v>
                </c:pt>
                <c:pt idx="10022">
                  <c:v>2.2954000000000002E-9</c:v>
                </c:pt>
                <c:pt idx="10023">
                  <c:v>2.2106000000000002E-9</c:v>
                </c:pt>
                <c:pt idx="10024">
                  <c:v>2.1341999999999999E-9</c:v>
                </c:pt>
                <c:pt idx="10025">
                  <c:v>2.0638999999999999E-9</c:v>
                </c:pt>
                <c:pt idx="10026">
                  <c:v>1.9921000000000002E-9</c:v>
                </c:pt>
                <c:pt idx="10027">
                  <c:v>1.9310000000000001E-9</c:v>
                </c:pt>
                <c:pt idx="10028">
                  <c:v>1.8676E-9</c:v>
                </c:pt>
                <c:pt idx="10029">
                  <c:v>1.8118000000000001E-9</c:v>
                </c:pt>
                <c:pt idx="10030">
                  <c:v>1.7568E-9</c:v>
                </c:pt>
                <c:pt idx="10031">
                  <c:v>1.7103E-9</c:v>
                </c:pt>
                <c:pt idx="10032">
                  <c:v>1.6614000000000001E-9</c:v>
                </c:pt>
                <c:pt idx="10033">
                  <c:v>1.6170999999999999E-9</c:v>
                </c:pt>
                <c:pt idx="10034">
                  <c:v>1.5758000000000001E-9</c:v>
                </c:pt>
                <c:pt idx="10035">
                  <c:v>1.5346000000000001E-9</c:v>
                </c:pt>
                <c:pt idx="10036">
                  <c:v>1.4941E-9</c:v>
                </c:pt>
                <c:pt idx="10037">
                  <c:v>1.4574E-9</c:v>
                </c:pt>
                <c:pt idx="10038">
                  <c:v>1.4253E-9</c:v>
                </c:pt>
                <c:pt idx="10039">
                  <c:v>1.3925000000000001E-9</c:v>
                </c:pt>
                <c:pt idx="10040">
                  <c:v>1.3619E-9</c:v>
                </c:pt>
                <c:pt idx="10041">
                  <c:v>1.3337000000000001E-9</c:v>
                </c:pt>
                <c:pt idx="10042">
                  <c:v>1.3047000000000001E-9</c:v>
                </c:pt>
                <c:pt idx="10043">
                  <c:v>1.2772000000000001E-9</c:v>
                </c:pt>
                <c:pt idx="10044">
                  <c:v>1.2466E-9</c:v>
                </c:pt>
                <c:pt idx="10045">
                  <c:v>1.2252000000000001E-9</c:v>
                </c:pt>
                <c:pt idx="10046">
                  <c:v>1.2030999999999999E-9</c:v>
                </c:pt>
                <c:pt idx="10047">
                  <c:v>1.1747999999999999E-9</c:v>
                </c:pt>
                <c:pt idx="10048">
                  <c:v>1.1504000000000001E-9</c:v>
                </c:pt>
                <c:pt idx="10049">
                  <c:v>1.1342999999999999E-9</c:v>
                </c:pt>
                <c:pt idx="10050">
                  <c:v>1.1160000000000001E-9</c:v>
                </c:pt>
                <c:pt idx="10051">
                  <c:v>1.09E-9</c:v>
                </c:pt>
                <c:pt idx="10052">
                  <c:v>1.0709000000000001E-9</c:v>
                </c:pt>
                <c:pt idx="10053">
                  <c:v>1.0511E-9</c:v>
                </c:pt>
                <c:pt idx="10054">
                  <c:v>1.0388E-9</c:v>
                </c:pt>
                <c:pt idx="10055">
                  <c:v>1.0174E-9</c:v>
                </c:pt>
                <c:pt idx="10056">
                  <c:v>9.9911000000000008E-10</c:v>
                </c:pt>
                <c:pt idx="10057">
                  <c:v>9.8383999999999999E-10</c:v>
                </c:pt>
                <c:pt idx="10058">
                  <c:v>9.6779000000000003E-10</c:v>
                </c:pt>
                <c:pt idx="10059">
                  <c:v>9.5099000000000004E-10</c:v>
                </c:pt>
                <c:pt idx="10060">
                  <c:v>9.3265999999999996E-10</c:v>
                </c:pt>
                <c:pt idx="10061">
                  <c:v>9.2043999999999998E-10</c:v>
                </c:pt>
                <c:pt idx="10062">
                  <c:v>9.0287000000000001E-10</c:v>
                </c:pt>
                <c:pt idx="10063">
                  <c:v>8.9217000000000003E-10</c:v>
                </c:pt>
                <c:pt idx="10064">
                  <c:v>8.7690000000000004E-10</c:v>
                </c:pt>
                <c:pt idx="10065">
                  <c:v>8.6161999999999997E-10</c:v>
                </c:pt>
                <c:pt idx="10066">
                  <c:v>8.5015999999999999E-10</c:v>
                </c:pt>
                <c:pt idx="10067">
                  <c:v>8.3259000000000002E-10</c:v>
                </c:pt>
                <c:pt idx="10068">
                  <c:v>8.2496000000000001E-10</c:v>
                </c:pt>
                <c:pt idx="10069">
                  <c:v>8.1502000000000005E-10</c:v>
                </c:pt>
                <c:pt idx="10070">
                  <c:v>8.0432999999999995E-10</c:v>
                </c:pt>
                <c:pt idx="10071">
                  <c:v>7.8981999999999997E-10</c:v>
                </c:pt>
                <c:pt idx="10072">
                  <c:v>7.7988999999999998E-10</c:v>
                </c:pt>
                <c:pt idx="10073">
                  <c:v>7.6919000000000001E-10</c:v>
                </c:pt>
                <c:pt idx="10074">
                  <c:v>7.554E-10</c:v>
                </c:pt>
                <c:pt idx="10075">
                  <c:v>7.4511000000000003E-10</c:v>
                </c:pt>
                <c:pt idx="10076">
                  <c:v>7.3577000000000003E-10</c:v>
                </c:pt>
                <c:pt idx="10077">
                  <c:v>7.2698999999999999E-10</c:v>
                </c:pt>
                <c:pt idx="10078">
                  <c:v>7.1804000000000004E-10</c:v>
                </c:pt>
                <c:pt idx="10079">
                  <c:v>7.0989000000000002E-10</c:v>
                </c:pt>
                <c:pt idx="10080">
                  <c:v>7.0079000000000002E-10</c:v>
                </c:pt>
                <c:pt idx="10081">
                  <c:v>6.9223999999999998E-10</c:v>
                </c:pt>
                <c:pt idx="10082">
                  <c:v>6.8479999999999995E-10</c:v>
                </c:pt>
                <c:pt idx="10083">
                  <c:v>6.7608999999999999E-10</c:v>
                </c:pt>
                <c:pt idx="10084">
                  <c:v>6.6857999999999998E-10</c:v>
                </c:pt>
                <c:pt idx="10085">
                  <c:v>6.6098000000000003E-10</c:v>
                </c:pt>
                <c:pt idx="10086">
                  <c:v>6.5401E-10</c:v>
                </c:pt>
                <c:pt idx="10087">
                  <c:v>6.4743999999999999E-10</c:v>
                </c:pt>
                <c:pt idx="10088">
                  <c:v>6.3975999999999997E-10</c:v>
                </c:pt>
                <c:pt idx="10089">
                  <c:v>6.3232000000000005E-10</c:v>
                </c:pt>
                <c:pt idx="10090">
                  <c:v>6.2567999999999995E-10</c:v>
                </c:pt>
                <c:pt idx="10091">
                  <c:v>6.1902999999999998E-10</c:v>
                </c:pt>
                <c:pt idx="10092">
                  <c:v>6.1205999999999995E-10</c:v>
                </c:pt>
                <c:pt idx="10093">
                  <c:v>6.0510000000000001E-10</c:v>
                </c:pt>
                <c:pt idx="10094">
                  <c:v>5.9964000000000001E-10</c:v>
                </c:pt>
                <c:pt idx="10095">
                  <c:v>5.9322000000000005E-10</c:v>
                </c:pt>
                <c:pt idx="10096">
                  <c:v>5.8713000000000002E-10</c:v>
                </c:pt>
                <c:pt idx="10097">
                  <c:v>5.8134999999999996E-10</c:v>
                </c:pt>
                <c:pt idx="10098">
                  <c:v>5.7550000000000003E-10</c:v>
                </c:pt>
                <c:pt idx="10099">
                  <c:v>5.7011000000000001E-10</c:v>
                </c:pt>
                <c:pt idx="10100">
                  <c:v>5.6552000000000003E-10</c:v>
                </c:pt>
                <c:pt idx="10101">
                  <c:v>5.5997999999999996E-10</c:v>
                </c:pt>
                <c:pt idx="10102">
                  <c:v>5.5444E-10</c:v>
                </c:pt>
                <c:pt idx="10103">
                  <c:v>5.4890000000000004E-10</c:v>
                </c:pt>
                <c:pt idx="10104">
                  <c:v>5.4352E-10</c:v>
                </c:pt>
                <c:pt idx="10105">
                  <c:v>5.3822000000000003E-10</c:v>
                </c:pt>
                <c:pt idx="10106">
                  <c:v>5.3782000000000001E-10</c:v>
                </c:pt>
                <c:pt idx="10107">
                  <c:v>5.3275000000000005E-10</c:v>
                </c:pt>
                <c:pt idx="10108">
                  <c:v>5.2896E-10</c:v>
                </c:pt>
                <c:pt idx="10109">
                  <c:v>5.2285999999999999E-10</c:v>
                </c:pt>
                <c:pt idx="10110">
                  <c:v>5.1843000000000004E-10</c:v>
                </c:pt>
                <c:pt idx="10111">
                  <c:v>5.1439000000000002E-10</c:v>
                </c:pt>
                <c:pt idx="10112">
                  <c:v>5.0980000000000004E-10</c:v>
                </c:pt>
                <c:pt idx="10113">
                  <c:v>5.0545000000000005E-10</c:v>
                </c:pt>
                <c:pt idx="10114">
                  <c:v>5.0101999999999999E-10</c:v>
                </c:pt>
                <c:pt idx="10115">
                  <c:v>4.9690000000000001E-10</c:v>
                </c:pt>
                <c:pt idx="10116">
                  <c:v>4.9333999999999997E-10</c:v>
                </c:pt>
                <c:pt idx="10117">
                  <c:v>4.8954000000000005E-10</c:v>
                </c:pt>
                <c:pt idx="10118">
                  <c:v>4.8541999999999996E-10</c:v>
                </c:pt>
                <c:pt idx="10119">
                  <c:v>4.8186000000000003E-10</c:v>
                </c:pt>
                <c:pt idx="10120">
                  <c:v>4.7813999999999996E-10</c:v>
                </c:pt>
                <c:pt idx="10121">
                  <c:v>4.7442E-10</c:v>
                </c:pt>
                <c:pt idx="10122">
                  <c:v>4.7156999999999995E-10</c:v>
                </c:pt>
                <c:pt idx="10123">
                  <c:v>4.6792999999999995E-10</c:v>
                </c:pt>
                <c:pt idx="10124">
                  <c:v>4.6388999999999999E-10</c:v>
                </c:pt>
                <c:pt idx="10125">
                  <c:v>4.6127999999999998E-10</c:v>
                </c:pt>
                <c:pt idx="10126">
                  <c:v>4.5756000000000002E-10</c:v>
                </c:pt>
                <c:pt idx="10127">
                  <c:v>4.544E-10</c:v>
                </c:pt>
                <c:pt idx="10128">
                  <c:v>4.5107000000000003E-10</c:v>
                </c:pt>
                <c:pt idx="10129">
                  <c:v>4.4829999999999999E-10</c:v>
                </c:pt>
                <c:pt idx="10130">
                  <c:v>4.4513999999999997E-10</c:v>
                </c:pt>
                <c:pt idx="10131">
                  <c:v>4.4245000000000001E-10</c:v>
                </c:pt>
                <c:pt idx="10132">
                  <c:v>4.3975000000000001E-10</c:v>
                </c:pt>
                <c:pt idx="10133">
                  <c:v>4.3643000000000001E-10</c:v>
                </c:pt>
                <c:pt idx="10134">
                  <c:v>4.3444999999999998E-10</c:v>
                </c:pt>
                <c:pt idx="10135">
                  <c:v>4.3136E-10</c:v>
                </c:pt>
                <c:pt idx="10136">
                  <c:v>4.2874999999999999E-10</c:v>
                </c:pt>
                <c:pt idx="10137">
                  <c:v>4.2748999999999999E-10</c:v>
                </c:pt>
                <c:pt idx="10138">
                  <c:v>4.2472000000000001E-10</c:v>
                </c:pt>
                <c:pt idx="10139">
                  <c:v>4.2226E-10</c:v>
                </c:pt>
                <c:pt idx="10140">
                  <c:v>4.2005000000000001E-10</c:v>
                </c:pt>
                <c:pt idx="10141">
                  <c:v>4.1774999999999998E-10</c:v>
                </c:pt>
                <c:pt idx="10142">
                  <c:v>4.1427000000000001E-10</c:v>
                </c:pt>
                <c:pt idx="10143">
                  <c:v>4.1142000000000001E-10</c:v>
                </c:pt>
                <c:pt idx="10144">
                  <c:v>4.0936000000000002E-10</c:v>
                </c:pt>
                <c:pt idx="10145">
                  <c:v>4.0650999999999997E-10</c:v>
                </c:pt>
                <c:pt idx="10146">
                  <c:v>4.0414000000000001E-10</c:v>
                </c:pt>
                <c:pt idx="10147">
                  <c:v>4.0159999999999999E-10</c:v>
                </c:pt>
                <c:pt idx="10148">
                  <c:v>3.9930999999999999E-10</c:v>
                </c:pt>
                <c:pt idx="10149">
                  <c:v>3.9686000000000001E-10</c:v>
                </c:pt>
                <c:pt idx="10150">
                  <c:v>3.9487999999999998E-10</c:v>
                </c:pt>
                <c:pt idx="10151">
                  <c:v>3.9314E-10</c:v>
                </c:pt>
                <c:pt idx="10152">
                  <c:v>3.9099999999999999E-10</c:v>
                </c:pt>
                <c:pt idx="10153">
                  <c:v>3.8917999999999999E-10</c:v>
                </c:pt>
                <c:pt idx="10154">
                  <c:v>3.8735999999999999E-10</c:v>
                </c:pt>
                <c:pt idx="10155">
                  <c:v>3.8506000000000001E-10</c:v>
                </c:pt>
                <c:pt idx="10156">
                  <c:v>3.8363999999999998E-10</c:v>
                </c:pt>
                <c:pt idx="10157">
                  <c:v>3.8125999999999998E-10</c:v>
                </c:pt>
                <c:pt idx="10158">
                  <c:v>3.7928000000000001E-10</c:v>
                </c:pt>
                <c:pt idx="10159">
                  <c:v>3.7761999999999998E-10</c:v>
                </c:pt>
                <c:pt idx="10160">
                  <c:v>3.7588E-10</c:v>
                </c:pt>
                <c:pt idx="10161">
                  <c:v>3.7326999999999999E-10</c:v>
                </c:pt>
                <c:pt idx="10162">
                  <c:v>3.7161000000000002E-10</c:v>
                </c:pt>
                <c:pt idx="10163">
                  <c:v>3.6986999999999999E-10</c:v>
                </c:pt>
                <c:pt idx="10164">
                  <c:v>3.6780999999999999E-10</c:v>
                </c:pt>
                <c:pt idx="10165">
                  <c:v>3.6583000000000002E-10</c:v>
                </c:pt>
                <c:pt idx="10166">
                  <c:v>3.6376999999999998E-10</c:v>
                </c:pt>
                <c:pt idx="10167">
                  <c:v>3.6187000000000001E-10</c:v>
                </c:pt>
                <c:pt idx="10168">
                  <c:v>3.5988999999999998E-10</c:v>
                </c:pt>
                <c:pt idx="10169">
                  <c:v>3.5870999999999999E-10</c:v>
                </c:pt>
                <c:pt idx="10170">
                  <c:v>3.5703999999999999E-10</c:v>
                </c:pt>
                <c:pt idx="10171">
                  <c:v>3.5498999999999998E-10</c:v>
                </c:pt>
                <c:pt idx="10172">
                  <c:v>3.5356000000000002E-10</c:v>
                </c:pt>
                <c:pt idx="10173">
                  <c:v>3.5149999999999998E-10</c:v>
                </c:pt>
                <c:pt idx="10174">
                  <c:v>3.4992000000000002E-10</c:v>
                </c:pt>
                <c:pt idx="10175">
                  <c:v>3.4755E-10</c:v>
                </c:pt>
                <c:pt idx="10176">
                  <c:v>3.4556999999999998E-10</c:v>
                </c:pt>
                <c:pt idx="10177">
                  <c:v>3.4390000000000002E-10</c:v>
                </c:pt>
                <c:pt idx="10178">
                  <c:v>3.4185000000000001E-10</c:v>
                </c:pt>
                <c:pt idx="10179">
                  <c:v>3.4042E-10</c:v>
                </c:pt>
                <c:pt idx="10180">
                  <c:v>3.3821000000000001E-10</c:v>
                </c:pt>
                <c:pt idx="10181">
                  <c:v>3.3686000000000001E-10</c:v>
                </c:pt>
                <c:pt idx="10182">
                  <c:v>3.3575E-10</c:v>
                </c:pt>
                <c:pt idx="10183">
                  <c:v>3.3433000000000002E-10</c:v>
                </c:pt>
                <c:pt idx="10184">
                  <c:v>3.3251000000000002E-10</c:v>
                </c:pt>
                <c:pt idx="10185">
                  <c:v>3.3116000000000002E-10</c:v>
                </c:pt>
                <c:pt idx="10186">
                  <c:v>3.3005000000000001E-10</c:v>
                </c:pt>
                <c:pt idx="10187">
                  <c:v>3.2862999999999998E-10</c:v>
                </c:pt>
                <c:pt idx="10188">
                  <c:v>3.2727999999999998E-10</c:v>
                </c:pt>
                <c:pt idx="10189">
                  <c:v>3.2594000000000001E-10</c:v>
                </c:pt>
                <c:pt idx="10190">
                  <c:v>3.2380000000000001E-10</c:v>
                </c:pt>
                <c:pt idx="10191">
                  <c:v>3.2230000000000001E-10</c:v>
                </c:pt>
                <c:pt idx="10192">
                  <c:v>3.2119E-10</c:v>
                </c:pt>
                <c:pt idx="10193">
                  <c:v>3.1975999999999999E-10</c:v>
                </c:pt>
                <c:pt idx="10194">
                  <c:v>3.1817999999999998E-10</c:v>
                </c:pt>
                <c:pt idx="10195">
                  <c:v>3.1676E-10</c:v>
                </c:pt>
                <c:pt idx="10196">
                  <c:v>3.1588999999999998E-10</c:v>
                </c:pt>
                <c:pt idx="10197">
                  <c:v>3.1414000000000001E-10</c:v>
                </c:pt>
                <c:pt idx="10198">
                  <c:v>3.1264000000000002E-10</c:v>
                </c:pt>
                <c:pt idx="10199">
                  <c:v>3.1168999999999999E-10</c:v>
                </c:pt>
                <c:pt idx="10200">
                  <c:v>3.1003000000000001E-10</c:v>
                </c:pt>
                <c:pt idx="10201">
                  <c:v>3.0907999999999998E-10</c:v>
                </c:pt>
                <c:pt idx="10202">
                  <c:v>3.071E-10</c:v>
                </c:pt>
                <c:pt idx="10203">
                  <c:v>3.0504000000000001E-10</c:v>
                </c:pt>
                <c:pt idx="10204">
                  <c:v>3.0433000000000002E-10</c:v>
                </c:pt>
                <c:pt idx="10205">
                  <c:v>3.0322000000000001E-10</c:v>
                </c:pt>
                <c:pt idx="10206">
                  <c:v>3.0172000000000002E-10</c:v>
                </c:pt>
                <c:pt idx="10207">
                  <c:v>3.0061000000000001E-10</c:v>
                </c:pt>
                <c:pt idx="10208">
                  <c:v>2.9911000000000001E-10</c:v>
                </c:pt>
                <c:pt idx="10209">
                  <c:v>2.9879000000000001E-10</c:v>
                </c:pt>
                <c:pt idx="10210">
                  <c:v>2.9712999999999999E-10</c:v>
                </c:pt>
                <c:pt idx="10211">
                  <c:v>2.9539E-10</c:v>
                </c:pt>
                <c:pt idx="10212">
                  <c:v>2.9459000000000001E-10</c:v>
                </c:pt>
                <c:pt idx="10213">
                  <c:v>2.9333000000000001E-10</c:v>
                </c:pt>
                <c:pt idx="10214">
                  <c:v>2.9213999999999999E-10</c:v>
                </c:pt>
                <c:pt idx="10215">
                  <c:v>2.9055999999999998E-10</c:v>
                </c:pt>
                <c:pt idx="10216">
                  <c:v>2.8984999999999999E-10</c:v>
                </c:pt>
                <c:pt idx="10217">
                  <c:v>2.8881999999999999E-10</c:v>
                </c:pt>
                <c:pt idx="10218">
                  <c:v>2.8770999999999998E-10</c:v>
                </c:pt>
                <c:pt idx="10219">
                  <c:v>2.8684000000000001E-10</c:v>
                </c:pt>
                <c:pt idx="10220">
                  <c:v>2.8597E-10</c:v>
                </c:pt>
                <c:pt idx="10221">
                  <c:v>2.8485999999999999E-10</c:v>
                </c:pt>
                <c:pt idx="10222">
                  <c:v>2.8462E-10</c:v>
                </c:pt>
                <c:pt idx="10223">
                  <c:v>2.8312E-10</c:v>
                </c:pt>
                <c:pt idx="10224">
                  <c:v>2.8256E-10</c:v>
                </c:pt>
                <c:pt idx="10225">
                  <c:v>2.8145999999999998E-10</c:v>
                </c:pt>
                <c:pt idx="10226">
                  <c:v>2.8106000000000001E-10</c:v>
                </c:pt>
                <c:pt idx="10227">
                  <c:v>2.8018999999999999E-10</c:v>
                </c:pt>
                <c:pt idx="10228">
                  <c:v>2.7979000000000002E-10</c:v>
                </c:pt>
                <c:pt idx="10229">
                  <c:v>2.7845000000000001E-10</c:v>
                </c:pt>
                <c:pt idx="10230">
                  <c:v>2.7742000000000001E-10</c:v>
                </c:pt>
                <c:pt idx="10231">
                  <c:v>2.7671000000000002E-10</c:v>
                </c:pt>
                <c:pt idx="10232">
                  <c:v>2.7568000000000002E-10</c:v>
                </c:pt>
                <c:pt idx="10233">
                  <c:v>2.7472999999999999E-10</c:v>
                </c:pt>
                <c:pt idx="10234">
                  <c:v>2.737E-10</c:v>
                </c:pt>
                <c:pt idx="10235">
                  <c:v>2.7329999999999998E-10</c:v>
                </c:pt>
                <c:pt idx="10236">
                  <c:v>2.7188E-10</c:v>
                </c:pt>
                <c:pt idx="10237">
                  <c:v>2.7147999999999998E-10</c:v>
                </c:pt>
                <c:pt idx="10238">
                  <c:v>2.7037000000000002E-10</c:v>
                </c:pt>
                <c:pt idx="10239">
                  <c:v>2.6973999999999999E-10</c:v>
                </c:pt>
                <c:pt idx="10240">
                  <c:v>2.6894999999999999E-10</c:v>
                </c:pt>
                <c:pt idx="10241">
                  <c:v>2.6791999999999999E-10</c:v>
                </c:pt>
                <c:pt idx="10242">
                  <c:v>2.6759999999999999E-10</c:v>
                </c:pt>
                <c:pt idx="10243">
                  <c:v>2.6673000000000002E-10</c:v>
                </c:pt>
                <c:pt idx="10244">
                  <c:v>2.6609999999999999E-10</c:v>
                </c:pt>
                <c:pt idx="10245">
                  <c:v>2.6530999999999999E-10</c:v>
                </c:pt>
                <c:pt idx="10246">
                  <c:v>2.6427999999999999E-10</c:v>
                </c:pt>
                <c:pt idx="10247">
                  <c:v>2.6404E-10</c:v>
                </c:pt>
                <c:pt idx="10248">
                  <c:v>2.6292999999999999E-10</c:v>
                </c:pt>
                <c:pt idx="10249">
                  <c:v>2.6206000000000002E-10</c:v>
                </c:pt>
                <c:pt idx="10250">
                  <c:v>2.6159000000000002E-10</c:v>
                </c:pt>
                <c:pt idx="10251">
                  <c:v>2.6080000000000002E-10</c:v>
                </c:pt>
                <c:pt idx="10252">
                  <c:v>2.6024000000000002E-10</c:v>
                </c:pt>
                <c:pt idx="10253">
                  <c:v>2.5961E-10</c:v>
                </c:pt>
                <c:pt idx="10254">
                  <c:v>2.5890000000000001E-10</c:v>
                </c:pt>
                <c:pt idx="10255">
                  <c:v>2.5858E-10</c:v>
                </c:pt>
                <c:pt idx="10256">
                  <c:v>2.5755000000000001E-10</c:v>
                </c:pt>
                <c:pt idx="10257">
                  <c:v>2.5691999999999998E-10</c:v>
                </c:pt>
                <c:pt idx="10258">
                  <c:v>2.5660000000000002E-10</c:v>
                </c:pt>
                <c:pt idx="10259">
                  <c:v>2.5564999999999999E-10</c:v>
                </c:pt>
                <c:pt idx="10260">
                  <c:v>2.5509999999999998E-10</c:v>
                </c:pt>
                <c:pt idx="10261">
                  <c:v>2.5447E-10</c:v>
                </c:pt>
                <c:pt idx="10262">
                  <c:v>2.5352000000000002E-10</c:v>
                </c:pt>
                <c:pt idx="10263">
                  <c:v>2.5288000000000001E-10</c:v>
                </c:pt>
                <c:pt idx="10264">
                  <c:v>2.5249000000000002E-10</c:v>
                </c:pt>
                <c:pt idx="10265">
                  <c:v>2.5153999999999999E-10</c:v>
                </c:pt>
                <c:pt idx="10266">
                  <c:v>2.5114000000000002E-10</c:v>
                </c:pt>
                <c:pt idx="10267">
                  <c:v>2.5003000000000001E-10</c:v>
                </c:pt>
                <c:pt idx="10268">
                  <c:v>2.5003000000000001E-10</c:v>
                </c:pt>
                <c:pt idx="10269">
                  <c:v>2.4916E-10</c:v>
                </c:pt>
                <c:pt idx="10270">
                  <c:v>2.4939999999999999E-10</c:v>
                </c:pt>
                <c:pt idx="10271">
                  <c:v>2.4836999999999999E-10</c:v>
                </c:pt>
                <c:pt idx="10272">
                  <c:v>2.4836999999999999E-10</c:v>
                </c:pt>
                <c:pt idx="10273">
                  <c:v>2.4781999999999998E-10</c:v>
                </c:pt>
                <c:pt idx="10274">
                  <c:v>2.4703000000000002E-10</c:v>
                </c:pt>
                <c:pt idx="10275">
                  <c:v>2.4622999999999999E-10</c:v>
                </c:pt>
                <c:pt idx="10276">
                  <c:v>2.4568000000000002E-10</c:v>
                </c:pt>
                <c:pt idx="10277">
                  <c:v>2.4464999999999998E-10</c:v>
                </c:pt>
                <c:pt idx="10278">
                  <c:v>2.4417999999999998E-10</c:v>
                </c:pt>
                <c:pt idx="10279">
                  <c:v>2.4337999999999999E-10</c:v>
                </c:pt>
                <c:pt idx="10280">
                  <c:v>2.4282999999999998E-10</c:v>
                </c:pt>
                <c:pt idx="10281">
                  <c:v>2.4243000000000001E-10</c:v>
                </c:pt>
                <c:pt idx="10282">
                  <c:v>2.4155999999999999E-10</c:v>
                </c:pt>
                <c:pt idx="10283">
                  <c:v>2.4108999999999999E-10</c:v>
                </c:pt>
                <c:pt idx="10284">
                  <c:v>2.4125000000000002E-10</c:v>
                </c:pt>
                <c:pt idx="10285">
                  <c:v>2.4022000000000002E-10</c:v>
                </c:pt>
                <c:pt idx="10286">
                  <c:v>2.3965999999999998E-10</c:v>
                </c:pt>
                <c:pt idx="10287">
                  <c:v>2.3950999999999998E-10</c:v>
                </c:pt>
                <c:pt idx="10288">
                  <c:v>2.3887000000000002E-10</c:v>
                </c:pt>
                <c:pt idx="10289">
                  <c:v>2.3832000000000001E-10</c:v>
                </c:pt>
                <c:pt idx="10290">
                  <c:v>2.3633999999999998E-10</c:v>
                </c:pt>
                <c:pt idx="10291">
                  <c:v>2.3674E-10</c:v>
                </c:pt>
                <c:pt idx="10292">
                  <c:v>2.3642E-10</c:v>
                </c:pt>
                <c:pt idx="10293">
                  <c:v>2.3571000000000001E-10</c:v>
                </c:pt>
                <c:pt idx="10294">
                  <c:v>2.3515000000000001E-10</c:v>
                </c:pt>
                <c:pt idx="10295">
                  <c:v>2.3515000000000001E-10</c:v>
                </c:pt>
                <c:pt idx="10296">
                  <c:v>2.3523000000000002E-10</c:v>
                </c:pt>
                <c:pt idx="10297">
                  <c:v>2.3380999999999999E-10</c:v>
                </c:pt>
                <c:pt idx="10298">
                  <c:v>2.3419999999999998E-10</c:v>
                </c:pt>
                <c:pt idx="10299">
                  <c:v>2.3404E-10</c:v>
                </c:pt>
                <c:pt idx="10300">
                  <c:v>2.3341000000000002E-10</c:v>
                </c:pt>
                <c:pt idx="10301">
                  <c:v>2.3348999999999999E-10</c:v>
                </c:pt>
                <c:pt idx="10302">
                  <c:v>2.3254000000000001E-10</c:v>
                </c:pt>
                <c:pt idx="10303">
                  <c:v>2.3207000000000001E-10</c:v>
                </c:pt>
                <c:pt idx="10304">
                  <c:v>2.3207000000000001E-10</c:v>
                </c:pt>
                <c:pt idx="10305">
                  <c:v>2.3182999999999999E-10</c:v>
                </c:pt>
                <c:pt idx="10306">
                  <c:v>2.3126999999999999E-10</c:v>
                </c:pt>
                <c:pt idx="10307">
                  <c:v>2.3104000000000001E-10</c:v>
                </c:pt>
                <c:pt idx="10308">
                  <c:v>2.3063999999999999E-10</c:v>
                </c:pt>
                <c:pt idx="10309">
                  <c:v>2.3000999999999999E-10</c:v>
                </c:pt>
                <c:pt idx="10310">
                  <c:v>2.3000999999999999E-10</c:v>
                </c:pt>
                <c:pt idx="10311">
                  <c:v>2.2985000000000001E-10</c:v>
                </c:pt>
                <c:pt idx="10312">
                  <c:v>2.2914E-10</c:v>
                </c:pt>
                <c:pt idx="10313">
                  <c:v>2.2897999999999999E-10</c:v>
                </c:pt>
                <c:pt idx="10314">
                  <c:v>2.2834999999999999E-10</c:v>
                </c:pt>
                <c:pt idx="10315">
                  <c:v>2.2834999999999999E-10</c:v>
                </c:pt>
                <c:pt idx="10316">
                  <c:v>2.2787000000000001E-10</c:v>
                </c:pt>
                <c:pt idx="10317">
                  <c:v>2.2740000000000001E-10</c:v>
                </c:pt>
                <c:pt idx="10318">
                  <c:v>2.2748E-10</c:v>
                </c:pt>
                <c:pt idx="10319">
                  <c:v>2.2724000000000001E-10</c:v>
                </c:pt>
                <c:pt idx="10320">
                  <c:v>2.2668000000000001E-10</c:v>
                </c:pt>
                <c:pt idx="10321">
                  <c:v>2.2597E-10</c:v>
                </c:pt>
                <c:pt idx="10322">
                  <c:v>2.255E-10</c:v>
                </c:pt>
                <c:pt idx="10323">
                  <c:v>2.255E-10</c:v>
                </c:pt>
                <c:pt idx="10324">
                  <c:v>2.251E-10</c:v>
                </c:pt>
                <c:pt idx="10325">
                  <c:v>2.2438999999999999E-10</c:v>
                </c:pt>
                <c:pt idx="10326">
                  <c:v>2.2438999999999999E-10</c:v>
                </c:pt>
                <c:pt idx="10327">
                  <c:v>2.2407000000000001E-10</c:v>
                </c:pt>
                <c:pt idx="10328">
                  <c:v>2.2376000000000001E-10</c:v>
                </c:pt>
                <c:pt idx="10329">
                  <c:v>2.2288000000000001E-10</c:v>
                </c:pt>
                <c:pt idx="10330">
                  <c:v>2.2288000000000001E-10</c:v>
                </c:pt>
                <c:pt idx="10331">
                  <c:v>2.2225000000000001E-10</c:v>
                </c:pt>
                <c:pt idx="10332">
                  <c:v>2.2178000000000001E-10</c:v>
                </c:pt>
                <c:pt idx="10333">
                  <c:v>2.2137999999999999E-10</c:v>
                </c:pt>
                <c:pt idx="10334">
                  <c:v>2.2114E-10</c:v>
                </c:pt>
                <c:pt idx="10335">
                  <c:v>2.2059000000000001E-10</c:v>
                </c:pt>
                <c:pt idx="10336">
                  <c:v>2.2043000000000001E-10</c:v>
                </c:pt>
                <c:pt idx="10337">
                  <c:v>2.2004E-10</c:v>
                </c:pt>
                <c:pt idx="10338">
                  <c:v>2.1971999999999999E-10</c:v>
                </c:pt>
                <c:pt idx="10339">
                  <c:v>2.1940000000000001E-10</c:v>
                </c:pt>
                <c:pt idx="10340">
                  <c:v>2.1908999999999999E-10</c:v>
                </c:pt>
                <c:pt idx="10341">
                  <c:v>2.1869E-10</c:v>
                </c:pt>
                <c:pt idx="10342">
                  <c:v>2.1829E-10</c:v>
                </c:pt>
                <c:pt idx="10343">
                  <c:v>2.1820999999999999E-10</c:v>
                </c:pt>
                <c:pt idx="10344">
                  <c:v>2.1766E-10</c:v>
                </c:pt>
                <c:pt idx="10345">
                  <c:v>2.1703E-10</c:v>
                </c:pt>
                <c:pt idx="10346">
                  <c:v>2.1703E-10</c:v>
                </c:pt>
                <c:pt idx="10347">
                  <c:v>2.1647E-10</c:v>
                </c:pt>
                <c:pt idx="10348">
                  <c:v>2.1552E-10</c:v>
                </c:pt>
                <c:pt idx="10349">
                  <c:v>2.1576000000000001E-10</c:v>
                </c:pt>
                <c:pt idx="10350">
                  <c:v>2.1505E-10</c:v>
                </c:pt>
                <c:pt idx="10351">
                  <c:v>2.1472999999999999E-10</c:v>
                </c:pt>
                <c:pt idx="10352">
                  <c:v>2.1481000000000001E-10</c:v>
                </c:pt>
                <c:pt idx="10353">
                  <c:v>2.1434000000000001E-10</c:v>
                </c:pt>
                <c:pt idx="10354">
                  <c:v>2.137E-10</c:v>
                </c:pt>
                <c:pt idx="10355">
                  <c:v>2.1323E-10</c:v>
                </c:pt>
                <c:pt idx="10356">
                  <c:v>2.1267E-10</c:v>
                </c:pt>
                <c:pt idx="10357">
                  <c:v>2.1259999999999999E-10</c:v>
                </c:pt>
                <c:pt idx="10358">
                  <c:v>2.1196000000000001E-10</c:v>
                </c:pt>
                <c:pt idx="10359">
                  <c:v>2.1164999999999999E-10</c:v>
                </c:pt>
                <c:pt idx="10360">
                  <c:v>2.1211999999999999E-10</c:v>
                </c:pt>
                <c:pt idx="10361">
                  <c:v>2.1101E-10</c:v>
                </c:pt>
                <c:pt idx="10362">
                  <c:v>2.1070000000000001E-10</c:v>
                </c:pt>
                <c:pt idx="10363">
                  <c:v>2.0975E-10</c:v>
                </c:pt>
                <c:pt idx="10364">
                  <c:v>2.0951000000000001E-10</c:v>
                </c:pt>
                <c:pt idx="10365">
                  <c:v>2.0910999999999999E-10</c:v>
                </c:pt>
                <c:pt idx="10366">
                  <c:v>2.0895000000000001E-10</c:v>
                </c:pt>
                <c:pt idx="10367">
                  <c:v>2.0824E-10</c:v>
                </c:pt>
                <c:pt idx="10368">
                  <c:v>2.0832000000000001E-10</c:v>
                </c:pt>
                <c:pt idx="10369">
                  <c:v>2.0769000000000001E-10</c:v>
                </c:pt>
                <c:pt idx="10370">
                  <c:v>2.0697999999999999E-10</c:v>
                </c:pt>
                <c:pt idx="10371">
                  <c:v>2.0650000000000001E-10</c:v>
                </c:pt>
                <c:pt idx="10372">
                  <c:v>2.0603000000000001E-10</c:v>
                </c:pt>
                <c:pt idx="10373">
                  <c:v>2.0546999999999999E-10</c:v>
                </c:pt>
                <c:pt idx="10374">
                  <c:v>2.0476E-10</c:v>
                </c:pt>
                <c:pt idx="10375">
                  <c:v>2.0443999999999999E-10</c:v>
                </c:pt>
                <c:pt idx="10376">
                  <c:v>2.0396999999999999E-10</c:v>
                </c:pt>
                <c:pt idx="10377">
                  <c:v>2.0380999999999999E-10</c:v>
                </c:pt>
                <c:pt idx="10378">
                  <c:v>2.0333000000000001E-10</c:v>
                </c:pt>
                <c:pt idx="10379">
                  <c:v>2.0341E-10</c:v>
                </c:pt>
                <c:pt idx="10380">
                  <c:v>2.0341E-10</c:v>
                </c:pt>
                <c:pt idx="10381">
                  <c:v>2.0301999999999999E-10</c:v>
                </c:pt>
                <c:pt idx="10382">
                  <c:v>2.0317999999999999E-10</c:v>
                </c:pt>
                <c:pt idx="10383">
                  <c:v>2.0278E-10</c:v>
                </c:pt>
                <c:pt idx="10384">
                  <c:v>2.0231E-10</c:v>
                </c:pt>
                <c:pt idx="10385">
                  <c:v>2.0214999999999999E-10</c:v>
                </c:pt>
                <c:pt idx="10386">
                  <c:v>2.0175E-10</c:v>
                </c:pt>
                <c:pt idx="10387">
                  <c:v>2.0079999999999999E-10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901-4AA1-94EC-DAAECF526A4C}"/>
            </c:ext>
          </c:extLst>
        </c:ser>
        <c:ser>
          <c:idx val="1"/>
          <c:order val="1"/>
          <c:tx>
            <c:strRef>
              <c:f>'Pression Canon'!$A$1</c:f>
              <c:strCache>
                <c:ptCount val="1"/>
                <c:pt idx="0">
                  <c:v>Gun Pressure 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'Pression Canon'!$F$3:$F$3785</c:f>
              <c:numCache>
                <c:formatCode>General</c:formatCode>
                <c:ptCount val="3783"/>
                <c:pt idx="0">
                  <c:v>4.7517166666667663</c:v>
                </c:pt>
                <c:pt idx="1">
                  <c:v>8.4616833333333261</c:v>
                </c:pt>
                <c:pt idx="2">
                  <c:v>8.4633333333333667</c:v>
                </c:pt>
                <c:pt idx="3">
                  <c:v>9.7000166666667837</c:v>
                </c:pt>
                <c:pt idx="4">
                  <c:v>16.388333333333435</c:v>
                </c:pt>
                <c:pt idx="5">
                  <c:v>23.815000000000055</c:v>
                </c:pt>
                <c:pt idx="6">
                  <c:v>23.816683333333458</c:v>
                </c:pt>
                <c:pt idx="7">
                  <c:v>24.098333333333358</c:v>
                </c:pt>
                <c:pt idx="8">
                  <c:v>32.868333333333339</c:v>
                </c:pt>
                <c:pt idx="9">
                  <c:v>37.576683333333449</c:v>
                </c:pt>
                <c:pt idx="10">
                  <c:v>37.57835</c:v>
                </c:pt>
                <c:pt idx="11">
                  <c:v>43.953333333333262</c:v>
                </c:pt>
                <c:pt idx="12">
                  <c:v>51.046666666666738</c:v>
                </c:pt>
                <c:pt idx="13">
                  <c:v>51.048333333333403</c:v>
                </c:pt>
                <c:pt idx="14">
                  <c:v>52.455016666666666</c:v>
                </c:pt>
                <c:pt idx="15">
                  <c:v>52.456766666666681</c:v>
                </c:pt>
                <c:pt idx="16">
                  <c:v>56.918333333333294</c:v>
                </c:pt>
                <c:pt idx="17">
                  <c:v>61.441716666666593</c:v>
                </c:pt>
                <c:pt idx="18">
                  <c:v>61.443350000000009</c:v>
                </c:pt>
                <c:pt idx="19">
                  <c:v>63.475066666666748</c:v>
                </c:pt>
                <c:pt idx="20">
                  <c:v>63.476683333333426</c:v>
                </c:pt>
                <c:pt idx="21">
                  <c:v>68.906683333333376</c:v>
                </c:pt>
                <c:pt idx="22">
                  <c:v>69.870049999999992</c:v>
                </c:pt>
                <c:pt idx="23">
                  <c:v>70.258400000000051</c:v>
                </c:pt>
                <c:pt idx="24">
                  <c:v>70.861733333333291</c:v>
                </c:pt>
                <c:pt idx="25">
                  <c:v>71.451733333333323</c:v>
                </c:pt>
                <c:pt idx="26">
                  <c:v>71.453399999999988</c:v>
                </c:pt>
                <c:pt idx="27">
                  <c:v>71.598416666666708</c:v>
                </c:pt>
                <c:pt idx="28">
                  <c:v>72.016716666666639</c:v>
                </c:pt>
                <c:pt idx="29">
                  <c:v>72.3434666666667</c:v>
                </c:pt>
                <c:pt idx="30">
                  <c:v>72.345033333333276</c:v>
                </c:pt>
                <c:pt idx="31">
                  <c:v>72.510083333333455</c:v>
                </c:pt>
                <c:pt idx="32">
                  <c:v>72.795083333333423</c:v>
                </c:pt>
                <c:pt idx="33">
                  <c:v>72.980016666666643</c:v>
                </c:pt>
                <c:pt idx="34">
                  <c:v>73.076750000000061</c:v>
                </c:pt>
                <c:pt idx="35">
                  <c:v>73.140016666666611</c:v>
                </c:pt>
                <c:pt idx="36">
                  <c:v>73.193399999999997</c:v>
                </c:pt>
                <c:pt idx="37">
                  <c:v>73.250016666666738</c:v>
                </c:pt>
                <c:pt idx="38">
                  <c:v>73.315050000000042</c:v>
                </c:pt>
                <c:pt idx="39">
                  <c:v>73.423400000000015</c:v>
                </c:pt>
                <c:pt idx="40">
                  <c:v>73.649999999999977</c:v>
                </c:pt>
                <c:pt idx="41">
                  <c:v>74.29340000000002</c:v>
                </c:pt>
                <c:pt idx="42">
                  <c:v>75.246683333333294</c:v>
                </c:pt>
                <c:pt idx="43">
                  <c:v>77.701716666666698</c:v>
                </c:pt>
                <c:pt idx="44">
                  <c:v>80.983383333333336</c:v>
                </c:pt>
                <c:pt idx="45">
                  <c:v>83.223400000000083</c:v>
                </c:pt>
                <c:pt idx="46">
                  <c:v>85.435050000000047</c:v>
                </c:pt>
                <c:pt idx="47">
                  <c:v>91.173400000000015</c:v>
                </c:pt>
                <c:pt idx="48">
                  <c:v>91.186666666666611</c:v>
                </c:pt>
                <c:pt idx="49">
                  <c:v>91.200049999999919</c:v>
                </c:pt>
                <c:pt idx="50">
                  <c:v>91.213400000000092</c:v>
                </c:pt>
                <c:pt idx="51">
                  <c:v>91.2267333333333</c:v>
                </c:pt>
                <c:pt idx="52">
                  <c:v>91.240016666666634</c:v>
                </c:pt>
                <c:pt idx="53">
                  <c:v>91.256733333333386</c:v>
                </c:pt>
                <c:pt idx="54">
                  <c:v>91.27001666666672</c:v>
                </c:pt>
                <c:pt idx="55">
                  <c:v>91.281683333333376</c:v>
                </c:pt>
                <c:pt idx="56">
                  <c:v>91.29340000000002</c:v>
                </c:pt>
                <c:pt idx="57">
                  <c:v>91.308416666666631</c:v>
                </c:pt>
                <c:pt idx="58">
                  <c:v>91.320066666666662</c:v>
                </c:pt>
                <c:pt idx="59">
                  <c:v>91.336666666666588</c:v>
                </c:pt>
                <c:pt idx="60">
                  <c:v>91.350016666666761</c:v>
                </c:pt>
                <c:pt idx="61">
                  <c:v>91.361733333333291</c:v>
                </c:pt>
                <c:pt idx="62">
                  <c:v>91.376733333333391</c:v>
                </c:pt>
                <c:pt idx="63">
                  <c:v>91.388350000000059</c:v>
                </c:pt>
                <c:pt idx="64">
                  <c:v>91.401716666666744</c:v>
                </c:pt>
                <c:pt idx="65">
                  <c:v>91.413350000000037</c:v>
                </c:pt>
                <c:pt idx="66">
                  <c:v>91.430066666666789</c:v>
                </c:pt>
                <c:pt idx="67">
                  <c:v>91.441733333333332</c:v>
                </c:pt>
                <c:pt idx="68">
                  <c:v>91.455050000000028</c:v>
                </c:pt>
                <c:pt idx="69">
                  <c:v>91.468399999999974</c:v>
                </c:pt>
                <c:pt idx="70">
                  <c:v>91.481683333333308</c:v>
                </c:pt>
                <c:pt idx="71">
                  <c:v>91.495049999999992</c:v>
                </c:pt>
                <c:pt idx="72">
                  <c:v>91.523400000000038</c:v>
                </c:pt>
                <c:pt idx="73">
                  <c:v>91.548400000000015</c:v>
                </c:pt>
                <c:pt idx="74">
                  <c:v>91.578416666666726</c:v>
                </c:pt>
                <c:pt idx="75">
                  <c:v>91.616683333333413</c:v>
                </c:pt>
                <c:pt idx="76">
                  <c:v>91.655016666666711</c:v>
                </c:pt>
                <c:pt idx="77">
                  <c:v>91.711750000000052</c:v>
                </c:pt>
                <c:pt idx="78">
                  <c:v>91.763400000000047</c:v>
                </c:pt>
                <c:pt idx="79">
                  <c:v>91.873349999999959</c:v>
                </c:pt>
                <c:pt idx="80">
                  <c:v>92.166683333333367</c:v>
                </c:pt>
                <c:pt idx="81">
                  <c:v>92.971683333333317</c:v>
                </c:pt>
                <c:pt idx="82">
                  <c:v>93.185016666666684</c:v>
                </c:pt>
                <c:pt idx="83">
                  <c:v>93.615016666666634</c:v>
                </c:pt>
                <c:pt idx="84">
                  <c:v>93.868400000000065</c:v>
                </c:pt>
                <c:pt idx="85">
                  <c:v>93.936666666666611</c:v>
                </c:pt>
                <c:pt idx="86">
                  <c:v>93.938350000000014</c:v>
                </c:pt>
                <c:pt idx="87">
                  <c:v>93.975016666666761</c:v>
                </c:pt>
                <c:pt idx="88">
                  <c:v>94.083399999999983</c:v>
                </c:pt>
                <c:pt idx="89">
                  <c:v>94.431683333333353</c:v>
                </c:pt>
                <c:pt idx="90">
                  <c:v>95.128416666666681</c:v>
                </c:pt>
                <c:pt idx="91">
                  <c:v>95.583399999999983</c:v>
                </c:pt>
                <c:pt idx="92">
                  <c:v>95.718399999999974</c:v>
                </c:pt>
                <c:pt idx="93">
                  <c:v>96.149999999999977</c:v>
                </c:pt>
                <c:pt idx="94">
                  <c:v>96.590000000000032</c:v>
                </c:pt>
                <c:pt idx="95">
                  <c:v>96.698400000000106</c:v>
                </c:pt>
                <c:pt idx="96">
                  <c:v>96.913433333333273</c:v>
                </c:pt>
                <c:pt idx="97">
                  <c:v>98.345066666666639</c:v>
                </c:pt>
                <c:pt idx="98">
                  <c:v>99.070050000000037</c:v>
                </c:pt>
                <c:pt idx="99">
                  <c:v>100.07675000000006</c:v>
                </c:pt>
                <c:pt idx="100">
                  <c:v>100.89506666666671</c:v>
                </c:pt>
                <c:pt idx="101">
                  <c:v>102.29004999999995</c:v>
                </c:pt>
                <c:pt idx="102">
                  <c:v>102.30340000000001</c:v>
                </c:pt>
                <c:pt idx="103">
                  <c:v>102.31505000000004</c:v>
                </c:pt>
                <c:pt idx="104">
                  <c:v>102.32839999999999</c:v>
                </c:pt>
                <c:pt idx="105">
                  <c:v>102.34173333333342</c:v>
                </c:pt>
                <c:pt idx="106">
                  <c:v>102.35505000000001</c:v>
                </c:pt>
                <c:pt idx="107">
                  <c:v>102.37168333333329</c:v>
                </c:pt>
                <c:pt idx="108">
                  <c:v>102.38341666666668</c:v>
                </c:pt>
                <c:pt idx="109">
                  <c:v>102.39671666666663</c:v>
                </c:pt>
                <c:pt idx="110">
                  <c:v>102.40841666666665</c:v>
                </c:pt>
                <c:pt idx="111">
                  <c:v>102.42008333333342</c:v>
                </c:pt>
                <c:pt idx="112">
                  <c:v>102.45168333333345</c:v>
                </c:pt>
                <c:pt idx="113">
                  <c:v>102.46508333333338</c:v>
                </c:pt>
                <c:pt idx="114">
                  <c:v>102.48171666666667</c:v>
                </c:pt>
                <c:pt idx="115">
                  <c:v>102.49506666666662</c:v>
                </c:pt>
                <c:pt idx="116">
                  <c:v>102.50671666666665</c:v>
                </c:pt>
                <c:pt idx="117">
                  <c:v>102.51840000000004</c:v>
                </c:pt>
                <c:pt idx="118">
                  <c:v>102.53506666666669</c:v>
                </c:pt>
                <c:pt idx="119">
                  <c:v>102.54668333333336</c:v>
                </c:pt>
                <c:pt idx="120">
                  <c:v>102.56173333333334</c:v>
                </c:pt>
                <c:pt idx="121">
                  <c:v>102.57504999999992</c:v>
                </c:pt>
                <c:pt idx="122">
                  <c:v>102.58669999999995</c:v>
                </c:pt>
                <c:pt idx="123">
                  <c:v>102.60001666666676</c:v>
                </c:pt>
                <c:pt idx="124">
                  <c:v>102.61501666666663</c:v>
                </c:pt>
                <c:pt idx="125">
                  <c:v>102.63001666666673</c:v>
                </c:pt>
                <c:pt idx="126">
                  <c:v>102.64175</c:v>
                </c:pt>
                <c:pt idx="127">
                  <c:v>102.65501666666671</c:v>
                </c:pt>
                <c:pt idx="128">
                  <c:v>102.67005000000006</c:v>
                </c:pt>
                <c:pt idx="129">
                  <c:v>102.68168333333335</c:v>
                </c:pt>
                <c:pt idx="130">
                  <c:v>102.69840000000011</c:v>
                </c:pt>
                <c:pt idx="131">
                  <c:v>102.71008333333339</c:v>
                </c:pt>
                <c:pt idx="132">
                  <c:v>102.72173333333342</c:v>
                </c:pt>
                <c:pt idx="133">
                  <c:v>102.73501666666675</c:v>
                </c:pt>
                <c:pt idx="134">
                  <c:v>102.7516833333334</c:v>
                </c:pt>
                <c:pt idx="135">
                  <c:v>102.76340000000005</c:v>
                </c:pt>
                <c:pt idx="136">
                  <c:v>102.77838333333341</c:v>
                </c:pt>
                <c:pt idx="137">
                  <c:v>102.79173333333335</c:v>
                </c:pt>
                <c:pt idx="138">
                  <c:v>102.80340000000001</c:v>
                </c:pt>
                <c:pt idx="139">
                  <c:v>102.81670000000008</c:v>
                </c:pt>
                <c:pt idx="140">
                  <c:v>102.83006666666677</c:v>
                </c:pt>
                <c:pt idx="141">
                  <c:v>102.84343333333334</c:v>
                </c:pt>
                <c:pt idx="142">
                  <c:v>102.85670000000005</c:v>
                </c:pt>
                <c:pt idx="143">
                  <c:v>102.88506666666672</c:v>
                </c:pt>
                <c:pt idx="144">
                  <c:v>102.89840000000004</c:v>
                </c:pt>
                <c:pt idx="145">
                  <c:v>102.91006666666669</c:v>
                </c:pt>
                <c:pt idx="146">
                  <c:v>102.92510000000004</c:v>
                </c:pt>
                <c:pt idx="147">
                  <c:v>102.93838333333338</c:v>
                </c:pt>
                <c:pt idx="148">
                  <c:v>102.95505000000003</c:v>
                </c:pt>
                <c:pt idx="149">
                  <c:v>102.9666666666667</c:v>
                </c:pt>
                <c:pt idx="150">
                  <c:v>102.98005000000001</c:v>
                </c:pt>
                <c:pt idx="151">
                  <c:v>102.99340000000007</c:v>
                </c:pt>
                <c:pt idx="152">
                  <c:v>103.00668333333329</c:v>
                </c:pt>
                <c:pt idx="153">
                  <c:v>103.01840000000004</c:v>
                </c:pt>
                <c:pt idx="154">
                  <c:v>103.03499999999997</c:v>
                </c:pt>
                <c:pt idx="155">
                  <c:v>103.04668333333336</c:v>
                </c:pt>
                <c:pt idx="156">
                  <c:v>103.06166666666661</c:v>
                </c:pt>
                <c:pt idx="157">
                  <c:v>103.07341666666662</c:v>
                </c:pt>
                <c:pt idx="158">
                  <c:v>103.08500000000004</c:v>
                </c:pt>
                <c:pt idx="159">
                  <c:v>103.10171666666679</c:v>
                </c:pt>
                <c:pt idx="160">
                  <c:v>103.11334999999997</c:v>
                </c:pt>
                <c:pt idx="161">
                  <c:v>103.12673333333339</c:v>
                </c:pt>
                <c:pt idx="162">
                  <c:v>103.14340000000004</c:v>
                </c:pt>
                <c:pt idx="163">
                  <c:v>103.15500000000009</c:v>
                </c:pt>
                <c:pt idx="164">
                  <c:v>103.16841666666676</c:v>
                </c:pt>
                <c:pt idx="165">
                  <c:v>103.18335000000013</c:v>
                </c:pt>
                <c:pt idx="166">
                  <c:v>103.20841666666661</c:v>
                </c:pt>
                <c:pt idx="167">
                  <c:v>103.22343333333345</c:v>
                </c:pt>
                <c:pt idx="168">
                  <c:v>103.23669999999993</c:v>
                </c:pt>
                <c:pt idx="169">
                  <c:v>103.24840000000006</c:v>
                </c:pt>
                <c:pt idx="170">
                  <c:v>103.26508333333334</c:v>
                </c:pt>
                <c:pt idx="171">
                  <c:v>103.27673333333337</c:v>
                </c:pt>
                <c:pt idx="172">
                  <c:v>103.31668333333346</c:v>
                </c:pt>
                <c:pt idx="173">
                  <c:v>103.33173333333343</c:v>
                </c:pt>
                <c:pt idx="174">
                  <c:v>103.34341666666671</c:v>
                </c:pt>
                <c:pt idx="175">
                  <c:v>103.35505000000001</c:v>
                </c:pt>
                <c:pt idx="176">
                  <c:v>103.37170000000003</c:v>
                </c:pt>
                <c:pt idx="177">
                  <c:v>103.3851166666667</c:v>
                </c:pt>
                <c:pt idx="178">
                  <c:v>103.39673333333337</c:v>
                </c:pt>
                <c:pt idx="179">
                  <c:v>103.4117500000001</c:v>
                </c:pt>
                <c:pt idx="180">
                  <c:v>103.42340000000002</c:v>
                </c:pt>
                <c:pt idx="181">
                  <c:v>103.43668333333335</c:v>
                </c:pt>
                <c:pt idx="182">
                  <c:v>103.45336666666662</c:v>
                </c:pt>
                <c:pt idx="183">
                  <c:v>103.46671666666668</c:v>
                </c:pt>
                <c:pt idx="184">
                  <c:v>103.47839999999997</c:v>
                </c:pt>
                <c:pt idx="185">
                  <c:v>103.49335000000008</c:v>
                </c:pt>
                <c:pt idx="186">
                  <c:v>103.50501666666673</c:v>
                </c:pt>
                <c:pt idx="187">
                  <c:v>103.51841666666678</c:v>
                </c:pt>
                <c:pt idx="188">
                  <c:v>103.54668333333336</c:v>
                </c:pt>
                <c:pt idx="189">
                  <c:v>103.64175</c:v>
                </c:pt>
                <c:pt idx="190">
                  <c:v>103.65338333333341</c:v>
                </c:pt>
                <c:pt idx="191">
                  <c:v>103.6700166666667</c:v>
                </c:pt>
                <c:pt idx="192">
                  <c:v>103.68174999999997</c:v>
                </c:pt>
                <c:pt idx="193">
                  <c:v>103.69506666666666</c:v>
                </c:pt>
                <c:pt idx="194">
                  <c:v>103.70668333333333</c:v>
                </c:pt>
                <c:pt idx="195">
                  <c:v>103.72006666666664</c:v>
                </c:pt>
                <c:pt idx="196">
                  <c:v>103.73673333333329</c:v>
                </c:pt>
                <c:pt idx="197">
                  <c:v>103.74841666666669</c:v>
                </c:pt>
                <c:pt idx="198">
                  <c:v>103.76340000000005</c:v>
                </c:pt>
                <c:pt idx="199">
                  <c:v>103.77675000000011</c:v>
                </c:pt>
                <c:pt idx="200">
                  <c:v>103.78841666666665</c:v>
                </c:pt>
                <c:pt idx="201">
                  <c:v>103.80171666666672</c:v>
                </c:pt>
                <c:pt idx="202">
                  <c:v>103.81670000000008</c:v>
                </c:pt>
                <c:pt idx="203">
                  <c:v>103.83001666666667</c:v>
                </c:pt>
                <c:pt idx="204">
                  <c:v>103.84173333333342</c:v>
                </c:pt>
                <c:pt idx="205">
                  <c:v>103.85675000000003</c:v>
                </c:pt>
                <c:pt idx="206">
                  <c:v>103.87001666666674</c:v>
                </c:pt>
                <c:pt idx="207">
                  <c:v>103.88175000000001</c:v>
                </c:pt>
                <c:pt idx="208">
                  <c:v>103.89841666666666</c:v>
                </c:pt>
                <c:pt idx="209">
                  <c:v>103.91173333333336</c:v>
                </c:pt>
                <c:pt idx="210">
                  <c:v>103.94006666666678</c:v>
                </c:pt>
                <c:pt idx="211">
                  <c:v>103.96508333333338</c:v>
                </c:pt>
                <c:pt idx="212">
                  <c:v>103.9784166666667</c:v>
                </c:pt>
                <c:pt idx="213">
                  <c:v>103.99006666666673</c:v>
                </c:pt>
                <c:pt idx="214">
                  <c:v>104.00673333333339</c:v>
                </c:pt>
                <c:pt idx="215">
                  <c:v>104.02001666666672</c:v>
                </c:pt>
                <c:pt idx="216">
                  <c:v>104.03173333333336</c:v>
                </c:pt>
                <c:pt idx="217">
                  <c:v>104.04341666666676</c:v>
                </c:pt>
                <c:pt idx="218">
                  <c:v>104.06171666666671</c:v>
                </c:pt>
                <c:pt idx="219">
                  <c:v>104.07340000000011</c:v>
                </c:pt>
                <c:pt idx="220">
                  <c:v>104.08505000000002</c:v>
                </c:pt>
                <c:pt idx="221">
                  <c:v>104.09843333333345</c:v>
                </c:pt>
                <c:pt idx="222">
                  <c:v>104.11506666666673</c:v>
                </c:pt>
                <c:pt idx="223">
                  <c:v>104.12673333333339</c:v>
                </c:pt>
                <c:pt idx="224">
                  <c:v>104.14008333333334</c:v>
                </c:pt>
                <c:pt idx="225">
                  <c:v>104.15338333333341</c:v>
                </c:pt>
                <c:pt idx="226">
                  <c:v>104.16840000000002</c:v>
                </c:pt>
                <c:pt idx="227">
                  <c:v>104.18168333333335</c:v>
                </c:pt>
                <c:pt idx="228">
                  <c:v>104.22341666666671</c:v>
                </c:pt>
                <c:pt idx="229">
                  <c:v>104.23505000000011</c:v>
                </c:pt>
                <c:pt idx="230">
                  <c:v>104.24843333333342</c:v>
                </c:pt>
                <c:pt idx="231">
                  <c:v>104.26171666666676</c:v>
                </c:pt>
                <c:pt idx="232">
                  <c:v>104.27341666666666</c:v>
                </c:pt>
                <c:pt idx="233">
                  <c:v>104.29010000000005</c:v>
                </c:pt>
                <c:pt idx="234">
                  <c:v>104.30340000000001</c:v>
                </c:pt>
                <c:pt idx="235">
                  <c:v>104.31506666666678</c:v>
                </c:pt>
                <c:pt idx="236">
                  <c:v>104.32668333333345</c:v>
                </c:pt>
                <c:pt idx="237">
                  <c:v>104.34173333333342</c:v>
                </c:pt>
                <c:pt idx="238">
                  <c:v>104.35840000000007</c:v>
                </c:pt>
                <c:pt idx="239">
                  <c:v>104.37001666666674</c:v>
                </c:pt>
                <c:pt idx="240">
                  <c:v>104.38340000000005</c:v>
                </c:pt>
                <c:pt idx="241">
                  <c:v>104.39506666666671</c:v>
                </c:pt>
                <c:pt idx="242">
                  <c:v>104.40843333333339</c:v>
                </c:pt>
                <c:pt idx="243">
                  <c:v>104.42504999999994</c:v>
                </c:pt>
                <c:pt idx="244">
                  <c:v>104.43840000000012</c:v>
                </c:pt>
                <c:pt idx="245">
                  <c:v>104.45000000000005</c:v>
                </c:pt>
                <c:pt idx="246">
                  <c:v>104.46171666666669</c:v>
                </c:pt>
                <c:pt idx="247">
                  <c:v>104.47838333333334</c:v>
                </c:pt>
                <c:pt idx="248">
                  <c:v>104.4917333333334</c:v>
                </c:pt>
                <c:pt idx="249">
                  <c:v>104.50339999999994</c:v>
                </c:pt>
                <c:pt idx="250">
                  <c:v>104.51840000000004</c:v>
                </c:pt>
                <c:pt idx="251">
                  <c:v>104.53340000000003</c:v>
                </c:pt>
                <c:pt idx="252">
                  <c:v>104.5450166666667</c:v>
                </c:pt>
                <c:pt idx="253">
                  <c:v>104.56005000000005</c:v>
                </c:pt>
                <c:pt idx="254">
                  <c:v>104.57341666666662</c:v>
                </c:pt>
                <c:pt idx="255">
                  <c:v>104.58668333333333</c:v>
                </c:pt>
                <c:pt idx="256">
                  <c:v>104.59841666666671</c:v>
                </c:pt>
                <c:pt idx="257">
                  <c:v>104.61505</c:v>
                </c:pt>
                <c:pt idx="258">
                  <c:v>104.62510000000009</c:v>
                </c:pt>
                <c:pt idx="259">
                  <c:v>104.64175</c:v>
                </c:pt>
                <c:pt idx="260">
                  <c:v>104.65336666666667</c:v>
                </c:pt>
                <c:pt idx="261">
                  <c:v>104.66840000000002</c:v>
                </c:pt>
                <c:pt idx="262">
                  <c:v>104.68005000000005</c:v>
                </c:pt>
                <c:pt idx="263">
                  <c:v>104.69506666666666</c:v>
                </c:pt>
                <c:pt idx="264">
                  <c:v>104.70841666666661</c:v>
                </c:pt>
                <c:pt idx="265">
                  <c:v>104.77508333333333</c:v>
                </c:pt>
                <c:pt idx="266">
                  <c:v>104.78840000000014</c:v>
                </c:pt>
                <c:pt idx="267">
                  <c:v>104.80006666666668</c:v>
                </c:pt>
                <c:pt idx="268">
                  <c:v>104.81501666666668</c:v>
                </c:pt>
                <c:pt idx="269">
                  <c:v>104.82839999999999</c:v>
                </c:pt>
                <c:pt idx="270">
                  <c:v>104.84174999999993</c:v>
                </c:pt>
                <c:pt idx="271">
                  <c:v>104.85506666666674</c:v>
                </c:pt>
                <c:pt idx="272">
                  <c:v>104.87168333333329</c:v>
                </c:pt>
                <c:pt idx="273">
                  <c:v>104.88340000000005</c:v>
                </c:pt>
                <c:pt idx="274">
                  <c:v>104.89671666666663</c:v>
                </c:pt>
                <c:pt idx="275">
                  <c:v>104.90841666666665</c:v>
                </c:pt>
                <c:pt idx="276">
                  <c:v>104.92504999999994</c:v>
                </c:pt>
                <c:pt idx="277">
                  <c:v>104.93668333333335</c:v>
                </c:pt>
                <c:pt idx="278">
                  <c:v>104.95004999999992</c:v>
                </c:pt>
                <c:pt idx="279">
                  <c:v>104.96340000000009</c:v>
                </c:pt>
                <c:pt idx="280">
                  <c:v>104.99006666666673</c:v>
                </c:pt>
                <c:pt idx="281">
                  <c:v>105.00673333333339</c:v>
                </c:pt>
                <c:pt idx="282">
                  <c:v>105.01841666666678</c:v>
                </c:pt>
                <c:pt idx="283">
                  <c:v>105.03005000000007</c:v>
                </c:pt>
                <c:pt idx="284">
                  <c:v>105.04673333333346</c:v>
                </c:pt>
                <c:pt idx="285">
                  <c:v>105.07001666666667</c:v>
                </c:pt>
                <c:pt idx="286">
                  <c:v>105.24501666666674</c:v>
                </c:pt>
                <c:pt idx="287">
                  <c:v>105.37001666666674</c:v>
                </c:pt>
                <c:pt idx="288">
                  <c:v>105.46166666666659</c:v>
                </c:pt>
                <c:pt idx="289">
                  <c:v>105.72173333333342</c:v>
                </c:pt>
                <c:pt idx="290">
                  <c:v>105.82841666666673</c:v>
                </c:pt>
                <c:pt idx="291">
                  <c:v>105.93668333333335</c:v>
                </c:pt>
                <c:pt idx="292">
                  <c:v>106.19005000000004</c:v>
                </c:pt>
                <c:pt idx="293">
                  <c:v>106.28505000000007</c:v>
                </c:pt>
                <c:pt idx="294">
                  <c:v>106.29840000000002</c:v>
                </c:pt>
                <c:pt idx="295">
                  <c:v>106.31501666666668</c:v>
                </c:pt>
                <c:pt idx="296">
                  <c:v>106.32839999999999</c:v>
                </c:pt>
                <c:pt idx="297">
                  <c:v>106.34001666666666</c:v>
                </c:pt>
                <c:pt idx="298">
                  <c:v>106.35505000000001</c:v>
                </c:pt>
                <c:pt idx="299">
                  <c:v>106.36668333333341</c:v>
                </c:pt>
                <c:pt idx="300">
                  <c:v>106.38341666666668</c:v>
                </c:pt>
                <c:pt idx="301">
                  <c:v>106.39668333333339</c:v>
                </c:pt>
                <c:pt idx="302">
                  <c:v>106.40841666666665</c:v>
                </c:pt>
                <c:pt idx="303">
                  <c:v>106.42171666666673</c:v>
                </c:pt>
                <c:pt idx="304">
                  <c:v>106.43338333333327</c:v>
                </c:pt>
                <c:pt idx="305">
                  <c:v>106.44840000000011</c:v>
                </c:pt>
                <c:pt idx="306">
                  <c:v>106.46001666666677</c:v>
                </c:pt>
                <c:pt idx="307">
                  <c:v>106.47675000000004</c:v>
                </c:pt>
                <c:pt idx="308">
                  <c:v>106.49001666666663</c:v>
                </c:pt>
                <c:pt idx="309">
                  <c:v>106.5016833333334</c:v>
                </c:pt>
                <c:pt idx="310">
                  <c:v>106.51841666666678</c:v>
                </c:pt>
                <c:pt idx="311">
                  <c:v>106.53168333333338</c:v>
                </c:pt>
                <c:pt idx="312">
                  <c:v>106.54343333333338</c:v>
                </c:pt>
                <c:pt idx="313">
                  <c:v>106.55506666666679</c:v>
                </c:pt>
                <c:pt idx="314">
                  <c:v>106.57001666666667</c:v>
                </c:pt>
                <c:pt idx="315">
                  <c:v>106.58173333333343</c:v>
                </c:pt>
                <c:pt idx="316">
                  <c:v>106.59666666666669</c:v>
                </c:pt>
                <c:pt idx="317">
                  <c:v>106.61006666666663</c:v>
                </c:pt>
                <c:pt idx="318">
                  <c:v>106.62501666666674</c:v>
                </c:pt>
                <c:pt idx="319">
                  <c:v>106.63841666666667</c:v>
                </c:pt>
                <c:pt idx="320">
                  <c:v>106.65001666666672</c:v>
                </c:pt>
                <c:pt idx="321">
                  <c:v>106.6650166666667</c:v>
                </c:pt>
                <c:pt idx="322">
                  <c:v>106.67668333333336</c:v>
                </c:pt>
                <c:pt idx="323">
                  <c:v>106.69001666666668</c:v>
                </c:pt>
                <c:pt idx="324">
                  <c:v>106.70671666666669</c:v>
                </c:pt>
                <c:pt idx="325">
                  <c:v>106.71836666666672</c:v>
                </c:pt>
                <c:pt idx="326">
                  <c:v>106.73173333333341</c:v>
                </c:pt>
                <c:pt idx="327">
                  <c:v>106.74501666666674</c:v>
                </c:pt>
                <c:pt idx="328">
                  <c:v>106.75841666666668</c:v>
                </c:pt>
                <c:pt idx="329">
                  <c:v>106.77168333333339</c:v>
                </c:pt>
                <c:pt idx="330">
                  <c:v>106.78840000000014</c:v>
                </c:pt>
                <c:pt idx="331">
                  <c:v>106.80004999999994</c:v>
                </c:pt>
                <c:pt idx="332">
                  <c:v>106.81168333333335</c:v>
                </c:pt>
                <c:pt idx="333">
                  <c:v>106.82506666666666</c:v>
                </c:pt>
                <c:pt idx="334">
                  <c:v>106.84174999999993</c:v>
                </c:pt>
                <c:pt idx="335">
                  <c:v>106.85338333333334</c:v>
                </c:pt>
                <c:pt idx="336">
                  <c:v>106.86671666666666</c:v>
                </c:pt>
                <c:pt idx="337">
                  <c:v>106.88004999999998</c:v>
                </c:pt>
                <c:pt idx="338">
                  <c:v>106.89505000000008</c:v>
                </c:pt>
                <c:pt idx="339">
                  <c:v>106.90668333333338</c:v>
                </c:pt>
                <c:pt idx="340">
                  <c:v>106.9200166666667</c:v>
                </c:pt>
                <c:pt idx="341">
                  <c:v>106.94840000000011</c:v>
                </c:pt>
                <c:pt idx="342">
                  <c:v>106.9767333333333</c:v>
                </c:pt>
                <c:pt idx="343">
                  <c:v>107.0016833333334</c:v>
                </c:pt>
                <c:pt idx="344">
                  <c:v>107.02841666666677</c:v>
                </c:pt>
                <c:pt idx="345">
                  <c:v>107.05840000000001</c:v>
                </c:pt>
                <c:pt idx="346">
                  <c:v>107.08173333333343</c:v>
                </c:pt>
                <c:pt idx="347">
                  <c:v>107.11175000000003</c:v>
                </c:pt>
                <c:pt idx="348">
                  <c:v>107.13668333333339</c:v>
                </c:pt>
                <c:pt idx="349">
                  <c:v>107.17675000000008</c:v>
                </c:pt>
                <c:pt idx="350">
                  <c:v>107.21673333333342</c:v>
                </c:pt>
                <c:pt idx="351">
                  <c:v>107.26005000000009</c:v>
                </c:pt>
                <c:pt idx="352">
                  <c:v>107.29840000000002</c:v>
                </c:pt>
                <c:pt idx="353">
                  <c:v>107.34173333333342</c:v>
                </c:pt>
                <c:pt idx="354">
                  <c:v>107.38006666666672</c:v>
                </c:pt>
                <c:pt idx="355">
                  <c:v>107.43168333333335</c:v>
                </c:pt>
                <c:pt idx="356">
                  <c:v>107.5016833333334</c:v>
                </c:pt>
                <c:pt idx="357">
                  <c:v>107.57001666666667</c:v>
                </c:pt>
                <c:pt idx="358">
                  <c:v>107.62341666666669</c:v>
                </c:pt>
                <c:pt idx="359">
                  <c:v>107.67840000000001</c:v>
                </c:pt>
                <c:pt idx="360">
                  <c:v>107.8267166666667</c:v>
                </c:pt>
                <c:pt idx="361">
                  <c:v>107.86505</c:v>
                </c:pt>
                <c:pt idx="362">
                  <c:v>107.90668333333338</c:v>
                </c:pt>
                <c:pt idx="363">
                  <c:v>108.13499999999999</c:v>
                </c:pt>
                <c:pt idx="364">
                  <c:v>108.1483833333333</c:v>
                </c:pt>
                <c:pt idx="365">
                  <c:v>108.16500000000008</c:v>
                </c:pt>
                <c:pt idx="366">
                  <c:v>108.17673333333335</c:v>
                </c:pt>
                <c:pt idx="367">
                  <c:v>108.19000000000005</c:v>
                </c:pt>
                <c:pt idx="368">
                  <c:v>108.20173333333332</c:v>
                </c:pt>
                <c:pt idx="369">
                  <c:v>108.22001666666665</c:v>
                </c:pt>
                <c:pt idx="370">
                  <c:v>108.23171666666667</c:v>
                </c:pt>
                <c:pt idx="371">
                  <c:v>108.24343333333331</c:v>
                </c:pt>
                <c:pt idx="372">
                  <c:v>108.25673333333339</c:v>
                </c:pt>
                <c:pt idx="373">
                  <c:v>108.27340000000004</c:v>
                </c:pt>
                <c:pt idx="374">
                  <c:v>108.28506666666669</c:v>
                </c:pt>
                <c:pt idx="375">
                  <c:v>108.29840000000002</c:v>
                </c:pt>
                <c:pt idx="376">
                  <c:v>108.31340000000012</c:v>
                </c:pt>
                <c:pt idx="377">
                  <c:v>108.32506666666666</c:v>
                </c:pt>
                <c:pt idx="378">
                  <c:v>108.33840000000009</c:v>
                </c:pt>
                <c:pt idx="379">
                  <c:v>108.35335000000009</c:v>
                </c:pt>
                <c:pt idx="380">
                  <c:v>108.36506666666673</c:v>
                </c:pt>
                <c:pt idx="381">
                  <c:v>108.38173333333339</c:v>
                </c:pt>
                <c:pt idx="382">
                  <c:v>108.39341666666678</c:v>
                </c:pt>
                <c:pt idx="383">
                  <c:v>108.40501666666671</c:v>
                </c:pt>
                <c:pt idx="384">
                  <c:v>108.41840000000002</c:v>
                </c:pt>
                <c:pt idx="385">
                  <c:v>108.43506666666667</c:v>
                </c:pt>
                <c:pt idx="386">
                  <c:v>108.44506666666666</c:v>
                </c:pt>
                <c:pt idx="387">
                  <c:v>108.46171666666669</c:v>
                </c:pt>
                <c:pt idx="388">
                  <c:v>108.47338333333335</c:v>
                </c:pt>
                <c:pt idx="389">
                  <c:v>108.48668333333342</c:v>
                </c:pt>
                <c:pt idx="390">
                  <c:v>108.50171666666677</c:v>
                </c:pt>
                <c:pt idx="391">
                  <c:v>108.51501666666661</c:v>
                </c:pt>
                <c:pt idx="392">
                  <c:v>108.52841666666677</c:v>
                </c:pt>
                <c:pt idx="393">
                  <c:v>108.5400166666667</c:v>
                </c:pt>
                <c:pt idx="394">
                  <c:v>108.55671666666672</c:v>
                </c:pt>
                <c:pt idx="395">
                  <c:v>108.56668333333346</c:v>
                </c:pt>
                <c:pt idx="396">
                  <c:v>108.58005000000003</c:v>
                </c:pt>
                <c:pt idx="397">
                  <c:v>108.59671666666668</c:v>
                </c:pt>
                <c:pt idx="398">
                  <c:v>108.6084166666667</c:v>
                </c:pt>
                <c:pt idx="399">
                  <c:v>108.6217333333334</c:v>
                </c:pt>
                <c:pt idx="400">
                  <c:v>108.63666666666666</c:v>
                </c:pt>
                <c:pt idx="401">
                  <c:v>108.64840000000004</c:v>
                </c:pt>
                <c:pt idx="402">
                  <c:v>108.66168333333337</c:v>
                </c:pt>
                <c:pt idx="403">
                  <c:v>108.6750833333333</c:v>
                </c:pt>
                <c:pt idx="404">
                  <c:v>108.68840000000012</c:v>
                </c:pt>
                <c:pt idx="405">
                  <c:v>108.70501666666667</c:v>
                </c:pt>
                <c:pt idx="406">
                  <c:v>108.71673333333342</c:v>
                </c:pt>
                <c:pt idx="407">
                  <c:v>108.72839999999997</c:v>
                </c:pt>
                <c:pt idx="408">
                  <c:v>108.74175000000002</c:v>
                </c:pt>
                <c:pt idx="409">
                  <c:v>108.75671666666665</c:v>
                </c:pt>
                <c:pt idx="410">
                  <c:v>108.76840000000004</c:v>
                </c:pt>
                <c:pt idx="411">
                  <c:v>108.78501666666671</c:v>
                </c:pt>
                <c:pt idx="412">
                  <c:v>108.79841666666664</c:v>
                </c:pt>
                <c:pt idx="413">
                  <c:v>108.81008333333341</c:v>
                </c:pt>
                <c:pt idx="414">
                  <c:v>108.8267166666667</c:v>
                </c:pt>
                <c:pt idx="415">
                  <c:v>108.83840000000009</c:v>
                </c:pt>
                <c:pt idx="416">
                  <c:v>108.85168333333343</c:v>
                </c:pt>
                <c:pt idx="417">
                  <c:v>108.86340000000007</c:v>
                </c:pt>
                <c:pt idx="418">
                  <c:v>108.87675000000013</c:v>
                </c:pt>
                <c:pt idx="419">
                  <c:v>108.89340000000004</c:v>
                </c:pt>
                <c:pt idx="420">
                  <c:v>108.90505000000007</c:v>
                </c:pt>
                <c:pt idx="421">
                  <c:v>108.91836666666666</c:v>
                </c:pt>
                <c:pt idx="422">
                  <c:v>108.93173333333334</c:v>
                </c:pt>
                <c:pt idx="423">
                  <c:v>108.94506666666666</c:v>
                </c:pt>
                <c:pt idx="424">
                  <c:v>108.96171666666669</c:v>
                </c:pt>
                <c:pt idx="425">
                  <c:v>108.97340000000008</c:v>
                </c:pt>
                <c:pt idx="426">
                  <c:v>108.98668333333342</c:v>
                </c:pt>
                <c:pt idx="427">
                  <c:v>108.99841666666669</c:v>
                </c:pt>
                <c:pt idx="428">
                  <c:v>109.01168333333339</c:v>
                </c:pt>
                <c:pt idx="429">
                  <c:v>109.02841666666677</c:v>
                </c:pt>
                <c:pt idx="430">
                  <c:v>109.0400166666667</c:v>
                </c:pt>
                <c:pt idx="431">
                  <c:v>109.05338333333339</c:v>
                </c:pt>
                <c:pt idx="432">
                  <c:v>109.06671666666659</c:v>
                </c:pt>
                <c:pt idx="433">
                  <c:v>109.08168333333333</c:v>
                </c:pt>
                <c:pt idx="434">
                  <c:v>109.09339999999997</c:v>
                </c:pt>
                <c:pt idx="435">
                  <c:v>109.10843333333332</c:v>
                </c:pt>
                <c:pt idx="436">
                  <c:v>109.12171666666666</c:v>
                </c:pt>
                <c:pt idx="437">
                  <c:v>109.13340000000005</c:v>
                </c:pt>
                <c:pt idx="438">
                  <c:v>109.14841666666666</c:v>
                </c:pt>
                <c:pt idx="439">
                  <c:v>109.16005000000007</c:v>
                </c:pt>
                <c:pt idx="440">
                  <c:v>109.17675000000008</c:v>
                </c:pt>
                <c:pt idx="441">
                  <c:v>109.18840000000012</c:v>
                </c:pt>
                <c:pt idx="442">
                  <c:v>109.2017166666667</c:v>
                </c:pt>
                <c:pt idx="443">
                  <c:v>109.21841666666671</c:v>
                </c:pt>
                <c:pt idx="444">
                  <c:v>109.23168333333331</c:v>
                </c:pt>
                <c:pt idx="445">
                  <c:v>109.24343333333331</c:v>
                </c:pt>
                <c:pt idx="446">
                  <c:v>109.25504999999998</c:v>
                </c:pt>
                <c:pt idx="447">
                  <c:v>109.28340000000003</c:v>
                </c:pt>
                <c:pt idx="448">
                  <c:v>109.30840000000001</c:v>
                </c:pt>
                <c:pt idx="449">
                  <c:v>109.33840000000009</c:v>
                </c:pt>
                <c:pt idx="450">
                  <c:v>109.36506666666673</c:v>
                </c:pt>
                <c:pt idx="451">
                  <c:v>109.39340000000004</c:v>
                </c:pt>
                <c:pt idx="452">
                  <c:v>109.41840000000002</c:v>
                </c:pt>
                <c:pt idx="453">
                  <c:v>109.44506666666666</c:v>
                </c:pt>
                <c:pt idx="454">
                  <c:v>109.47340000000008</c:v>
                </c:pt>
                <c:pt idx="455">
                  <c:v>109.49005</c:v>
                </c:pt>
                <c:pt idx="456">
                  <c:v>109.49841666666669</c:v>
                </c:pt>
                <c:pt idx="457">
                  <c:v>109.52673333333337</c:v>
                </c:pt>
                <c:pt idx="458">
                  <c:v>109.55335000000002</c:v>
                </c:pt>
                <c:pt idx="459">
                  <c:v>109.58006666666677</c:v>
                </c:pt>
                <c:pt idx="460">
                  <c:v>109.60843333333332</c:v>
                </c:pt>
                <c:pt idx="461">
                  <c:v>109.63340000000005</c:v>
                </c:pt>
                <c:pt idx="462">
                  <c:v>109.66003333333333</c:v>
                </c:pt>
                <c:pt idx="463">
                  <c:v>109.69005000000004</c:v>
                </c:pt>
                <c:pt idx="464">
                  <c:v>109.82501666666678</c:v>
                </c:pt>
                <c:pt idx="465">
                  <c:v>109.85001666666676</c:v>
                </c:pt>
                <c:pt idx="466">
                  <c:v>109.87676666666664</c:v>
                </c:pt>
                <c:pt idx="467">
                  <c:v>109.90501666666671</c:v>
                </c:pt>
                <c:pt idx="468">
                  <c:v>109.93005000000005</c:v>
                </c:pt>
                <c:pt idx="469">
                  <c:v>109.94343333333336</c:v>
                </c:pt>
                <c:pt idx="470">
                  <c:v>109.96006666666665</c:v>
                </c:pt>
                <c:pt idx="471">
                  <c:v>109.97340000000008</c:v>
                </c:pt>
                <c:pt idx="472">
                  <c:v>109.98505000000011</c:v>
                </c:pt>
                <c:pt idx="473">
                  <c:v>110.01176666666663</c:v>
                </c:pt>
                <c:pt idx="474">
                  <c:v>110.04174999999998</c:v>
                </c:pt>
                <c:pt idx="475">
                  <c:v>110.06501666666668</c:v>
                </c:pt>
                <c:pt idx="476">
                  <c:v>110.09339999999997</c:v>
                </c:pt>
                <c:pt idx="477">
                  <c:v>110.12001666666674</c:v>
                </c:pt>
                <c:pt idx="478">
                  <c:v>110.14836666666667</c:v>
                </c:pt>
                <c:pt idx="479">
                  <c:v>110.17673333333335</c:v>
                </c:pt>
                <c:pt idx="480">
                  <c:v>110.21341666666672</c:v>
                </c:pt>
                <c:pt idx="481">
                  <c:v>110.25671666666665</c:v>
                </c:pt>
                <c:pt idx="482">
                  <c:v>110.35001666666676</c:v>
                </c:pt>
                <c:pt idx="483">
                  <c:v>110.40341666666677</c:v>
                </c:pt>
                <c:pt idx="484">
                  <c:v>110.44343333333336</c:v>
                </c:pt>
                <c:pt idx="485">
                  <c:v>110.47168333333332</c:v>
                </c:pt>
                <c:pt idx="486">
                  <c:v>110.49840000000006</c:v>
                </c:pt>
                <c:pt idx="487">
                  <c:v>110.52671666666674</c:v>
                </c:pt>
                <c:pt idx="488">
                  <c:v>110.55173333333335</c:v>
                </c:pt>
                <c:pt idx="489">
                  <c:v>110.59339999999997</c:v>
                </c:pt>
                <c:pt idx="490">
                  <c:v>110.60501666666664</c:v>
                </c:pt>
                <c:pt idx="491">
                  <c:v>110.62006666666662</c:v>
                </c:pt>
                <c:pt idx="492">
                  <c:v>110.63340000000005</c:v>
                </c:pt>
                <c:pt idx="493">
                  <c:v>110.64666666666676</c:v>
                </c:pt>
                <c:pt idx="494">
                  <c:v>110.65841666666665</c:v>
                </c:pt>
                <c:pt idx="495">
                  <c:v>110.6750833333333</c:v>
                </c:pt>
                <c:pt idx="496">
                  <c:v>110.68841666666674</c:v>
                </c:pt>
                <c:pt idx="497">
                  <c:v>110.70001666666678</c:v>
                </c:pt>
                <c:pt idx="498">
                  <c:v>110.71505000000002</c:v>
                </c:pt>
                <c:pt idx="499">
                  <c:v>110.72668333333343</c:v>
                </c:pt>
                <c:pt idx="500">
                  <c:v>110.74001666666663</c:v>
                </c:pt>
                <c:pt idx="501">
                  <c:v>110.75668333333329</c:v>
                </c:pt>
                <c:pt idx="502">
                  <c:v>110.76840000000004</c:v>
                </c:pt>
                <c:pt idx="503">
                  <c:v>110.78168333333338</c:v>
                </c:pt>
                <c:pt idx="504">
                  <c:v>110.79340000000002</c:v>
                </c:pt>
                <c:pt idx="505">
                  <c:v>110.81008333333341</c:v>
                </c:pt>
                <c:pt idx="506">
                  <c:v>110.8217166666667</c:v>
                </c:pt>
                <c:pt idx="507">
                  <c:v>110.83671666666669</c:v>
                </c:pt>
                <c:pt idx="508">
                  <c:v>110.85001666666676</c:v>
                </c:pt>
                <c:pt idx="509">
                  <c:v>110.86169999999993</c:v>
                </c:pt>
                <c:pt idx="510">
                  <c:v>110.87510000000009</c:v>
                </c:pt>
                <c:pt idx="511">
                  <c:v>110.89004999999997</c:v>
                </c:pt>
                <c:pt idx="512">
                  <c:v>110.90171666666674</c:v>
                </c:pt>
                <c:pt idx="513">
                  <c:v>110.91835000000003</c:v>
                </c:pt>
                <c:pt idx="514">
                  <c:v>110.93171666666672</c:v>
                </c:pt>
                <c:pt idx="515">
                  <c:v>110.94343333333336</c:v>
                </c:pt>
                <c:pt idx="516">
                  <c:v>110.95673333333343</c:v>
                </c:pt>
                <c:pt idx="517">
                  <c:v>110.97340000000008</c:v>
                </c:pt>
                <c:pt idx="518">
                  <c:v>110.98501666666675</c:v>
                </c:pt>
                <c:pt idx="519">
                  <c:v>110.99841666666669</c:v>
                </c:pt>
                <c:pt idx="520">
                  <c:v>111.01008333333345</c:v>
                </c:pt>
                <c:pt idx="521">
                  <c:v>111.02341666666666</c:v>
                </c:pt>
                <c:pt idx="522">
                  <c:v>111.03840000000014</c:v>
                </c:pt>
                <c:pt idx="523">
                  <c:v>111.05006666666668</c:v>
                </c:pt>
                <c:pt idx="524">
                  <c:v>111.06668333333346</c:v>
                </c:pt>
                <c:pt idx="525">
                  <c:v>111.08005000000003</c:v>
                </c:pt>
                <c:pt idx="526">
                  <c:v>111.09173333333342</c:v>
                </c:pt>
                <c:pt idx="527">
                  <c:v>111.10668333333331</c:v>
                </c:pt>
                <c:pt idx="528">
                  <c:v>111.12004999999999</c:v>
                </c:pt>
                <c:pt idx="529">
                  <c:v>111.13340000000005</c:v>
                </c:pt>
                <c:pt idx="530">
                  <c:v>111.14506666666671</c:v>
                </c:pt>
                <c:pt idx="531">
                  <c:v>111.16168333333337</c:v>
                </c:pt>
                <c:pt idx="532">
                  <c:v>111.17168333333336</c:v>
                </c:pt>
                <c:pt idx="533">
                  <c:v>111.18843333333325</c:v>
                </c:pt>
                <c:pt idx="534">
                  <c:v>111.20001666666678</c:v>
                </c:pt>
                <c:pt idx="535">
                  <c:v>111.21168333333333</c:v>
                </c:pt>
                <c:pt idx="536">
                  <c:v>111.22838333333334</c:v>
                </c:pt>
                <c:pt idx="537">
                  <c:v>111.2417333333334</c:v>
                </c:pt>
                <c:pt idx="538">
                  <c:v>111.25339999999994</c:v>
                </c:pt>
                <c:pt idx="539">
                  <c:v>111.26668333333339</c:v>
                </c:pt>
                <c:pt idx="540">
                  <c:v>111.28001666666671</c:v>
                </c:pt>
                <c:pt idx="541">
                  <c:v>111.29505000000006</c:v>
                </c:pt>
                <c:pt idx="542">
                  <c:v>111.30666666666673</c:v>
                </c:pt>
                <c:pt idx="543">
                  <c:v>111.32340000000011</c:v>
                </c:pt>
                <c:pt idx="544">
                  <c:v>111.33506666666665</c:v>
                </c:pt>
                <c:pt idx="545">
                  <c:v>111.34841666666671</c:v>
                </c:pt>
                <c:pt idx="546">
                  <c:v>111.37841666666668</c:v>
                </c:pt>
                <c:pt idx="547">
                  <c:v>111.40170000000001</c:v>
                </c:pt>
                <c:pt idx="548">
                  <c:v>111.43171666666672</c:v>
                </c:pt>
                <c:pt idx="549">
                  <c:v>111.45839999999998</c:v>
                </c:pt>
                <c:pt idx="550">
                  <c:v>111.49671666666666</c:v>
                </c:pt>
                <c:pt idx="551">
                  <c:v>111.71340000000009</c:v>
                </c:pt>
                <c:pt idx="552">
                  <c:v>111.82336666666674</c:v>
                </c:pt>
                <c:pt idx="553">
                  <c:v>111.92841666666675</c:v>
                </c:pt>
                <c:pt idx="554">
                  <c:v>112.1034166666667</c:v>
                </c:pt>
                <c:pt idx="555">
                  <c:v>112.21175000000005</c:v>
                </c:pt>
                <c:pt idx="556">
                  <c:v>112.2267333333333</c:v>
                </c:pt>
                <c:pt idx="557">
                  <c:v>112.24001666666663</c:v>
                </c:pt>
                <c:pt idx="558">
                  <c:v>112.2516833333334</c:v>
                </c:pt>
                <c:pt idx="559">
                  <c:v>112.26840000000004</c:v>
                </c:pt>
                <c:pt idx="560">
                  <c:v>112.2800666666667</c:v>
                </c:pt>
                <c:pt idx="561">
                  <c:v>112.29340000000002</c:v>
                </c:pt>
                <c:pt idx="562">
                  <c:v>112.30668333333335</c:v>
                </c:pt>
                <c:pt idx="563">
                  <c:v>112.32173333333344</c:v>
                </c:pt>
                <c:pt idx="564">
                  <c:v>112.33501666666677</c:v>
                </c:pt>
                <c:pt idx="565">
                  <c:v>112.34841666666671</c:v>
                </c:pt>
                <c:pt idx="566">
                  <c:v>112.36001666666675</c:v>
                </c:pt>
                <c:pt idx="567">
                  <c:v>112.37675000000013</c:v>
                </c:pt>
                <c:pt idx="568">
                  <c:v>112.38840000000005</c:v>
                </c:pt>
                <c:pt idx="569">
                  <c:v>112.40168333333338</c:v>
                </c:pt>
                <c:pt idx="570">
                  <c:v>112.41340000000014</c:v>
                </c:pt>
                <c:pt idx="571">
                  <c:v>112.42838333333339</c:v>
                </c:pt>
                <c:pt idx="572">
                  <c:v>112.44173333333333</c:v>
                </c:pt>
                <c:pt idx="573">
                  <c:v>112.45839999999998</c:v>
                </c:pt>
                <c:pt idx="574">
                  <c:v>112.47005000000001</c:v>
                </c:pt>
                <c:pt idx="575">
                  <c:v>112.48168333333331</c:v>
                </c:pt>
                <c:pt idx="576">
                  <c:v>112.49506666666662</c:v>
                </c:pt>
                <c:pt idx="577">
                  <c:v>112.51168333333339</c:v>
                </c:pt>
                <c:pt idx="578">
                  <c:v>112.53501666666671</c:v>
                </c:pt>
                <c:pt idx="579">
                  <c:v>112.56340000000012</c:v>
                </c:pt>
                <c:pt idx="580">
                  <c:v>112.59173333333342</c:v>
                </c:pt>
                <c:pt idx="581">
                  <c:v>112.61675000000002</c:v>
                </c:pt>
                <c:pt idx="582">
                  <c:v>112.65673333333336</c:v>
                </c:pt>
                <c:pt idx="583">
                  <c:v>112.71173333333331</c:v>
                </c:pt>
                <c:pt idx="584">
                  <c:v>112.76506666666671</c:v>
                </c:pt>
                <c:pt idx="585">
                  <c:v>112.83171666666669</c:v>
                </c:pt>
                <c:pt idx="586">
                  <c:v>112.91506666666669</c:v>
                </c:pt>
                <c:pt idx="587">
                  <c:v>113.01009999999997</c:v>
                </c:pt>
                <c:pt idx="588">
                  <c:v>113.13343333333341</c:v>
                </c:pt>
                <c:pt idx="589">
                  <c:v>113.26840000000004</c:v>
                </c:pt>
                <c:pt idx="590">
                  <c:v>113.82006666666666</c:v>
                </c:pt>
                <c:pt idx="591">
                  <c:v>114.09005000000002</c:v>
                </c:pt>
                <c:pt idx="592">
                  <c:v>114.13006666666672</c:v>
                </c:pt>
                <c:pt idx="593">
                  <c:v>114.14341666666678</c:v>
                </c:pt>
                <c:pt idx="594">
                  <c:v>114.15501666666671</c:v>
                </c:pt>
                <c:pt idx="595">
                  <c:v>114.17171666666673</c:v>
                </c:pt>
                <c:pt idx="596">
                  <c:v>114.18506666666667</c:v>
                </c:pt>
                <c:pt idx="597">
                  <c:v>114.1967166666667</c:v>
                </c:pt>
                <c:pt idx="598">
                  <c:v>114.21010000000001</c:v>
                </c:pt>
                <c:pt idx="599">
                  <c:v>114.22506666666675</c:v>
                </c:pt>
                <c:pt idx="600">
                  <c:v>114.23668333333342</c:v>
                </c:pt>
                <c:pt idx="601">
                  <c:v>114.25341666666668</c:v>
                </c:pt>
                <c:pt idx="602">
                  <c:v>114.26501666666661</c:v>
                </c:pt>
                <c:pt idx="603">
                  <c:v>114.27841666666677</c:v>
                </c:pt>
                <c:pt idx="604">
                  <c:v>114.29004999999995</c:v>
                </c:pt>
                <c:pt idx="605">
                  <c:v>114.30501666666669</c:v>
                </c:pt>
                <c:pt idx="606">
                  <c:v>114.31671666666659</c:v>
                </c:pt>
                <c:pt idx="607">
                  <c:v>114.33168333333333</c:v>
                </c:pt>
                <c:pt idx="608">
                  <c:v>114.34343333333334</c:v>
                </c:pt>
                <c:pt idx="609">
                  <c:v>114.36005000000011</c:v>
                </c:pt>
                <c:pt idx="610">
                  <c:v>114.37340000000006</c:v>
                </c:pt>
                <c:pt idx="611">
                  <c:v>114.38506666666672</c:v>
                </c:pt>
                <c:pt idx="612">
                  <c:v>114.39840000000004</c:v>
                </c:pt>
                <c:pt idx="613">
                  <c:v>114.41506666666669</c:v>
                </c:pt>
                <c:pt idx="614">
                  <c:v>114.42673333333335</c:v>
                </c:pt>
                <c:pt idx="615">
                  <c:v>114.44173333333333</c:v>
                </c:pt>
                <c:pt idx="616">
                  <c:v>114.45341666666673</c:v>
                </c:pt>
                <c:pt idx="617">
                  <c:v>114.46505000000002</c:v>
                </c:pt>
                <c:pt idx="618">
                  <c:v>114.48173333333341</c:v>
                </c:pt>
                <c:pt idx="619">
                  <c:v>114.49506666666662</c:v>
                </c:pt>
                <c:pt idx="620">
                  <c:v>114.50668333333329</c:v>
                </c:pt>
                <c:pt idx="621">
                  <c:v>114.53340000000003</c:v>
                </c:pt>
                <c:pt idx="622">
                  <c:v>114.56340000000012</c:v>
                </c:pt>
                <c:pt idx="623">
                  <c:v>114.58841666666672</c:v>
                </c:pt>
                <c:pt idx="624">
                  <c:v>114.61668333333341</c:v>
                </c:pt>
                <c:pt idx="625">
                  <c:v>114.64175</c:v>
                </c:pt>
                <c:pt idx="626">
                  <c:v>114.67168333333336</c:v>
                </c:pt>
                <c:pt idx="627">
                  <c:v>114.6967166666667</c:v>
                </c:pt>
                <c:pt idx="628">
                  <c:v>114.72341666666671</c:v>
                </c:pt>
                <c:pt idx="629">
                  <c:v>114.75001666666674</c:v>
                </c:pt>
                <c:pt idx="630">
                  <c:v>114.77668333333338</c:v>
                </c:pt>
                <c:pt idx="631">
                  <c:v>114.81671666666659</c:v>
                </c:pt>
                <c:pt idx="632">
                  <c:v>114.86166666666668</c:v>
                </c:pt>
                <c:pt idx="633">
                  <c:v>114.88673333333327</c:v>
                </c:pt>
                <c:pt idx="634">
                  <c:v>114.92504999999994</c:v>
                </c:pt>
                <c:pt idx="635">
                  <c:v>114.9784166666667</c:v>
                </c:pt>
                <c:pt idx="636">
                  <c:v>115.03340000000003</c:v>
                </c:pt>
                <c:pt idx="637">
                  <c:v>115.08673333333331</c:v>
                </c:pt>
                <c:pt idx="638">
                  <c:v>115.13004999999998</c:v>
                </c:pt>
                <c:pt idx="639">
                  <c:v>115.1700166666667</c:v>
                </c:pt>
                <c:pt idx="640">
                  <c:v>115.21006666666665</c:v>
                </c:pt>
                <c:pt idx="641">
                  <c:v>115.24840000000006</c:v>
                </c:pt>
                <c:pt idx="642">
                  <c:v>115.30668333333335</c:v>
                </c:pt>
                <c:pt idx="643">
                  <c:v>115.37001666666674</c:v>
                </c:pt>
                <c:pt idx="644">
                  <c:v>115.45339999999999</c:v>
                </c:pt>
                <c:pt idx="645">
                  <c:v>115.52001666666672</c:v>
                </c:pt>
                <c:pt idx="646">
                  <c:v>115.60001666666676</c:v>
                </c:pt>
                <c:pt idx="647">
                  <c:v>115.72341666666671</c:v>
                </c:pt>
                <c:pt idx="648">
                  <c:v>115.79004999999995</c:v>
                </c:pt>
                <c:pt idx="649">
                  <c:v>115.84343333333334</c:v>
                </c:pt>
                <c:pt idx="650">
                  <c:v>115.89840000000004</c:v>
                </c:pt>
                <c:pt idx="651">
                  <c:v>116.01841666666678</c:v>
                </c:pt>
                <c:pt idx="652">
                  <c:v>116.15501666666671</c:v>
                </c:pt>
                <c:pt idx="653">
                  <c:v>116.21006666666665</c:v>
                </c:pt>
                <c:pt idx="654">
                  <c:v>116.2750666666667</c:v>
                </c:pt>
                <c:pt idx="655">
                  <c:v>116.45168333333345</c:v>
                </c:pt>
                <c:pt idx="656">
                  <c:v>116.53505000000007</c:v>
                </c:pt>
                <c:pt idx="657">
                  <c:v>116.6400000000001</c:v>
                </c:pt>
                <c:pt idx="658">
                  <c:v>116.88340000000005</c:v>
                </c:pt>
                <c:pt idx="659">
                  <c:v>116.96501666666666</c:v>
                </c:pt>
                <c:pt idx="660">
                  <c:v>117.22338333333335</c:v>
                </c:pt>
                <c:pt idx="661">
                  <c:v>117.28673333333336</c:v>
                </c:pt>
                <c:pt idx="662">
                  <c:v>117.56005000000005</c:v>
                </c:pt>
                <c:pt idx="663">
                  <c:v>117.68006666666679</c:v>
                </c:pt>
                <c:pt idx="664">
                  <c:v>117.99168333333341</c:v>
                </c:pt>
                <c:pt idx="665">
                  <c:v>118.07168333333334</c:v>
                </c:pt>
                <c:pt idx="666">
                  <c:v>118.35671666666667</c:v>
                </c:pt>
                <c:pt idx="667">
                  <c:v>118.39503333333334</c:v>
                </c:pt>
                <c:pt idx="668">
                  <c:v>118.40843333333339</c:v>
                </c:pt>
                <c:pt idx="669">
                  <c:v>118.42341666666664</c:v>
                </c:pt>
                <c:pt idx="670">
                  <c:v>118.43506666666667</c:v>
                </c:pt>
                <c:pt idx="671">
                  <c:v>118.50841666666668</c:v>
                </c:pt>
                <c:pt idx="672">
                  <c:v>118.52501666666672</c:v>
                </c:pt>
                <c:pt idx="673">
                  <c:v>118.54841666666664</c:v>
                </c:pt>
                <c:pt idx="674">
                  <c:v>118.59001666666666</c:v>
                </c:pt>
                <c:pt idx="675">
                  <c:v>118.63168333333329</c:v>
                </c:pt>
                <c:pt idx="676">
                  <c:v>118.66841666666676</c:v>
                </c:pt>
                <c:pt idx="677">
                  <c:v>118.71340000000009</c:v>
                </c:pt>
                <c:pt idx="678">
                  <c:v>118.73838333333333</c:v>
                </c:pt>
                <c:pt idx="679">
                  <c:v>118.76504999999997</c:v>
                </c:pt>
                <c:pt idx="680">
                  <c:v>118.79173333333335</c:v>
                </c:pt>
                <c:pt idx="681">
                  <c:v>118.81671666666659</c:v>
                </c:pt>
                <c:pt idx="682">
                  <c:v>118.84668333333332</c:v>
                </c:pt>
                <c:pt idx="683">
                  <c:v>118.87334999999996</c:v>
                </c:pt>
                <c:pt idx="684">
                  <c:v>118.91006666666669</c:v>
                </c:pt>
                <c:pt idx="685">
                  <c:v>118.95168333333345</c:v>
                </c:pt>
                <c:pt idx="686">
                  <c:v>118.99005</c:v>
                </c:pt>
                <c:pt idx="687">
                  <c:v>119.03168333333338</c:v>
                </c:pt>
                <c:pt idx="688">
                  <c:v>119.07340000000011</c:v>
                </c:pt>
                <c:pt idx="689">
                  <c:v>119.11173333333329</c:v>
                </c:pt>
                <c:pt idx="690">
                  <c:v>119.16671666666662</c:v>
                </c:pt>
                <c:pt idx="691">
                  <c:v>119.21841666666671</c:v>
                </c:pt>
                <c:pt idx="692">
                  <c:v>119.27340000000004</c:v>
                </c:pt>
                <c:pt idx="693">
                  <c:v>119.32839999999999</c:v>
                </c:pt>
                <c:pt idx="694">
                  <c:v>119.39506666666671</c:v>
                </c:pt>
                <c:pt idx="695">
                  <c:v>119.46008333333339</c:v>
                </c:pt>
                <c:pt idx="696">
                  <c:v>119.52835000000005</c:v>
                </c:pt>
                <c:pt idx="697">
                  <c:v>119.59671666666668</c:v>
                </c:pt>
                <c:pt idx="698">
                  <c:v>119.67841666666675</c:v>
                </c:pt>
                <c:pt idx="699">
                  <c:v>119.75675000000001</c:v>
                </c:pt>
                <c:pt idx="700">
                  <c:v>119.83668333333333</c:v>
                </c:pt>
                <c:pt idx="701">
                  <c:v>119.92835000000002</c:v>
                </c:pt>
                <c:pt idx="702">
                  <c:v>120.02499999999998</c:v>
                </c:pt>
                <c:pt idx="703">
                  <c:v>120.11846666666668</c:v>
                </c:pt>
                <c:pt idx="704">
                  <c:v>120.21341666666672</c:v>
                </c:pt>
                <c:pt idx="705">
                  <c:v>120.30666666666673</c:v>
                </c:pt>
                <c:pt idx="706">
                  <c:v>120.41335000000004</c:v>
                </c:pt>
                <c:pt idx="707">
                  <c:v>120.53340000000003</c:v>
                </c:pt>
                <c:pt idx="708">
                  <c:v>120.66841666666676</c:v>
                </c:pt>
                <c:pt idx="709">
                  <c:v>120.80168333333336</c:v>
                </c:pt>
                <c:pt idx="710">
                  <c:v>120.93671666666671</c:v>
                </c:pt>
                <c:pt idx="711">
                  <c:v>121.05840000000001</c:v>
                </c:pt>
                <c:pt idx="712">
                  <c:v>121.21668333333344</c:v>
                </c:pt>
                <c:pt idx="713">
                  <c:v>121.36671666666666</c:v>
                </c:pt>
                <c:pt idx="714">
                  <c:v>121.54000000000008</c:v>
                </c:pt>
                <c:pt idx="715">
                  <c:v>121.71340000000009</c:v>
                </c:pt>
                <c:pt idx="716">
                  <c:v>121.88840000000005</c:v>
                </c:pt>
                <c:pt idx="717">
                  <c:v>122.06168333333335</c:v>
                </c:pt>
                <c:pt idx="718">
                  <c:v>122.25004999999999</c:v>
                </c:pt>
                <c:pt idx="719">
                  <c:v>122.43668333333335</c:v>
                </c:pt>
                <c:pt idx="720">
                  <c:v>122.64001666666661</c:v>
                </c:pt>
                <c:pt idx="721">
                  <c:v>122.88501666666673</c:v>
                </c:pt>
                <c:pt idx="722">
                  <c:v>122.89168333333339</c:v>
                </c:pt>
                <c:pt idx="723">
                  <c:v>123.10671666666667</c:v>
                </c:pt>
                <c:pt idx="724">
                  <c:v>123.33668333333333</c:v>
                </c:pt>
                <c:pt idx="725">
                  <c:v>123.63004999999998</c:v>
                </c:pt>
                <c:pt idx="726">
                  <c:v>123.87168333333329</c:v>
                </c:pt>
                <c:pt idx="727">
                  <c:v>124.18168333333335</c:v>
                </c:pt>
                <c:pt idx="728">
                  <c:v>124.44668333333334</c:v>
                </c:pt>
                <c:pt idx="729">
                  <c:v>124.59339999999997</c:v>
                </c:pt>
                <c:pt idx="730">
                  <c:v>124.59501666666665</c:v>
                </c:pt>
                <c:pt idx="731">
                  <c:v>124.61006666666663</c:v>
                </c:pt>
                <c:pt idx="732">
                  <c:v>124.62340000000006</c:v>
                </c:pt>
                <c:pt idx="733">
                  <c:v>124.65340000000003</c:v>
                </c:pt>
                <c:pt idx="734">
                  <c:v>124.66666666666674</c:v>
                </c:pt>
                <c:pt idx="735">
                  <c:v>124.67840000000001</c:v>
                </c:pt>
                <c:pt idx="736">
                  <c:v>124.69501666666667</c:v>
                </c:pt>
                <c:pt idx="737">
                  <c:v>124.70843333333335</c:v>
                </c:pt>
                <c:pt idx="738">
                  <c:v>124.72001666666665</c:v>
                </c:pt>
                <c:pt idx="739">
                  <c:v>124.73340000000007</c:v>
                </c:pt>
                <c:pt idx="740">
                  <c:v>124.7483666666667</c:v>
                </c:pt>
                <c:pt idx="741">
                  <c:v>124.76006666666672</c:v>
                </c:pt>
                <c:pt idx="742">
                  <c:v>124.77340000000004</c:v>
                </c:pt>
                <c:pt idx="743">
                  <c:v>124.79006666666669</c:v>
                </c:pt>
                <c:pt idx="744">
                  <c:v>124.80340000000001</c:v>
                </c:pt>
                <c:pt idx="745">
                  <c:v>124.81503333333342</c:v>
                </c:pt>
                <c:pt idx="746">
                  <c:v>124.82673333333332</c:v>
                </c:pt>
                <c:pt idx="747">
                  <c:v>124.84341666666671</c:v>
                </c:pt>
                <c:pt idx="748">
                  <c:v>124.85506666666674</c:v>
                </c:pt>
                <c:pt idx="749">
                  <c:v>124.87166666666678</c:v>
                </c:pt>
                <c:pt idx="750">
                  <c:v>124.88341666666668</c:v>
                </c:pt>
                <c:pt idx="751">
                  <c:v>124.89671666666663</c:v>
                </c:pt>
                <c:pt idx="752">
                  <c:v>124.9083333333333</c:v>
                </c:pt>
                <c:pt idx="753">
                  <c:v>124.92504999999994</c:v>
                </c:pt>
                <c:pt idx="754">
                  <c:v>124.93835000000001</c:v>
                </c:pt>
                <c:pt idx="755">
                  <c:v>124.95004999999992</c:v>
                </c:pt>
                <c:pt idx="756">
                  <c:v>124.96168333333333</c:v>
                </c:pt>
                <c:pt idx="757">
                  <c:v>124.97843333333333</c:v>
                </c:pt>
                <c:pt idx="758">
                  <c:v>125.00501666666673</c:v>
                </c:pt>
                <c:pt idx="759">
                  <c:v>125.03168333333338</c:v>
                </c:pt>
                <c:pt idx="760">
                  <c:v>125.05666666666673</c:v>
                </c:pt>
                <c:pt idx="761">
                  <c:v>125.08500000000004</c:v>
                </c:pt>
                <c:pt idx="762">
                  <c:v>125.11168333333342</c:v>
                </c:pt>
                <c:pt idx="763">
                  <c:v>125.13840000000005</c:v>
                </c:pt>
                <c:pt idx="764">
                  <c:v>125.16668333333337</c:v>
                </c:pt>
                <c:pt idx="765">
                  <c:v>125.19173333333333</c:v>
                </c:pt>
                <c:pt idx="766">
                  <c:v>125.2201</c:v>
                </c:pt>
                <c:pt idx="767">
                  <c:v>125.24506666666662</c:v>
                </c:pt>
                <c:pt idx="768">
                  <c:v>125.2733833333333</c:v>
                </c:pt>
                <c:pt idx="769">
                  <c:v>125.31505000000004</c:v>
                </c:pt>
                <c:pt idx="770">
                  <c:v>125.37</c:v>
                </c:pt>
                <c:pt idx="771">
                  <c:v>125.41005000000007</c:v>
                </c:pt>
                <c:pt idx="772">
                  <c:v>125.45001666666678</c:v>
                </c:pt>
                <c:pt idx="773">
                  <c:v>125.49171666666666</c:v>
                </c:pt>
                <c:pt idx="774">
                  <c:v>125.5300666666667</c:v>
                </c:pt>
                <c:pt idx="775">
                  <c:v>125.57168333333334</c:v>
                </c:pt>
                <c:pt idx="776">
                  <c:v>125.62673333333339</c:v>
                </c:pt>
                <c:pt idx="777">
                  <c:v>125.6934</c:v>
                </c:pt>
                <c:pt idx="778">
                  <c:v>125.7733833333333</c:v>
                </c:pt>
                <c:pt idx="779">
                  <c:v>125.84173333333342</c:v>
                </c:pt>
                <c:pt idx="780">
                  <c:v>125.90840000000003</c:v>
                </c:pt>
                <c:pt idx="781">
                  <c:v>125.98834999999997</c:v>
                </c:pt>
                <c:pt idx="782">
                  <c:v>126.09840000000008</c:v>
                </c:pt>
                <c:pt idx="783">
                  <c:v>126.17675000000008</c:v>
                </c:pt>
                <c:pt idx="784">
                  <c:v>126.2467333333334</c:v>
                </c:pt>
                <c:pt idx="785">
                  <c:v>126.38168333333329</c:v>
                </c:pt>
                <c:pt idx="786">
                  <c:v>126.4917333333334</c:v>
                </c:pt>
                <c:pt idx="787">
                  <c:v>126.57168333333334</c:v>
                </c:pt>
                <c:pt idx="788">
                  <c:v>126.66340000000014</c:v>
                </c:pt>
                <c:pt idx="789">
                  <c:v>126.82501666666678</c:v>
                </c:pt>
                <c:pt idx="790">
                  <c:v>126.94668333333334</c:v>
                </c:pt>
                <c:pt idx="791">
                  <c:v>127.0684</c:v>
                </c:pt>
                <c:pt idx="792">
                  <c:v>127.23173333333341</c:v>
                </c:pt>
                <c:pt idx="793">
                  <c:v>127.38171666666665</c:v>
                </c:pt>
                <c:pt idx="794">
                  <c:v>127.65004999999996</c:v>
                </c:pt>
                <c:pt idx="795">
                  <c:v>127.87846666666667</c:v>
                </c:pt>
                <c:pt idx="796">
                  <c:v>128.01340000000005</c:v>
                </c:pt>
                <c:pt idx="797">
                  <c:v>128.31010000000003</c:v>
                </c:pt>
                <c:pt idx="798">
                  <c:v>128.40841666666665</c:v>
                </c:pt>
                <c:pt idx="799">
                  <c:v>128.63501666666673</c:v>
                </c:pt>
                <c:pt idx="800">
                  <c:v>128.78340000000003</c:v>
                </c:pt>
                <c:pt idx="801">
                  <c:v>129.08168333333333</c:v>
                </c:pt>
                <c:pt idx="802">
                  <c:v>129.23171666666667</c:v>
                </c:pt>
                <c:pt idx="803">
                  <c:v>129.39335000000005</c:v>
                </c:pt>
                <c:pt idx="804">
                  <c:v>129.68673333333334</c:v>
                </c:pt>
                <c:pt idx="805">
                  <c:v>129.76835000000005</c:v>
                </c:pt>
                <c:pt idx="806">
                  <c:v>129.86668333333341</c:v>
                </c:pt>
                <c:pt idx="807">
                  <c:v>129.98506666666663</c:v>
                </c:pt>
                <c:pt idx="808">
                  <c:v>130.05173333333335</c:v>
                </c:pt>
                <c:pt idx="809">
                  <c:v>130.10500000000002</c:v>
                </c:pt>
                <c:pt idx="810">
                  <c:v>130.14840000000004</c:v>
                </c:pt>
                <c:pt idx="811">
                  <c:v>130.18668333333335</c:v>
                </c:pt>
                <c:pt idx="812">
                  <c:v>130.22839999999997</c:v>
                </c:pt>
                <c:pt idx="813">
                  <c:v>130.27005000000008</c:v>
                </c:pt>
                <c:pt idx="814">
                  <c:v>130.29671666666673</c:v>
                </c:pt>
                <c:pt idx="815">
                  <c:v>130.3217166666667</c:v>
                </c:pt>
                <c:pt idx="816">
                  <c:v>130.35006666666675</c:v>
                </c:pt>
                <c:pt idx="817">
                  <c:v>130.37841666666668</c:v>
                </c:pt>
                <c:pt idx="818">
                  <c:v>130.40666666666675</c:v>
                </c:pt>
                <c:pt idx="819">
                  <c:v>130.43168333333335</c:v>
                </c:pt>
                <c:pt idx="820">
                  <c:v>130.45838333333336</c:v>
                </c:pt>
                <c:pt idx="821">
                  <c:v>130.48501666666675</c:v>
                </c:pt>
                <c:pt idx="822">
                  <c:v>130.51335000000006</c:v>
                </c:pt>
                <c:pt idx="823">
                  <c:v>130.53840000000014</c:v>
                </c:pt>
                <c:pt idx="824">
                  <c:v>130.5684</c:v>
                </c:pt>
                <c:pt idx="825">
                  <c:v>130.60668333333331</c:v>
                </c:pt>
                <c:pt idx="826">
                  <c:v>130.64840000000004</c:v>
                </c:pt>
                <c:pt idx="827">
                  <c:v>130.68840000000012</c:v>
                </c:pt>
                <c:pt idx="828">
                  <c:v>130.71501666666666</c:v>
                </c:pt>
                <c:pt idx="829">
                  <c:v>130.74340000000007</c:v>
                </c:pt>
                <c:pt idx="830">
                  <c:v>130.76841666666678</c:v>
                </c:pt>
                <c:pt idx="831">
                  <c:v>130.79506666666668</c:v>
                </c:pt>
                <c:pt idx="832">
                  <c:v>130.82341666666662</c:v>
                </c:pt>
                <c:pt idx="833">
                  <c:v>130.83668333333333</c:v>
                </c:pt>
                <c:pt idx="834">
                  <c:v>130.84843333333345</c:v>
                </c:pt>
                <c:pt idx="835">
                  <c:v>130.86173333333329</c:v>
                </c:pt>
                <c:pt idx="836">
                  <c:v>130.87675000000013</c:v>
                </c:pt>
                <c:pt idx="837">
                  <c:v>130.89004999999997</c:v>
                </c:pt>
                <c:pt idx="838">
                  <c:v>130.90168333333338</c:v>
                </c:pt>
                <c:pt idx="839">
                  <c:v>130.91840000000002</c:v>
                </c:pt>
                <c:pt idx="840">
                  <c:v>130.93005000000005</c:v>
                </c:pt>
                <c:pt idx="841">
                  <c:v>130.94343333333336</c:v>
                </c:pt>
                <c:pt idx="842">
                  <c:v>130.96001666666677</c:v>
                </c:pt>
                <c:pt idx="843">
                  <c:v>130.97166666666669</c:v>
                </c:pt>
                <c:pt idx="844">
                  <c:v>130.98501666666675</c:v>
                </c:pt>
                <c:pt idx="845">
                  <c:v>130.9967333333334</c:v>
                </c:pt>
                <c:pt idx="846">
                  <c:v>131.01006666666672</c:v>
                </c:pt>
                <c:pt idx="847">
                  <c:v>131.02670000000001</c:v>
                </c:pt>
                <c:pt idx="848">
                  <c:v>131.03840000000014</c:v>
                </c:pt>
                <c:pt idx="849">
                  <c:v>131.05171666666672</c:v>
                </c:pt>
                <c:pt idx="850">
                  <c:v>131.06340000000012</c:v>
                </c:pt>
                <c:pt idx="851">
                  <c:v>131.08010000000002</c:v>
                </c:pt>
                <c:pt idx="852">
                  <c:v>131.09339999999997</c:v>
                </c:pt>
                <c:pt idx="853">
                  <c:v>131.10501666666664</c:v>
                </c:pt>
                <c:pt idx="854">
                  <c:v>131.11840000000007</c:v>
                </c:pt>
                <c:pt idx="855">
                  <c:v>131.13501666666673</c:v>
                </c:pt>
                <c:pt idx="856">
                  <c:v>131.14668333333339</c:v>
                </c:pt>
                <c:pt idx="857">
                  <c:v>131.16005000000007</c:v>
                </c:pt>
                <c:pt idx="858">
                  <c:v>131.18668333333335</c:v>
                </c:pt>
                <c:pt idx="859">
                  <c:v>131.21506666666676</c:v>
                </c:pt>
                <c:pt idx="860">
                  <c:v>131.24001666666663</c:v>
                </c:pt>
                <c:pt idx="861">
                  <c:v>131.28173333333336</c:v>
                </c:pt>
                <c:pt idx="862">
                  <c:v>131.3900000000001</c:v>
                </c:pt>
                <c:pt idx="863">
                  <c:v>131.95505000000003</c:v>
                </c:pt>
                <c:pt idx="864">
                  <c:v>132.05173333333335</c:v>
                </c:pt>
                <c:pt idx="865">
                  <c:v>132.17501666666681</c:v>
                </c:pt>
                <c:pt idx="866">
                  <c:v>132.57836666666662</c:v>
                </c:pt>
                <c:pt idx="867">
                  <c:v>132.58001666666667</c:v>
                </c:pt>
                <c:pt idx="868">
                  <c:v>132.82175000000007</c:v>
                </c:pt>
                <c:pt idx="869">
                  <c:v>133.13168333333329</c:v>
                </c:pt>
                <c:pt idx="870">
                  <c:v>133.49501666666674</c:v>
                </c:pt>
                <c:pt idx="871">
                  <c:v>133.4967333333334</c:v>
                </c:pt>
                <c:pt idx="872">
                  <c:v>133.61666666666667</c:v>
                </c:pt>
                <c:pt idx="873">
                  <c:v>133.73841666666669</c:v>
                </c:pt>
                <c:pt idx="874">
                  <c:v>133.84841666666671</c:v>
                </c:pt>
                <c:pt idx="875">
                  <c:v>133.91341666666665</c:v>
                </c:pt>
                <c:pt idx="876">
                  <c:v>133.96839999999997</c:v>
                </c:pt>
                <c:pt idx="877">
                  <c:v>134.0250666666667</c:v>
                </c:pt>
                <c:pt idx="878">
                  <c:v>134.06168333333335</c:v>
                </c:pt>
                <c:pt idx="879">
                  <c:v>134.11506666666673</c:v>
                </c:pt>
                <c:pt idx="880">
                  <c:v>134.18505000000005</c:v>
                </c:pt>
                <c:pt idx="881">
                  <c:v>134.22340000000008</c:v>
                </c:pt>
                <c:pt idx="882">
                  <c:v>134.27840000000003</c:v>
                </c:pt>
                <c:pt idx="883">
                  <c:v>134.33339999999998</c:v>
                </c:pt>
                <c:pt idx="884">
                  <c:v>134.38505000000009</c:v>
                </c:pt>
                <c:pt idx="885">
                  <c:v>134.45505000000003</c:v>
                </c:pt>
                <c:pt idx="886">
                  <c:v>134.495</c:v>
                </c:pt>
                <c:pt idx="887">
                  <c:v>134.53501666666671</c:v>
                </c:pt>
                <c:pt idx="888">
                  <c:v>134.57508333333328</c:v>
                </c:pt>
                <c:pt idx="889">
                  <c:v>134.61671666666666</c:v>
                </c:pt>
                <c:pt idx="890">
                  <c:v>134.67173333333346</c:v>
                </c:pt>
                <c:pt idx="891">
                  <c:v>134.77668333333338</c:v>
                </c:pt>
                <c:pt idx="892">
                  <c:v>134.85671666666667</c:v>
                </c:pt>
                <c:pt idx="893">
                  <c:v>134.92504999999994</c:v>
                </c:pt>
                <c:pt idx="894">
                  <c:v>135.16840000000002</c:v>
                </c:pt>
                <c:pt idx="895">
                  <c:v>135.56340000000012</c:v>
                </c:pt>
                <c:pt idx="896">
                  <c:v>136.16840000000002</c:v>
                </c:pt>
                <c:pt idx="897">
                  <c:v>136.3584166666667</c:v>
                </c:pt>
                <c:pt idx="898">
                  <c:v>136.58506666666665</c:v>
                </c:pt>
                <c:pt idx="899">
                  <c:v>137.38341666666668</c:v>
                </c:pt>
                <c:pt idx="900">
                  <c:v>137.78668333333337</c:v>
                </c:pt>
                <c:pt idx="901">
                  <c:v>138.09841666666671</c:v>
                </c:pt>
                <c:pt idx="902">
                  <c:v>138.11168333333342</c:v>
                </c:pt>
                <c:pt idx="903">
                  <c:v>138.12841666666668</c:v>
                </c:pt>
                <c:pt idx="904">
                  <c:v>138.14004999999997</c:v>
                </c:pt>
                <c:pt idx="905">
                  <c:v>138.15341666666677</c:v>
                </c:pt>
                <c:pt idx="906">
                  <c:v>138.16506666666669</c:v>
                </c:pt>
                <c:pt idx="907">
                  <c:v>138.17841666666675</c:v>
                </c:pt>
                <c:pt idx="908">
                  <c:v>138.19501666666667</c:v>
                </c:pt>
                <c:pt idx="909">
                  <c:v>138.20668333333333</c:v>
                </c:pt>
                <c:pt idx="910">
                  <c:v>138.21841666666671</c:v>
                </c:pt>
                <c:pt idx="911">
                  <c:v>138.23501666666675</c:v>
                </c:pt>
                <c:pt idx="912">
                  <c:v>138.24671666666666</c:v>
                </c:pt>
                <c:pt idx="913">
                  <c:v>138.26006666666672</c:v>
                </c:pt>
                <c:pt idx="914">
                  <c:v>138.27675000000011</c:v>
                </c:pt>
                <c:pt idx="915">
                  <c:v>138.28841666666665</c:v>
                </c:pt>
                <c:pt idx="916">
                  <c:v>138.30001666666681</c:v>
                </c:pt>
                <c:pt idx="917">
                  <c:v>138.31506666666678</c:v>
                </c:pt>
                <c:pt idx="918">
                  <c:v>138.36838333333344</c:v>
                </c:pt>
                <c:pt idx="919">
                  <c:v>138.38340000000005</c:v>
                </c:pt>
                <c:pt idx="920">
                  <c:v>138.39501666666672</c:v>
                </c:pt>
                <c:pt idx="921">
                  <c:v>138.41006666666669</c:v>
                </c:pt>
                <c:pt idx="922">
                  <c:v>138.42340000000002</c:v>
                </c:pt>
                <c:pt idx="923">
                  <c:v>138.43501666666668</c:v>
                </c:pt>
                <c:pt idx="924">
                  <c:v>138.44840000000011</c:v>
                </c:pt>
                <c:pt idx="925">
                  <c:v>138.46501666666666</c:v>
                </c:pt>
                <c:pt idx="926">
                  <c:v>138.47670000000005</c:v>
                </c:pt>
                <c:pt idx="927">
                  <c:v>138.49005</c:v>
                </c:pt>
                <c:pt idx="928">
                  <c:v>138.51840000000004</c:v>
                </c:pt>
                <c:pt idx="929">
                  <c:v>138.58341666666661</c:v>
                </c:pt>
                <c:pt idx="930">
                  <c:v>138.61173333333329</c:v>
                </c:pt>
                <c:pt idx="931">
                  <c:v>138.63668333333339</c:v>
                </c:pt>
                <c:pt idx="932">
                  <c:v>138.6650166666667</c:v>
                </c:pt>
                <c:pt idx="933">
                  <c:v>138.6934</c:v>
                </c:pt>
                <c:pt idx="934">
                  <c:v>138.71839999999997</c:v>
                </c:pt>
                <c:pt idx="935">
                  <c:v>138.74501666666674</c:v>
                </c:pt>
                <c:pt idx="936">
                  <c:v>138.77340000000004</c:v>
                </c:pt>
                <c:pt idx="937">
                  <c:v>138.80171666666672</c:v>
                </c:pt>
                <c:pt idx="938">
                  <c:v>138.82669999999996</c:v>
                </c:pt>
                <c:pt idx="939">
                  <c:v>138.85673333333341</c:v>
                </c:pt>
                <c:pt idx="940">
                  <c:v>138.88168333333329</c:v>
                </c:pt>
                <c:pt idx="941">
                  <c:v>138.91008333333343</c:v>
                </c:pt>
                <c:pt idx="942">
                  <c:v>138.93840000000012</c:v>
                </c:pt>
                <c:pt idx="943">
                  <c:v>138.97508333333326</c:v>
                </c:pt>
                <c:pt idx="944">
                  <c:v>139.01673333333338</c:v>
                </c:pt>
                <c:pt idx="945">
                  <c:v>139.06001666666668</c:v>
                </c:pt>
                <c:pt idx="946">
                  <c:v>139.09668333333332</c:v>
                </c:pt>
                <c:pt idx="947">
                  <c:v>139.13841666666667</c:v>
                </c:pt>
                <c:pt idx="948">
                  <c:v>139.18006666666679</c:v>
                </c:pt>
                <c:pt idx="949">
                  <c:v>139.21838333333335</c:v>
                </c:pt>
                <c:pt idx="950">
                  <c:v>139.25840000000005</c:v>
                </c:pt>
                <c:pt idx="951">
                  <c:v>139.30001666666681</c:v>
                </c:pt>
                <c:pt idx="952">
                  <c:v>139.3534166666667</c:v>
                </c:pt>
                <c:pt idx="953">
                  <c:v>139.40843333333339</c:v>
                </c:pt>
                <c:pt idx="954">
                  <c:v>139.46171666666669</c:v>
                </c:pt>
                <c:pt idx="955">
                  <c:v>139.50339999999994</c:v>
                </c:pt>
                <c:pt idx="956">
                  <c:v>139.5450166666667</c:v>
                </c:pt>
                <c:pt idx="957">
                  <c:v>139.59843333333345</c:v>
                </c:pt>
                <c:pt idx="958">
                  <c:v>139.65340000000003</c:v>
                </c:pt>
                <c:pt idx="959">
                  <c:v>139.71671666666668</c:v>
                </c:pt>
                <c:pt idx="960">
                  <c:v>139.78840000000014</c:v>
                </c:pt>
                <c:pt idx="961">
                  <c:v>139.85343333333333</c:v>
                </c:pt>
                <c:pt idx="962">
                  <c:v>139.93340000000001</c:v>
                </c:pt>
                <c:pt idx="963">
                  <c:v>140.04341666666676</c:v>
                </c:pt>
                <c:pt idx="964">
                  <c:v>140.05508333333341</c:v>
                </c:pt>
                <c:pt idx="965">
                  <c:v>140.0684</c:v>
                </c:pt>
                <c:pt idx="966">
                  <c:v>140.08506666666665</c:v>
                </c:pt>
                <c:pt idx="967">
                  <c:v>140.09668333333332</c:v>
                </c:pt>
                <c:pt idx="968">
                  <c:v>140.10844999999995</c:v>
                </c:pt>
                <c:pt idx="969">
                  <c:v>140.12506666666673</c:v>
                </c:pt>
                <c:pt idx="970">
                  <c:v>140.13668333333339</c:v>
                </c:pt>
                <c:pt idx="971">
                  <c:v>140.1484333333334</c:v>
                </c:pt>
                <c:pt idx="972">
                  <c:v>140.16506666666669</c:v>
                </c:pt>
                <c:pt idx="973">
                  <c:v>140.17841666666675</c:v>
                </c:pt>
                <c:pt idx="974">
                  <c:v>140.19006666666678</c:v>
                </c:pt>
                <c:pt idx="975">
                  <c:v>140.20339999999999</c:v>
                </c:pt>
                <c:pt idx="976">
                  <c:v>140.22006666666664</c:v>
                </c:pt>
                <c:pt idx="977">
                  <c:v>140.24506666666662</c:v>
                </c:pt>
                <c:pt idx="978">
                  <c:v>140.28668333333337</c:v>
                </c:pt>
                <c:pt idx="979">
                  <c:v>140.40843333333339</c:v>
                </c:pt>
                <c:pt idx="980">
                  <c:v>140.85168333333343</c:v>
                </c:pt>
                <c:pt idx="981">
                  <c:v>140.98673333333329</c:v>
                </c:pt>
                <c:pt idx="982">
                  <c:v>141.46005000000002</c:v>
                </c:pt>
                <c:pt idx="983">
                  <c:v>141.6217333333334</c:v>
                </c:pt>
                <c:pt idx="984">
                  <c:v>141.99845000000005</c:v>
                </c:pt>
                <c:pt idx="985">
                  <c:v>142.24506666666662</c:v>
                </c:pt>
                <c:pt idx="986">
                  <c:v>142.46003333333329</c:v>
                </c:pt>
                <c:pt idx="987">
                  <c:v>142.74176666666676</c:v>
                </c:pt>
                <c:pt idx="988">
                  <c:v>142.81008333333341</c:v>
                </c:pt>
                <c:pt idx="989">
                  <c:v>143.20168333333345</c:v>
                </c:pt>
                <c:pt idx="990">
                  <c:v>143.21341666666672</c:v>
                </c:pt>
                <c:pt idx="991">
                  <c:v>143.23001666666664</c:v>
                </c:pt>
                <c:pt idx="992">
                  <c:v>143.2417333333334</c:v>
                </c:pt>
                <c:pt idx="993">
                  <c:v>143.25504999999998</c:v>
                </c:pt>
                <c:pt idx="994">
                  <c:v>143.27006666666671</c:v>
                </c:pt>
                <c:pt idx="995">
                  <c:v>143.28171666666663</c:v>
                </c:pt>
                <c:pt idx="996">
                  <c:v>143.29838333333328</c:v>
                </c:pt>
                <c:pt idx="997">
                  <c:v>143.31006666666667</c:v>
                </c:pt>
                <c:pt idx="998">
                  <c:v>143.32501666666678</c:v>
                </c:pt>
                <c:pt idx="999">
                  <c:v>143.33834999999999</c:v>
                </c:pt>
                <c:pt idx="1000">
                  <c:v>143.35001666666676</c:v>
                </c:pt>
                <c:pt idx="1001">
                  <c:v>143.36334999999997</c:v>
                </c:pt>
                <c:pt idx="1002">
                  <c:v>143.37839999999994</c:v>
                </c:pt>
                <c:pt idx="1003">
                  <c:v>143.39001666666661</c:v>
                </c:pt>
                <c:pt idx="1004">
                  <c:v>143.40340000000003</c:v>
                </c:pt>
                <c:pt idx="1005">
                  <c:v>143.41836666666666</c:v>
                </c:pt>
                <c:pt idx="1006">
                  <c:v>143.43005000000005</c:v>
                </c:pt>
                <c:pt idx="1007">
                  <c:v>143.44501666666667</c:v>
                </c:pt>
                <c:pt idx="1008">
                  <c:v>143.45673333333343</c:v>
                </c:pt>
                <c:pt idx="1009">
                  <c:v>143.47168333333332</c:v>
                </c:pt>
                <c:pt idx="1010">
                  <c:v>143.48503333333338</c:v>
                </c:pt>
                <c:pt idx="1011">
                  <c:v>143.50004999999999</c:v>
                </c:pt>
                <c:pt idx="1012">
                  <c:v>143.51340000000005</c:v>
                </c:pt>
                <c:pt idx="1013">
                  <c:v>143.52501666666672</c:v>
                </c:pt>
                <c:pt idx="1014">
                  <c:v>143.5400166666667</c:v>
                </c:pt>
                <c:pt idx="1015">
                  <c:v>143.55168333333336</c:v>
                </c:pt>
                <c:pt idx="1016">
                  <c:v>143.5684</c:v>
                </c:pt>
                <c:pt idx="1017">
                  <c:v>143.58001666666667</c:v>
                </c:pt>
                <c:pt idx="1018">
                  <c:v>143.59173333333342</c:v>
                </c:pt>
                <c:pt idx="1019">
                  <c:v>143.60675000000003</c:v>
                </c:pt>
                <c:pt idx="1020">
                  <c:v>143.62003333333337</c:v>
                </c:pt>
                <c:pt idx="1021">
                  <c:v>143.63171666666665</c:v>
                </c:pt>
                <c:pt idx="1022">
                  <c:v>143.64840000000004</c:v>
                </c:pt>
                <c:pt idx="1023">
                  <c:v>143.66173333333336</c:v>
                </c:pt>
                <c:pt idx="1024">
                  <c:v>143.67340000000002</c:v>
                </c:pt>
                <c:pt idx="1025">
                  <c:v>143.68669999999997</c:v>
                </c:pt>
                <c:pt idx="1026">
                  <c:v>143.70338333333336</c:v>
                </c:pt>
                <c:pt idx="1027">
                  <c:v>143.71506666666676</c:v>
                </c:pt>
                <c:pt idx="1028">
                  <c:v>143.72839999999997</c:v>
                </c:pt>
                <c:pt idx="1029">
                  <c:v>143.74001666666663</c:v>
                </c:pt>
                <c:pt idx="1030">
                  <c:v>143.75668333333329</c:v>
                </c:pt>
                <c:pt idx="1031">
                  <c:v>143.76999999999998</c:v>
                </c:pt>
                <c:pt idx="1032">
                  <c:v>143.78168333333338</c:v>
                </c:pt>
                <c:pt idx="1033">
                  <c:v>143.80840000000001</c:v>
                </c:pt>
                <c:pt idx="1034">
                  <c:v>143.82501666666678</c:v>
                </c:pt>
                <c:pt idx="1035">
                  <c:v>143.83673333333331</c:v>
                </c:pt>
                <c:pt idx="1036">
                  <c:v>143.86506666666673</c:v>
                </c:pt>
                <c:pt idx="1037">
                  <c:v>143.88840000000005</c:v>
                </c:pt>
                <c:pt idx="1038">
                  <c:v>143.91671666666662</c:v>
                </c:pt>
                <c:pt idx="1039">
                  <c:v>143.94501666666667</c:v>
                </c:pt>
                <c:pt idx="1040">
                  <c:v>143.97001666666665</c:v>
                </c:pt>
                <c:pt idx="1041">
                  <c:v>143.99840000000006</c:v>
                </c:pt>
                <c:pt idx="1042">
                  <c:v>144.02340000000004</c:v>
                </c:pt>
                <c:pt idx="1043">
                  <c:v>144.05505000000005</c:v>
                </c:pt>
                <c:pt idx="1044">
                  <c:v>144.08001666666667</c:v>
                </c:pt>
                <c:pt idx="1045">
                  <c:v>144.10500000000002</c:v>
                </c:pt>
                <c:pt idx="1046">
                  <c:v>144.13499999999999</c:v>
                </c:pt>
                <c:pt idx="1047">
                  <c:v>144.15999999999997</c:v>
                </c:pt>
                <c:pt idx="1048">
                  <c:v>144.18668333333335</c:v>
                </c:pt>
                <c:pt idx="1049">
                  <c:v>144.21501666666666</c:v>
                </c:pt>
                <c:pt idx="1050">
                  <c:v>144.24001666666663</c:v>
                </c:pt>
                <c:pt idx="1051">
                  <c:v>144.27001666666672</c:v>
                </c:pt>
                <c:pt idx="1052">
                  <c:v>144.30671666666672</c:v>
                </c:pt>
                <c:pt idx="1053">
                  <c:v>144.35168333333343</c:v>
                </c:pt>
                <c:pt idx="1054">
                  <c:v>144.39004999999997</c:v>
                </c:pt>
                <c:pt idx="1055">
                  <c:v>144.41841666666676</c:v>
                </c:pt>
                <c:pt idx="1056">
                  <c:v>144.44343333333336</c:v>
                </c:pt>
                <c:pt idx="1057">
                  <c:v>144.47173333333342</c:v>
                </c:pt>
                <c:pt idx="1058">
                  <c:v>144.49668333333329</c:v>
                </c:pt>
                <c:pt idx="1059">
                  <c:v>144.52341666666666</c:v>
                </c:pt>
                <c:pt idx="1060">
                  <c:v>144.55335000000002</c:v>
                </c:pt>
                <c:pt idx="1061">
                  <c:v>144.57673333333332</c:v>
                </c:pt>
                <c:pt idx="1062">
                  <c:v>144.60843333333332</c:v>
                </c:pt>
                <c:pt idx="1063">
                  <c:v>144.64668333333339</c:v>
                </c:pt>
                <c:pt idx="1064">
                  <c:v>144.68840000000012</c:v>
                </c:pt>
                <c:pt idx="1065">
                  <c:v>144.72671666666679</c:v>
                </c:pt>
                <c:pt idx="1066">
                  <c:v>144.76840000000004</c:v>
                </c:pt>
                <c:pt idx="1067">
                  <c:v>144.80666666666673</c:v>
                </c:pt>
                <c:pt idx="1068">
                  <c:v>144.83501666666677</c:v>
                </c:pt>
                <c:pt idx="1069">
                  <c:v>144.87510000000009</c:v>
                </c:pt>
                <c:pt idx="1070">
                  <c:v>144.91671666666662</c:v>
                </c:pt>
                <c:pt idx="1071">
                  <c:v>144.95841666666661</c:v>
                </c:pt>
                <c:pt idx="1072">
                  <c:v>144.99506666666662</c:v>
                </c:pt>
                <c:pt idx="1073">
                  <c:v>145.05168333333336</c:v>
                </c:pt>
                <c:pt idx="1074">
                  <c:v>145.09339999999997</c:v>
                </c:pt>
                <c:pt idx="1075">
                  <c:v>145.13001666666673</c:v>
                </c:pt>
                <c:pt idx="1076">
                  <c:v>145.17338333333328</c:v>
                </c:pt>
                <c:pt idx="1077">
                  <c:v>145.21168333333333</c:v>
                </c:pt>
                <c:pt idx="1078">
                  <c:v>145.25341666666668</c:v>
                </c:pt>
                <c:pt idx="1079">
                  <c:v>145.30841666666663</c:v>
                </c:pt>
                <c:pt idx="1080">
                  <c:v>145.3766833333334</c:v>
                </c:pt>
                <c:pt idx="1081">
                  <c:v>145.43005000000005</c:v>
                </c:pt>
                <c:pt idx="1082">
                  <c:v>145.47001666666665</c:v>
                </c:pt>
                <c:pt idx="1083">
                  <c:v>145.51008333333345</c:v>
                </c:pt>
                <c:pt idx="1084">
                  <c:v>145.55003333333332</c:v>
                </c:pt>
                <c:pt idx="1085">
                  <c:v>145.60339999999997</c:v>
                </c:pt>
                <c:pt idx="1086">
                  <c:v>145.65671666666663</c:v>
                </c:pt>
                <c:pt idx="1087">
                  <c:v>145.73840000000007</c:v>
                </c:pt>
                <c:pt idx="1088">
                  <c:v>145.80668333333335</c:v>
                </c:pt>
                <c:pt idx="1089">
                  <c:v>145.84670000000006</c:v>
                </c:pt>
                <c:pt idx="1090">
                  <c:v>145.90001666666672</c:v>
                </c:pt>
                <c:pt idx="1091">
                  <c:v>145.94173333333333</c:v>
                </c:pt>
                <c:pt idx="1092">
                  <c:v>145.99840000000006</c:v>
                </c:pt>
                <c:pt idx="1093">
                  <c:v>146.10501666666664</c:v>
                </c:pt>
                <c:pt idx="1094">
                  <c:v>146.11840000000007</c:v>
                </c:pt>
                <c:pt idx="1095">
                  <c:v>146.13001666666673</c:v>
                </c:pt>
                <c:pt idx="1096">
                  <c:v>146.14341666666678</c:v>
                </c:pt>
                <c:pt idx="1097">
                  <c:v>146.16005000000007</c:v>
                </c:pt>
                <c:pt idx="1098">
                  <c:v>146.17168333333336</c:v>
                </c:pt>
                <c:pt idx="1099">
                  <c:v>146.18506666666667</c:v>
                </c:pt>
                <c:pt idx="1100">
                  <c:v>146.19668333333334</c:v>
                </c:pt>
                <c:pt idx="1101">
                  <c:v>146.21173333333331</c:v>
                </c:pt>
                <c:pt idx="1102">
                  <c:v>146.22338333333335</c:v>
                </c:pt>
                <c:pt idx="1103">
                  <c:v>146.24005</c:v>
                </c:pt>
                <c:pt idx="1104">
                  <c:v>146.25335000000007</c:v>
                </c:pt>
                <c:pt idx="1105">
                  <c:v>146.26506666666671</c:v>
                </c:pt>
                <c:pt idx="1106">
                  <c:v>146.27838333333341</c:v>
                </c:pt>
                <c:pt idx="1107">
                  <c:v>146.29506666666668</c:v>
                </c:pt>
                <c:pt idx="1108">
                  <c:v>146.30668333333335</c:v>
                </c:pt>
                <c:pt idx="1109">
                  <c:v>146.31999999999994</c:v>
                </c:pt>
                <c:pt idx="1110">
                  <c:v>146.33168333333333</c:v>
                </c:pt>
                <c:pt idx="1111">
                  <c:v>146.34668333333332</c:v>
                </c:pt>
                <c:pt idx="1112">
                  <c:v>146.36340000000007</c:v>
                </c:pt>
                <c:pt idx="1113">
                  <c:v>146.37673333333339</c:v>
                </c:pt>
                <c:pt idx="1114">
                  <c:v>146.38841666666667</c:v>
                </c:pt>
                <c:pt idx="1115">
                  <c:v>146.4000666666667</c:v>
                </c:pt>
                <c:pt idx="1116">
                  <c:v>146.41504999999995</c:v>
                </c:pt>
                <c:pt idx="1117">
                  <c:v>146.42673333333335</c:v>
                </c:pt>
                <c:pt idx="1118">
                  <c:v>146.4434500000001</c:v>
                </c:pt>
                <c:pt idx="1119">
                  <c:v>146.45668333333333</c:v>
                </c:pt>
                <c:pt idx="1120">
                  <c:v>146.46841666666671</c:v>
                </c:pt>
                <c:pt idx="1121">
                  <c:v>146.48000000000002</c:v>
                </c:pt>
                <c:pt idx="1122">
                  <c:v>146.49671666666666</c:v>
                </c:pt>
                <c:pt idx="1123">
                  <c:v>146.51006666666672</c:v>
                </c:pt>
                <c:pt idx="1124">
                  <c:v>146.52171666666663</c:v>
                </c:pt>
                <c:pt idx="1125">
                  <c:v>146.53501666666671</c:v>
                </c:pt>
                <c:pt idx="1126">
                  <c:v>146.54836666666677</c:v>
                </c:pt>
                <c:pt idx="1127">
                  <c:v>146.56341666666674</c:v>
                </c:pt>
                <c:pt idx="1128">
                  <c:v>146.57510000000002</c:v>
                </c:pt>
                <c:pt idx="1129">
                  <c:v>146.59173333333342</c:v>
                </c:pt>
                <c:pt idx="1130">
                  <c:v>146.60339999999997</c:v>
                </c:pt>
                <c:pt idx="1131">
                  <c:v>146.63340000000005</c:v>
                </c:pt>
                <c:pt idx="1132">
                  <c:v>146.65840000000003</c:v>
                </c:pt>
                <c:pt idx="1133">
                  <c:v>146.68340000000001</c:v>
                </c:pt>
                <c:pt idx="1134">
                  <c:v>146.71008333333339</c:v>
                </c:pt>
                <c:pt idx="1135">
                  <c:v>146.73834999999997</c:v>
                </c:pt>
                <c:pt idx="1136">
                  <c:v>146.76835000000005</c:v>
                </c:pt>
                <c:pt idx="1137">
                  <c:v>146.80501666666669</c:v>
                </c:pt>
                <c:pt idx="1138">
                  <c:v>146.86171666666667</c:v>
                </c:pt>
                <c:pt idx="1139">
                  <c:v>146.97001666666665</c:v>
                </c:pt>
                <c:pt idx="1140">
                  <c:v>147.03668333333337</c:v>
                </c:pt>
                <c:pt idx="1141">
                  <c:v>147.09168333333344</c:v>
                </c:pt>
                <c:pt idx="1142">
                  <c:v>147.14501666666672</c:v>
                </c:pt>
                <c:pt idx="1143">
                  <c:v>147.20006666666666</c:v>
                </c:pt>
                <c:pt idx="1144">
                  <c:v>147.22508333333326</c:v>
                </c:pt>
                <c:pt idx="1145">
                  <c:v>147.23668333333342</c:v>
                </c:pt>
                <c:pt idx="1146">
                  <c:v>147.25173333333339</c:v>
                </c:pt>
                <c:pt idx="1147">
                  <c:v>147.26340000000005</c:v>
                </c:pt>
                <c:pt idx="1148">
                  <c:v>147.28005000000007</c:v>
                </c:pt>
                <c:pt idx="1149">
                  <c:v>147.29340000000002</c:v>
                </c:pt>
                <c:pt idx="1150">
                  <c:v>147.30500000000006</c:v>
                </c:pt>
                <c:pt idx="1151">
                  <c:v>147.3184</c:v>
                </c:pt>
                <c:pt idx="1152">
                  <c:v>147.33338333333336</c:v>
                </c:pt>
                <c:pt idx="1153">
                  <c:v>147.34840000000008</c:v>
                </c:pt>
                <c:pt idx="1154">
                  <c:v>147.36009999999999</c:v>
                </c:pt>
                <c:pt idx="1155">
                  <c:v>147.3733666666667</c:v>
                </c:pt>
                <c:pt idx="1156">
                  <c:v>147.38505000000009</c:v>
                </c:pt>
                <c:pt idx="1157">
                  <c:v>147.40170000000001</c:v>
                </c:pt>
                <c:pt idx="1158">
                  <c:v>147.4150166666667</c:v>
                </c:pt>
                <c:pt idx="1159">
                  <c:v>147.44001666666668</c:v>
                </c:pt>
                <c:pt idx="1160">
                  <c:v>147.45671666666669</c:v>
                </c:pt>
                <c:pt idx="1161">
                  <c:v>147.46839999999997</c:v>
                </c:pt>
                <c:pt idx="1162">
                  <c:v>147.48173333333341</c:v>
                </c:pt>
                <c:pt idx="1163">
                  <c:v>147.49341666666669</c:v>
                </c:pt>
                <c:pt idx="1164">
                  <c:v>147.50845000000004</c:v>
                </c:pt>
                <c:pt idx="1165">
                  <c:v>147.52340000000004</c:v>
                </c:pt>
                <c:pt idx="1166">
                  <c:v>147.53668333333337</c:v>
                </c:pt>
                <c:pt idx="1167">
                  <c:v>147.54841666666664</c:v>
                </c:pt>
                <c:pt idx="1168">
                  <c:v>147.56171666666671</c:v>
                </c:pt>
                <c:pt idx="1169">
                  <c:v>147.57841666666673</c:v>
                </c:pt>
                <c:pt idx="1170">
                  <c:v>147.60338333333334</c:v>
                </c:pt>
                <c:pt idx="1171">
                  <c:v>147.64173333333338</c:v>
                </c:pt>
                <c:pt idx="1172">
                  <c:v>147.68501666666668</c:v>
                </c:pt>
                <c:pt idx="1173">
                  <c:v>147.71341666666672</c:v>
                </c:pt>
                <c:pt idx="1174">
                  <c:v>147.72505000000001</c:v>
                </c:pt>
                <c:pt idx="1175">
                  <c:v>147.73840000000007</c:v>
                </c:pt>
                <c:pt idx="1176">
                  <c:v>147.75001666666674</c:v>
                </c:pt>
                <c:pt idx="1177">
                  <c:v>147.76340000000005</c:v>
                </c:pt>
                <c:pt idx="1178">
                  <c:v>147.78005000000007</c:v>
                </c:pt>
                <c:pt idx="1179">
                  <c:v>147.79174999999998</c:v>
                </c:pt>
                <c:pt idx="1180">
                  <c:v>147.80500000000006</c:v>
                </c:pt>
                <c:pt idx="1181">
                  <c:v>147.81674999999996</c:v>
                </c:pt>
                <c:pt idx="1182">
                  <c:v>147.83168333333333</c:v>
                </c:pt>
                <c:pt idx="1183">
                  <c:v>147.84506666666664</c:v>
                </c:pt>
                <c:pt idx="1184">
                  <c:v>147.86001666666675</c:v>
                </c:pt>
                <c:pt idx="1185">
                  <c:v>147.8733666666667</c:v>
                </c:pt>
                <c:pt idx="1186">
                  <c:v>147.88505000000009</c:v>
                </c:pt>
                <c:pt idx="1187">
                  <c:v>147.9150166666667</c:v>
                </c:pt>
                <c:pt idx="1188">
                  <c:v>147.95166666666671</c:v>
                </c:pt>
                <c:pt idx="1189">
                  <c:v>148.00843333333341</c:v>
                </c:pt>
                <c:pt idx="1190">
                  <c:v>148.07510000000002</c:v>
                </c:pt>
                <c:pt idx="1191">
                  <c:v>148.15841666666665</c:v>
                </c:pt>
                <c:pt idx="1192">
                  <c:v>148.42671666666672</c:v>
                </c:pt>
                <c:pt idx="1193">
                  <c:v>148.43840000000012</c:v>
                </c:pt>
                <c:pt idx="1194">
                  <c:v>148.45505000000003</c:v>
                </c:pt>
                <c:pt idx="1195">
                  <c:v>148.46673333333342</c:v>
                </c:pt>
                <c:pt idx="1196">
                  <c:v>148.4784166666667</c:v>
                </c:pt>
                <c:pt idx="1197">
                  <c:v>148.49504999999999</c:v>
                </c:pt>
                <c:pt idx="1198">
                  <c:v>148.50668333333329</c:v>
                </c:pt>
                <c:pt idx="1199">
                  <c:v>148.52173333333337</c:v>
                </c:pt>
                <c:pt idx="1200">
                  <c:v>148.53501666666671</c:v>
                </c:pt>
                <c:pt idx="1201">
                  <c:v>148.54668333333336</c:v>
                </c:pt>
                <c:pt idx="1202">
                  <c:v>148.56006666666667</c:v>
                </c:pt>
                <c:pt idx="1203">
                  <c:v>148.57340000000011</c:v>
                </c:pt>
                <c:pt idx="1204">
                  <c:v>148.58668333333333</c:v>
                </c:pt>
                <c:pt idx="1205">
                  <c:v>148.60339999999997</c:v>
                </c:pt>
                <c:pt idx="1206">
                  <c:v>148.61506666666673</c:v>
                </c:pt>
                <c:pt idx="1207">
                  <c:v>148.62839999999994</c:v>
                </c:pt>
                <c:pt idx="1208">
                  <c:v>148.64001666666661</c:v>
                </c:pt>
                <c:pt idx="1209">
                  <c:v>148.65505000000007</c:v>
                </c:pt>
                <c:pt idx="1210">
                  <c:v>148.67168333333336</c:v>
                </c:pt>
                <c:pt idx="1211">
                  <c:v>148.68343333333337</c:v>
                </c:pt>
                <c:pt idx="1212">
                  <c:v>148.6967166666667</c:v>
                </c:pt>
                <c:pt idx="1213">
                  <c:v>148.70841666666661</c:v>
                </c:pt>
                <c:pt idx="1214">
                  <c:v>148.72171666666668</c:v>
                </c:pt>
                <c:pt idx="1215">
                  <c:v>148.73838333333333</c:v>
                </c:pt>
                <c:pt idx="1216">
                  <c:v>148.75006666666673</c:v>
                </c:pt>
                <c:pt idx="1217">
                  <c:v>148.76340000000005</c:v>
                </c:pt>
                <c:pt idx="1218">
                  <c:v>148.77508333333333</c:v>
                </c:pt>
                <c:pt idx="1219">
                  <c:v>148.7900166666667</c:v>
                </c:pt>
                <c:pt idx="1220">
                  <c:v>148.80668333333335</c:v>
                </c:pt>
                <c:pt idx="1221">
                  <c:v>148.81838333333337</c:v>
                </c:pt>
                <c:pt idx="1222">
                  <c:v>148.83000000000004</c:v>
                </c:pt>
                <c:pt idx="1223">
                  <c:v>148.84341666666671</c:v>
                </c:pt>
                <c:pt idx="1224">
                  <c:v>148.87171666666666</c:v>
                </c:pt>
                <c:pt idx="1225">
                  <c:v>148.89673333333337</c:v>
                </c:pt>
                <c:pt idx="1226">
                  <c:v>148.92840000000001</c:v>
                </c:pt>
                <c:pt idx="1227">
                  <c:v>148.95335</c:v>
                </c:pt>
                <c:pt idx="1228">
                  <c:v>148.9784166666667</c:v>
                </c:pt>
                <c:pt idx="1229">
                  <c:v>149.00668333333329</c:v>
                </c:pt>
                <c:pt idx="1230">
                  <c:v>149.03168333333338</c:v>
                </c:pt>
                <c:pt idx="1231">
                  <c:v>149.06006666666667</c:v>
                </c:pt>
                <c:pt idx="1232">
                  <c:v>149.09000000000003</c:v>
                </c:pt>
                <c:pt idx="1233">
                  <c:v>149.11500000000001</c:v>
                </c:pt>
                <c:pt idx="1234">
                  <c:v>149.14178333333336</c:v>
                </c:pt>
                <c:pt idx="1235">
                  <c:v>149.16840000000002</c:v>
                </c:pt>
                <c:pt idx="1236">
                  <c:v>149.19505000000004</c:v>
                </c:pt>
                <c:pt idx="1237">
                  <c:v>149.22340000000008</c:v>
                </c:pt>
                <c:pt idx="1238">
                  <c:v>149.26173333333327</c:v>
                </c:pt>
                <c:pt idx="1239">
                  <c:v>149.30340000000001</c:v>
                </c:pt>
                <c:pt idx="1240">
                  <c:v>149.3417833333333</c:v>
                </c:pt>
                <c:pt idx="1241">
                  <c:v>149.38345000000004</c:v>
                </c:pt>
                <c:pt idx="1242">
                  <c:v>149.42673333333335</c:v>
                </c:pt>
                <c:pt idx="1243">
                  <c:v>149.46838333333335</c:v>
                </c:pt>
                <c:pt idx="1244">
                  <c:v>149.50500000000011</c:v>
                </c:pt>
                <c:pt idx="1245">
                  <c:v>149.54838333333328</c:v>
                </c:pt>
                <c:pt idx="1246">
                  <c:v>149.60005000000001</c:v>
                </c:pt>
                <c:pt idx="1247">
                  <c:v>149.65505000000007</c:v>
                </c:pt>
                <c:pt idx="1248">
                  <c:v>149.71006666666665</c:v>
                </c:pt>
                <c:pt idx="1249">
                  <c:v>149.75008333333335</c:v>
                </c:pt>
                <c:pt idx="1250">
                  <c:v>149.7883833333334</c:v>
                </c:pt>
                <c:pt idx="1251">
                  <c:v>149.82835</c:v>
                </c:pt>
                <c:pt idx="1252">
                  <c:v>149.87340000000006</c:v>
                </c:pt>
                <c:pt idx="1253">
                  <c:v>149.91173333333336</c:v>
                </c:pt>
                <c:pt idx="1254">
                  <c:v>149.9784166666667</c:v>
                </c:pt>
                <c:pt idx="1255">
                  <c:v>150.05835000000013</c:v>
                </c:pt>
                <c:pt idx="1256">
                  <c:v>150.11336666666671</c:v>
                </c:pt>
                <c:pt idx="1257">
                  <c:v>150.15671666666663</c:v>
                </c:pt>
                <c:pt idx="1258">
                  <c:v>150.21010000000001</c:v>
                </c:pt>
                <c:pt idx="1259">
                  <c:v>150.26171666666676</c:v>
                </c:pt>
                <c:pt idx="1260">
                  <c:v>150.41666666666674</c:v>
                </c:pt>
                <c:pt idx="1261">
                  <c:v>150.60500000000002</c:v>
                </c:pt>
                <c:pt idx="1262">
                  <c:v>150.68335000000013</c:v>
                </c:pt>
                <c:pt idx="1263">
                  <c:v>150.78173333333336</c:v>
                </c:pt>
                <c:pt idx="1264">
                  <c:v>150.79341666666676</c:v>
                </c:pt>
                <c:pt idx="1265">
                  <c:v>150.82341666666662</c:v>
                </c:pt>
                <c:pt idx="1266">
                  <c:v>150.83501666666677</c:v>
                </c:pt>
                <c:pt idx="1267">
                  <c:v>150.86501666666663</c:v>
                </c:pt>
                <c:pt idx="1268">
                  <c:v>150.87675000000013</c:v>
                </c:pt>
                <c:pt idx="1269">
                  <c:v>150.89003333333335</c:v>
                </c:pt>
                <c:pt idx="1270">
                  <c:v>150.90168333333338</c:v>
                </c:pt>
                <c:pt idx="1271">
                  <c:v>150.91668333333337</c:v>
                </c:pt>
                <c:pt idx="1272">
                  <c:v>150.92843333333337</c:v>
                </c:pt>
                <c:pt idx="1273">
                  <c:v>150.94510000000002</c:v>
                </c:pt>
                <c:pt idx="1274">
                  <c:v>150.95839999999998</c:v>
                </c:pt>
                <c:pt idx="1275">
                  <c:v>150.97000000000003</c:v>
                </c:pt>
                <c:pt idx="1276">
                  <c:v>150.98505000000011</c:v>
                </c:pt>
                <c:pt idx="1277">
                  <c:v>150.99666666666678</c:v>
                </c:pt>
                <c:pt idx="1278">
                  <c:v>151.01338333333331</c:v>
                </c:pt>
                <c:pt idx="1279">
                  <c:v>151.02501666666672</c:v>
                </c:pt>
                <c:pt idx="1280">
                  <c:v>151.03841666666665</c:v>
                </c:pt>
                <c:pt idx="1281">
                  <c:v>151.05000000000007</c:v>
                </c:pt>
                <c:pt idx="1282">
                  <c:v>151.06506666666678</c:v>
                </c:pt>
                <c:pt idx="1283">
                  <c:v>151.08166666666671</c:v>
                </c:pt>
                <c:pt idx="1284">
                  <c:v>151.09341666666671</c:v>
                </c:pt>
                <c:pt idx="1285">
                  <c:v>151.10668333333331</c:v>
                </c:pt>
                <c:pt idx="1286">
                  <c:v>151.11841666666669</c:v>
                </c:pt>
                <c:pt idx="1287">
                  <c:v>151.13168333333329</c:v>
                </c:pt>
                <c:pt idx="1288">
                  <c:v>151.14671666666663</c:v>
                </c:pt>
                <c:pt idx="1289">
                  <c:v>151.16168333333337</c:v>
                </c:pt>
                <c:pt idx="1290">
                  <c:v>151.17503333333332</c:v>
                </c:pt>
                <c:pt idx="1291">
                  <c:v>151.20001666666678</c:v>
                </c:pt>
                <c:pt idx="1292">
                  <c:v>151.22835000000009</c:v>
                </c:pt>
                <c:pt idx="1293">
                  <c:v>151.25338333333343</c:v>
                </c:pt>
                <c:pt idx="1294">
                  <c:v>151.2800666666667</c:v>
                </c:pt>
                <c:pt idx="1295">
                  <c:v>151.31010000000003</c:v>
                </c:pt>
                <c:pt idx="1296">
                  <c:v>151.33668333333333</c:v>
                </c:pt>
                <c:pt idx="1297">
                  <c:v>151.36168333333342</c:v>
                </c:pt>
                <c:pt idx="1298">
                  <c:v>151.3900000000001</c:v>
                </c:pt>
                <c:pt idx="1299">
                  <c:v>151.4150166666667</c:v>
                </c:pt>
                <c:pt idx="1300">
                  <c:v>151.4434</c:v>
                </c:pt>
                <c:pt idx="1301">
                  <c:v>151.47005000000001</c:v>
                </c:pt>
                <c:pt idx="1302">
                  <c:v>151.49840000000006</c:v>
                </c:pt>
                <c:pt idx="1303">
                  <c:v>151.5250666666667</c:v>
                </c:pt>
                <c:pt idx="1304">
                  <c:v>151.56668333333346</c:v>
                </c:pt>
                <c:pt idx="1305">
                  <c:v>151.60501666666664</c:v>
                </c:pt>
                <c:pt idx="1306">
                  <c:v>151.64840000000004</c:v>
                </c:pt>
                <c:pt idx="1307">
                  <c:v>151.70004999999992</c:v>
                </c:pt>
                <c:pt idx="1308">
                  <c:v>151.75341666666668</c:v>
                </c:pt>
                <c:pt idx="1309">
                  <c:v>151.81010000000003</c:v>
                </c:pt>
                <c:pt idx="1310">
                  <c:v>151.86168333333342</c:v>
                </c:pt>
                <c:pt idx="1311">
                  <c:v>151.93001666666669</c:v>
                </c:pt>
                <c:pt idx="1312">
                  <c:v>151.99840000000006</c:v>
                </c:pt>
                <c:pt idx="1313">
                  <c:v>152.07669999999996</c:v>
                </c:pt>
                <c:pt idx="1314">
                  <c:v>152.14671666666663</c:v>
                </c:pt>
                <c:pt idx="1315">
                  <c:v>152.21168333333333</c:v>
                </c:pt>
                <c:pt idx="1316">
                  <c:v>152.26501666666661</c:v>
                </c:pt>
                <c:pt idx="1317">
                  <c:v>152.33335000000011</c:v>
                </c:pt>
                <c:pt idx="1318">
                  <c:v>152.40173333333337</c:v>
                </c:pt>
                <c:pt idx="1319">
                  <c:v>152.49840000000006</c:v>
                </c:pt>
                <c:pt idx="1320">
                  <c:v>152.56340000000012</c:v>
                </c:pt>
                <c:pt idx="1321">
                  <c:v>152.62004999999999</c:v>
                </c:pt>
                <c:pt idx="1322">
                  <c:v>152.65668333333338</c:v>
                </c:pt>
                <c:pt idx="1323">
                  <c:v>152.71168333333333</c:v>
                </c:pt>
                <c:pt idx="1324">
                  <c:v>152.78001666666671</c:v>
                </c:pt>
                <c:pt idx="1325">
                  <c:v>152.86169999999993</c:v>
                </c:pt>
                <c:pt idx="1326">
                  <c:v>152.92841666666675</c:v>
                </c:pt>
                <c:pt idx="1327">
                  <c:v>153.03840000000014</c:v>
                </c:pt>
                <c:pt idx="1328">
                  <c:v>153.17166666666674</c:v>
                </c:pt>
                <c:pt idx="1329">
                  <c:v>153.23840000000007</c:v>
                </c:pt>
                <c:pt idx="1330">
                  <c:v>153.28001666666671</c:v>
                </c:pt>
                <c:pt idx="1331">
                  <c:v>153.33510000000001</c:v>
                </c:pt>
                <c:pt idx="1332">
                  <c:v>153.38840000000005</c:v>
                </c:pt>
                <c:pt idx="1333">
                  <c:v>153.45668333333333</c:v>
                </c:pt>
                <c:pt idx="1334">
                  <c:v>153.55171666666672</c:v>
                </c:pt>
                <c:pt idx="1335">
                  <c:v>153.61501666666663</c:v>
                </c:pt>
                <c:pt idx="1336">
                  <c:v>153.67173333333346</c:v>
                </c:pt>
                <c:pt idx="1337">
                  <c:v>153.72501666666676</c:v>
                </c:pt>
                <c:pt idx="1338">
                  <c:v>153.79341666666676</c:v>
                </c:pt>
                <c:pt idx="1339">
                  <c:v>153.87338333333332</c:v>
                </c:pt>
                <c:pt idx="1340">
                  <c:v>153.92673333333335</c:v>
                </c:pt>
                <c:pt idx="1341">
                  <c:v>153.9683500000001</c:v>
                </c:pt>
                <c:pt idx="1342">
                  <c:v>154.00671666666665</c:v>
                </c:pt>
                <c:pt idx="1343">
                  <c:v>154.04841666666664</c:v>
                </c:pt>
                <c:pt idx="1344">
                  <c:v>154.08840000000009</c:v>
                </c:pt>
                <c:pt idx="1345">
                  <c:v>154.13001666666673</c:v>
                </c:pt>
                <c:pt idx="1346">
                  <c:v>154.16841666666676</c:v>
                </c:pt>
                <c:pt idx="1347">
                  <c:v>154.21010000000001</c:v>
                </c:pt>
                <c:pt idx="1348">
                  <c:v>154.22340000000008</c:v>
                </c:pt>
                <c:pt idx="1349">
                  <c:v>154.24001666666663</c:v>
                </c:pt>
                <c:pt idx="1350">
                  <c:v>154.25170000000003</c:v>
                </c:pt>
                <c:pt idx="1351">
                  <c:v>154.26501666666661</c:v>
                </c:pt>
                <c:pt idx="1352">
                  <c:v>154.27673333333337</c:v>
                </c:pt>
                <c:pt idx="1353">
                  <c:v>154.29341666666676</c:v>
                </c:pt>
                <c:pt idx="1354">
                  <c:v>154.30501666666669</c:v>
                </c:pt>
                <c:pt idx="1355">
                  <c:v>154.3217166666667</c:v>
                </c:pt>
                <c:pt idx="1356">
                  <c:v>154.33166666666671</c:v>
                </c:pt>
                <c:pt idx="1357">
                  <c:v>154.34668333333332</c:v>
                </c:pt>
                <c:pt idx="1358">
                  <c:v>154.35835000000009</c:v>
                </c:pt>
                <c:pt idx="1359">
                  <c:v>154.37170000000003</c:v>
                </c:pt>
                <c:pt idx="1360">
                  <c:v>154.3883666666668</c:v>
                </c:pt>
                <c:pt idx="1361">
                  <c:v>154.40004999999996</c:v>
                </c:pt>
                <c:pt idx="1362">
                  <c:v>154.41340000000014</c:v>
                </c:pt>
                <c:pt idx="1363">
                  <c:v>154.42506666666668</c:v>
                </c:pt>
                <c:pt idx="1364">
                  <c:v>154.44001666666668</c:v>
                </c:pt>
                <c:pt idx="1365">
                  <c:v>154.45336666666662</c:v>
                </c:pt>
                <c:pt idx="1366">
                  <c:v>154.46841666666671</c:v>
                </c:pt>
                <c:pt idx="1367">
                  <c:v>154.48171666666667</c:v>
                </c:pt>
                <c:pt idx="1368">
                  <c:v>154.49341666666669</c:v>
                </c:pt>
                <c:pt idx="1369">
                  <c:v>154.50843333333341</c:v>
                </c:pt>
                <c:pt idx="1370">
                  <c:v>154.52006666666671</c:v>
                </c:pt>
                <c:pt idx="1371">
                  <c:v>154.53673333333336</c:v>
                </c:pt>
                <c:pt idx="1372">
                  <c:v>154.54841666666664</c:v>
                </c:pt>
                <c:pt idx="1373">
                  <c:v>154.56173333333334</c:v>
                </c:pt>
                <c:pt idx="1374">
                  <c:v>154.57510000000002</c:v>
                </c:pt>
                <c:pt idx="1375">
                  <c:v>154.58834999999999</c:v>
                </c:pt>
                <c:pt idx="1376">
                  <c:v>154.60501666666664</c:v>
                </c:pt>
                <c:pt idx="1377">
                  <c:v>154.61671666666666</c:v>
                </c:pt>
                <c:pt idx="1378">
                  <c:v>154.62841666666668</c:v>
                </c:pt>
                <c:pt idx="1379">
                  <c:v>154.64173333333338</c:v>
                </c:pt>
                <c:pt idx="1380">
                  <c:v>154.66841666666676</c:v>
                </c:pt>
                <c:pt idx="1381">
                  <c:v>154.6967166666667</c:v>
                </c:pt>
                <c:pt idx="1382">
                  <c:v>154.72340000000008</c:v>
                </c:pt>
                <c:pt idx="1383">
                  <c:v>154.75173333333339</c:v>
                </c:pt>
                <c:pt idx="1384">
                  <c:v>154.77676666666673</c:v>
                </c:pt>
                <c:pt idx="1385">
                  <c:v>154.80668333333335</c:v>
                </c:pt>
                <c:pt idx="1386">
                  <c:v>154.83171666666669</c:v>
                </c:pt>
                <c:pt idx="1387">
                  <c:v>154.85840000000007</c:v>
                </c:pt>
                <c:pt idx="1388">
                  <c:v>154.88668333333339</c:v>
                </c:pt>
                <c:pt idx="1389">
                  <c:v>154.91168333333337</c:v>
                </c:pt>
                <c:pt idx="1390">
                  <c:v>154.93840000000012</c:v>
                </c:pt>
                <c:pt idx="1391">
                  <c:v>154.96839999999997</c:v>
                </c:pt>
                <c:pt idx="1392">
                  <c:v>154.99341666666669</c:v>
                </c:pt>
                <c:pt idx="1393">
                  <c:v>155.02173333333337</c:v>
                </c:pt>
                <c:pt idx="1394">
                  <c:v>155.06008333333341</c:v>
                </c:pt>
                <c:pt idx="1395">
                  <c:v>155.1017333333333</c:v>
                </c:pt>
                <c:pt idx="1396">
                  <c:v>155.14175</c:v>
                </c:pt>
                <c:pt idx="1397">
                  <c:v>155.18166666666673</c:v>
                </c:pt>
                <c:pt idx="1398">
                  <c:v>155.22505000000001</c:v>
                </c:pt>
                <c:pt idx="1399">
                  <c:v>155.26503333333335</c:v>
                </c:pt>
                <c:pt idx="1400">
                  <c:v>155.30501666666669</c:v>
                </c:pt>
                <c:pt idx="1401">
                  <c:v>155.34501666666665</c:v>
                </c:pt>
                <c:pt idx="1402">
                  <c:v>155.40173333333337</c:v>
                </c:pt>
                <c:pt idx="1403">
                  <c:v>155.48000000000002</c:v>
                </c:pt>
                <c:pt idx="1404">
                  <c:v>155.56006666666667</c:v>
                </c:pt>
                <c:pt idx="1405">
                  <c:v>155.61666666666667</c:v>
                </c:pt>
                <c:pt idx="1406">
                  <c:v>155.67006666666668</c:v>
                </c:pt>
                <c:pt idx="1407">
                  <c:v>155.74834999999996</c:v>
                </c:pt>
                <c:pt idx="1408">
                  <c:v>155.76671666666664</c:v>
                </c:pt>
                <c:pt idx="1409">
                  <c:v>155.76841666666678</c:v>
                </c:pt>
                <c:pt idx="1410">
                  <c:v>155.88335000000006</c:v>
                </c:pt>
                <c:pt idx="1411">
                  <c:v>155.9783666666666</c:v>
                </c:pt>
                <c:pt idx="1412">
                  <c:v>156.30505000000005</c:v>
                </c:pt>
                <c:pt idx="1413">
                  <c:v>156.61503333333337</c:v>
                </c:pt>
                <c:pt idx="1414">
                  <c:v>156.68166666666673</c:v>
                </c:pt>
                <c:pt idx="1415">
                  <c:v>156.76168333333339</c:v>
                </c:pt>
                <c:pt idx="1416">
                  <c:v>156.85840000000007</c:v>
                </c:pt>
                <c:pt idx="1417">
                  <c:v>156.92506666666668</c:v>
                </c:pt>
                <c:pt idx="1418">
                  <c:v>156.9767333333333</c:v>
                </c:pt>
                <c:pt idx="1419">
                  <c:v>157.01840000000004</c:v>
                </c:pt>
                <c:pt idx="1420">
                  <c:v>157.07173333333344</c:v>
                </c:pt>
                <c:pt idx="1421">
                  <c:v>157.12673333333339</c:v>
                </c:pt>
                <c:pt idx="1422">
                  <c:v>157.19501666666667</c:v>
                </c:pt>
                <c:pt idx="1423">
                  <c:v>157.26173333333327</c:v>
                </c:pt>
                <c:pt idx="1424">
                  <c:v>157.31668333333346</c:v>
                </c:pt>
                <c:pt idx="1425">
                  <c:v>157.36841666666669</c:v>
                </c:pt>
                <c:pt idx="1426">
                  <c:v>157.43668333333335</c:v>
                </c:pt>
                <c:pt idx="1427">
                  <c:v>157.51840000000004</c:v>
                </c:pt>
                <c:pt idx="1428">
                  <c:v>157.64175</c:v>
                </c:pt>
                <c:pt idx="1429">
                  <c:v>157.71006666666665</c:v>
                </c:pt>
                <c:pt idx="1430">
                  <c:v>157.80341666666675</c:v>
                </c:pt>
                <c:pt idx="1431">
                  <c:v>157.93673333333334</c:v>
                </c:pt>
                <c:pt idx="1432">
                  <c:v>158.0450166666667</c:v>
                </c:pt>
                <c:pt idx="1433">
                  <c:v>158.14001666666661</c:v>
                </c:pt>
                <c:pt idx="1434">
                  <c:v>158.23508333333336</c:v>
                </c:pt>
                <c:pt idx="1435">
                  <c:v>158.3434666666667</c:v>
                </c:pt>
                <c:pt idx="1436">
                  <c:v>158.41010000000006</c:v>
                </c:pt>
                <c:pt idx="1437">
                  <c:v>158.49</c:v>
                </c:pt>
                <c:pt idx="1438">
                  <c:v>158.66671666666662</c:v>
                </c:pt>
                <c:pt idx="1439">
                  <c:v>158.85668333333331</c:v>
                </c:pt>
                <c:pt idx="1440">
                  <c:v>159.01671666666664</c:v>
                </c:pt>
                <c:pt idx="1441">
                  <c:v>159.12340000000006</c:v>
                </c:pt>
                <c:pt idx="1442">
                  <c:v>159.22001666666665</c:v>
                </c:pt>
                <c:pt idx="1443">
                  <c:v>159.27168333333339</c:v>
                </c:pt>
                <c:pt idx="1444">
                  <c:v>159.31335000000001</c:v>
                </c:pt>
                <c:pt idx="1445">
                  <c:v>159.35501666666664</c:v>
                </c:pt>
                <c:pt idx="1446">
                  <c:v>159.39341666666678</c:v>
                </c:pt>
                <c:pt idx="1447">
                  <c:v>159.43506666666667</c:v>
                </c:pt>
                <c:pt idx="1448">
                  <c:v>159.47508333333326</c:v>
                </c:pt>
                <c:pt idx="1449">
                  <c:v>159.51670000000001</c:v>
                </c:pt>
                <c:pt idx="1450">
                  <c:v>159.54341666666676</c:v>
                </c:pt>
                <c:pt idx="1451">
                  <c:v>159.57173333333344</c:v>
                </c:pt>
                <c:pt idx="1452">
                  <c:v>159.59505000000001</c:v>
                </c:pt>
                <c:pt idx="1453">
                  <c:v>159.61006666666663</c:v>
                </c:pt>
                <c:pt idx="1454">
                  <c:v>159.62673333333339</c:v>
                </c:pt>
                <c:pt idx="1455">
                  <c:v>159.63670000000002</c:v>
                </c:pt>
                <c:pt idx="1456">
                  <c:v>159.65166666666664</c:v>
                </c:pt>
                <c:pt idx="1457">
                  <c:v>159.66500000000008</c:v>
                </c:pt>
                <c:pt idx="1458">
                  <c:v>159.67668333333336</c:v>
                </c:pt>
                <c:pt idx="1459">
                  <c:v>159.69168333333346</c:v>
                </c:pt>
                <c:pt idx="1460">
                  <c:v>159.70339999999999</c:v>
                </c:pt>
                <c:pt idx="1461">
                  <c:v>159.72001666666665</c:v>
                </c:pt>
                <c:pt idx="1462">
                  <c:v>159.7334166666667</c:v>
                </c:pt>
                <c:pt idx="1463">
                  <c:v>159.74501666666674</c:v>
                </c:pt>
                <c:pt idx="1464">
                  <c:v>159.75835000000006</c:v>
                </c:pt>
                <c:pt idx="1465">
                  <c:v>159.77508333333333</c:v>
                </c:pt>
                <c:pt idx="1466">
                  <c:v>159.78668333333337</c:v>
                </c:pt>
                <c:pt idx="1467">
                  <c:v>159.80003333333332</c:v>
                </c:pt>
                <c:pt idx="1468">
                  <c:v>159.81500000000005</c:v>
                </c:pt>
                <c:pt idx="1469">
                  <c:v>159.8267166666667</c:v>
                </c:pt>
                <c:pt idx="1470">
                  <c:v>159.83840000000009</c:v>
                </c:pt>
                <c:pt idx="1471">
                  <c:v>159.85501666666664</c:v>
                </c:pt>
                <c:pt idx="1472">
                  <c:v>159.86841666666669</c:v>
                </c:pt>
                <c:pt idx="1473">
                  <c:v>159.88001666666673</c:v>
                </c:pt>
                <c:pt idx="1474">
                  <c:v>159.89341666666678</c:v>
                </c:pt>
                <c:pt idx="1475">
                  <c:v>159.90668333333338</c:v>
                </c:pt>
                <c:pt idx="1476">
                  <c:v>159.92340000000002</c:v>
                </c:pt>
                <c:pt idx="1477">
                  <c:v>159.93505000000005</c:v>
                </c:pt>
                <c:pt idx="1478">
                  <c:v>159.96005000000002</c:v>
                </c:pt>
                <c:pt idx="1479">
                  <c:v>159.99005</c:v>
                </c:pt>
                <c:pt idx="1480">
                  <c:v>160.01506666666671</c:v>
                </c:pt>
                <c:pt idx="1481">
                  <c:v>160.05668333333335</c:v>
                </c:pt>
                <c:pt idx="1482">
                  <c:v>160.09840000000008</c:v>
                </c:pt>
                <c:pt idx="1483">
                  <c:v>160.14001666666661</c:v>
                </c:pt>
                <c:pt idx="1484">
                  <c:v>160.17673333333335</c:v>
                </c:pt>
                <c:pt idx="1485">
                  <c:v>160.22006666666664</c:v>
                </c:pt>
                <c:pt idx="1486">
                  <c:v>160.24501666666674</c:v>
                </c:pt>
                <c:pt idx="1487">
                  <c:v>160.27340000000004</c:v>
                </c:pt>
                <c:pt idx="1488">
                  <c:v>160.29840000000002</c:v>
                </c:pt>
                <c:pt idx="1489">
                  <c:v>160.33840000000009</c:v>
                </c:pt>
                <c:pt idx="1490">
                  <c:v>160.38001666666673</c:v>
                </c:pt>
                <c:pt idx="1491">
                  <c:v>160.44841666666662</c:v>
                </c:pt>
                <c:pt idx="1492">
                  <c:v>160.62341666666669</c:v>
                </c:pt>
                <c:pt idx="1493">
                  <c:v>160.67838333333339</c:v>
                </c:pt>
                <c:pt idx="1494">
                  <c:v>160.71671666666668</c:v>
                </c:pt>
                <c:pt idx="1495">
                  <c:v>160.76006666666672</c:v>
                </c:pt>
                <c:pt idx="1496">
                  <c:v>160.79673333333346</c:v>
                </c:pt>
                <c:pt idx="1497">
                  <c:v>160.83840000000009</c:v>
                </c:pt>
                <c:pt idx="1498">
                  <c:v>160.89506666666671</c:v>
                </c:pt>
                <c:pt idx="1499">
                  <c:v>160.96173333333331</c:v>
                </c:pt>
                <c:pt idx="1500">
                  <c:v>161.09506666666664</c:v>
                </c:pt>
                <c:pt idx="1501">
                  <c:v>161.31166666666661</c:v>
                </c:pt>
                <c:pt idx="1502">
                  <c:v>161.43174999999997</c:v>
                </c:pt>
                <c:pt idx="1503">
                  <c:v>161.52835000000005</c:v>
                </c:pt>
                <c:pt idx="1504">
                  <c:v>161.59506666666664</c:v>
                </c:pt>
                <c:pt idx="1505">
                  <c:v>161.65004999999996</c:v>
                </c:pt>
                <c:pt idx="1506">
                  <c:v>161.71839999999997</c:v>
                </c:pt>
                <c:pt idx="1507">
                  <c:v>161.78506666666669</c:v>
                </c:pt>
                <c:pt idx="1508">
                  <c:v>161.85168333333343</c:v>
                </c:pt>
                <c:pt idx="1509">
                  <c:v>161.90673333333336</c:v>
                </c:pt>
                <c:pt idx="1510">
                  <c:v>161.96171666666669</c:v>
                </c:pt>
                <c:pt idx="1511">
                  <c:v>162.01340000000005</c:v>
                </c:pt>
                <c:pt idx="1512">
                  <c:v>162.06668333333346</c:v>
                </c:pt>
                <c:pt idx="1513">
                  <c:v>162.12168333333329</c:v>
                </c:pt>
                <c:pt idx="1514">
                  <c:v>162.19000000000005</c:v>
                </c:pt>
                <c:pt idx="1515">
                  <c:v>162.25506666666672</c:v>
                </c:pt>
                <c:pt idx="1516">
                  <c:v>162.31173333333334</c:v>
                </c:pt>
                <c:pt idx="1517">
                  <c:v>162.36501666666663</c:v>
                </c:pt>
                <c:pt idx="1518">
                  <c:v>162.41840000000002</c:v>
                </c:pt>
                <c:pt idx="1519">
                  <c:v>162.47340000000008</c:v>
                </c:pt>
                <c:pt idx="1520">
                  <c:v>162.5400166666667</c:v>
                </c:pt>
                <c:pt idx="1521">
                  <c:v>162.60668333333331</c:v>
                </c:pt>
                <c:pt idx="1522">
                  <c:v>162.66005000000007</c:v>
                </c:pt>
                <c:pt idx="1523">
                  <c:v>162.7166666666667</c:v>
                </c:pt>
                <c:pt idx="1524">
                  <c:v>162.76841666666678</c:v>
                </c:pt>
                <c:pt idx="1525">
                  <c:v>162.83673333333331</c:v>
                </c:pt>
                <c:pt idx="1526">
                  <c:v>162.93338333333327</c:v>
                </c:pt>
                <c:pt idx="1527">
                  <c:v>163.01168333333339</c:v>
                </c:pt>
                <c:pt idx="1528">
                  <c:v>163.08000000000004</c:v>
                </c:pt>
                <c:pt idx="1529">
                  <c:v>163.16006666666669</c:v>
                </c:pt>
                <c:pt idx="1530">
                  <c:v>163.28341666666665</c:v>
                </c:pt>
                <c:pt idx="1531">
                  <c:v>163.37671666666677</c:v>
                </c:pt>
                <c:pt idx="1532">
                  <c:v>163.45671666666669</c:v>
                </c:pt>
                <c:pt idx="1533">
                  <c:v>163.58005000000003</c:v>
                </c:pt>
                <c:pt idx="1534">
                  <c:v>163.70173333333332</c:v>
                </c:pt>
                <c:pt idx="1535">
                  <c:v>163.79506666666668</c:v>
                </c:pt>
                <c:pt idx="1536">
                  <c:v>163.89171666666664</c:v>
                </c:pt>
                <c:pt idx="1537">
                  <c:v>164.03840000000014</c:v>
                </c:pt>
                <c:pt idx="1538">
                  <c:v>164.13340000000005</c:v>
                </c:pt>
                <c:pt idx="1539">
                  <c:v>164.25671666666665</c:v>
                </c:pt>
                <c:pt idx="1540">
                  <c:v>164.40501666666671</c:v>
                </c:pt>
                <c:pt idx="1541">
                  <c:v>164.46839999999997</c:v>
                </c:pt>
                <c:pt idx="1542">
                  <c:v>164.55341666666675</c:v>
                </c:pt>
                <c:pt idx="1543">
                  <c:v>164.63171666666665</c:v>
                </c:pt>
                <c:pt idx="1544">
                  <c:v>164.72671666666679</c:v>
                </c:pt>
                <c:pt idx="1545">
                  <c:v>164.79335000000003</c:v>
                </c:pt>
                <c:pt idx="1546">
                  <c:v>164.84834999999998</c:v>
                </c:pt>
                <c:pt idx="1547">
                  <c:v>164.91506666666669</c:v>
                </c:pt>
                <c:pt idx="1548">
                  <c:v>164.99671666666666</c:v>
                </c:pt>
                <c:pt idx="1549">
                  <c:v>165.09341666666671</c:v>
                </c:pt>
                <c:pt idx="1550">
                  <c:v>165.1617500000001</c:v>
                </c:pt>
                <c:pt idx="1551">
                  <c:v>165.2267333333333</c:v>
                </c:pt>
                <c:pt idx="1552">
                  <c:v>165.2933833333334</c:v>
                </c:pt>
                <c:pt idx="1553">
                  <c:v>165.39004999999997</c:v>
                </c:pt>
                <c:pt idx="1554">
                  <c:v>165.46839999999997</c:v>
                </c:pt>
                <c:pt idx="1555">
                  <c:v>165.53505000000007</c:v>
                </c:pt>
                <c:pt idx="1556">
                  <c:v>165.59006666666676</c:v>
                </c:pt>
                <c:pt idx="1557">
                  <c:v>165.66001666666671</c:v>
                </c:pt>
                <c:pt idx="1558">
                  <c:v>165.7516833333334</c:v>
                </c:pt>
                <c:pt idx="1559">
                  <c:v>165.82340000000011</c:v>
                </c:pt>
                <c:pt idx="1560">
                  <c:v>165.87340000000006</c:v>
                </c:pt>
                <c:pt idx="1561">
                  <c:v>165.92673333333335</c:v>
                </c:pt>
                <c:pt idx="1562">
                  <c:v>165.99506666666662</c:v>
                </c:pt>
                <c:pt idx="1563">
                  <c:v>166.10501666666664</c:v>
                </c:pt>
                <c:pt idx="1564">
                  <c:v>166.18506666666667</c:v>
                </c:pt>
                <c:pt idx="1565">
                  <c:v>166.25341666666668</c:v>
                </c:pt>
                <c:pt idx="1566">
                  <c:v>166.28671666666673</c:v>
                </c:pt>
                <c:pt idx="1567">
                  <c:v>166.28840000000014</c:v>
                </c:pt>
                <c:pt idx="1568">
                  <c:v>166.32168333333334</c:v>
                </c:pt>
                <c:pt idx="1569">
                  <c:v>166.42668333333336</c:v>
                </c:pt>
                <c:pt idx="1570">
                  <c:v>166.53668333333337</c:v>
                </c:pt>
                <c:pt idx="1571">
                  <c:v>166.60501666666664</c:v>
                </c:pt>
                <c:pt idx="1572">
                  <c:v>166.6700166666667</c:v>
                </c:pt>
                <c:pt idx="1573">
                  <c:v>166.80668333333335</c:v>
                </c:pt>
                <c:pt idx="1574">
                  <c:v>166.91500000000008</c:v>
                </c:pt>
                <c:pt idx="1575">
                  <c:v>166.98173333333341</c:v>
                </c:pt>
                <c:pt idx="1576">
                  <c:v>167.06168333333335</c:v>
                </c:pt>
                <c:pt idx="1577">
                  <c:v>167.17003333333332</c:v>
                </c:pt>
                <c:pt idx="1578">
                  <c:v>167.25339999999994</c:v>
                </c:pt>
                <c:pt idx="1579">
                  <c:v>167.31843333333336</c:v>
                </c:pt>
                <c:pt idx="1580">
                  <c:v>167.41500000000008</c:v>
                </c:pt>
                <c:pt idx="1581">
                  <c:v>167.54671666666673</c:v>
                </c:pt>
                <c:pt idx="1582">
                  <c:v>167.61840000000007</c:v>
                </c:pt>
                <c:pt idx="1583">
                  <c:v>167.68501666666668</c:v>
                </c:pt>
                <c:pt idx="1584">
                  <c:v>167.77675000000011</c:v>
                </c:pt>
                <c:pt idx="1585">
                  <c:v>167.88841666666667</c:v>
                </c:pt>
                <c:pt idx="1586">
                  <c:v>167.96671666666668</c:v>
                </c:pt>
                <c:pt idx="1587">
                  <c:v>168.03666666666663</c:v>
                </c:pt>
                <c:pt idx="1588">
                  <c:v>168.1266833333334</c:v>
                </c:pt>
                <c:pt idx="1589">
                  <c:v>168.27841666666677</c:v>
                </c:pt>
                <c:pt idx="1590">
                  <c:v>168.35840000000007</c:v>
                </c:pt>
                <c:pt idx="1591">
                  <c:v>168.42666666666662</c:v>
                </c:pt>
                <c:pt idx="1592">
                  <c:v>168.52001666666672</c:v>
                </c:pt>
                <c:pt idx="1593">
                  <c:v>168.64341666666678</c:v>
                </c:pt>
                <c:pt idx="1594">
                  <c:v>168.71010000000001</c:v>
                </c:pt>
                <c:pt idx="1595">
                  <c:v>168.7900166666667</c:v>
                </c:pt>
                <c:pt idx="1596">
                  <c:v>168.92506666666668</c:v>
                </c:pt>
                <c:pt idx="1597">
                  <c:v>169.03340000000003</c:v>
                </c:pt>
                <c:pt idx="1598">
                  <c:v>169.11340000000007</c:v>
                </c:pt>
                <c:pt idx="1599">
                  <c:v>169.22341666666671</c:v>
                </c:pt>
                <c:pt idx="1600">
                  <c:v>169.39840000000004</c:v>
                </c:pt>
                <c:pt idx="1601">
                  <c:v>169.48000000000002</c:v>
                </c:pt>
                <c:pt idx="1602">
                  <c:v>169.60333333333335</c:v>
                </c:pt>
                <c:pt idx="1603">
                  <c:v>169.70668333333333</c:v>
                </c:pt>
                <c:pt idx="1604">
                  <c:v>169.77675000000011</c:v>
                </c:pt>
                <c:pt idx="1605">
                  <c:v>169.85840000000007</c:v>
                </c:pt>
                <c:pt idx="1606">
                  <c:v>169.91008333333343</c:v>
                </c:pt>
                <c:pt idx="1607">
                  <c:v>169.9666666666667</c:v>
                </c:pt>
                <c:pt idx="1608">
                  <c:v>170.01999999999998</c:v>
                </c:pt>
                <c:pt idx="1609">
                  <c:v>170.05840000000001</c:v>
                </c:pt>
                <c:pt idx="1610">
                  <c:v>170.10013333333336</c:v>
                </c:pt>
                <c:pt idx="1611">
                  <c:v>170.14001666666661</c:v>
                </c:pt>
                <c:pt idx="1612">
                  <c:v>170.19673333333344</c:v>
                </c:pt>
                <c:pt idx="1613">
                  <c:v>170.27671666666674</c:v>
                </c:pt>
                <c:pt idx="1614">
                  <c:v>170.41168333333337</c:v>
                </c:pt>
                <c:pt idx="1615">
                  <c:v>170.47671666666679</c:v>
                </c:pt>
                <c:pt idx="1616">
                  <c:v>170.54840000000002</c:v>
                </c:pt>
                <c:pt idx="1617">
                  <c:v>170.64001666666661</c:v>
                </c:pt>
                <c:pt idx="1618">
                  <c:v>170.78668333333337</c:v>
                </c:pt>
                <c:pt idx="1619">
                  <c:v>170.85840000000007</c:v>
                </c:pt>
                <c:pt idx="1620">
                  <c:v>170.93668333333335</c:v>
                </c:pt>
                <c:pt idx="1621">
                  <c:v>171.12504999999999</c:v>
                </c:pt>
                <c:pt idx="1622">
                  <c:v>171.20666666666671</c:v>
                </c:pt>
                <c:pt idx="1623">
                  <c:v>171.30169999999998</c:v>
                </c:pt>
                <c:pt idx="1624">
                  <c:v>171.50335000000007</c:v>
                </c:pt>
                <c:pt idx="1625">
                  <c:v>171.58339999999998</c:v>
                </c:pt>
                <c:pt idx="1626">
                  <c:v>171.78673333333336</c:v>
                </c:pt>
                <c:pt idx="1627">
                  <c:v>171.89676666666662</c:v>
                </c:pt>
                <c:pt idx="1628">
                  <c:v>171.97839999999997</c:v>
                </c:pt>
                <c:pt idx="1629">
                  <c:v>172.20501666666667</c:v>
                </c:pt>
                <c:pt idx="1630">
                  <c:v>172.31340000000012</c:v>
                </c:pt>
                <c:pt idx="1631">
                  <c:v>172.53173333333336</c:v>
                </c:pt>
                <c:pt idx="1632">
                  <c:v>172.61008333333336</c:v>
                </c:pt>
                <c:pt idx="1633">
                  <c:v>172.73171666666667</c:v>
                </c:pt>
                <c:pt idx="1634">
                  <c:v>172.94668333333334</c:v>
                </c:pt>
                <c:pt idx="1635">
                  <c:v>173.05671666666672</c:v>
                </c:pt>
                <c:pt idx="1636">
                  <c:v>173.28666666666663</c:v>
                </c:pt>
                <c:pt idx="1637">
                  <c:v>173.36668333333341</c:v>
                </c:pt>
                <c:pt idx="1638">
                  <c:v>173.63505000000009</c:v>
                </c:pt>
                <c:pt idx="1639">
                  <c:v>173.71670000000006</c:v>
                </c:pt>
                <c:pt idx="1640">
                  <c:v>173.97340000000008</c:v>
                </c:pt>
                <c:pt idx="1641">
                  <c:v>174.08171666666669</c:v>
                </c:pt>
                <c:pt idx="1642">
                  <c:v>174.35339999999997</c:v>
                </c:pt>
                <c:pt idx="1643">
                  <c:v>174.46171666666669</c:v>
                </c:pt>
                <c:pt idx="1644">
                  <c:v>174.67840000000001</c:v>
                </c:pt>
                <c:pt idx="1645">
                  <c:v>174.79835000000003</c:v>
                </c:pt>
                <c:pt idx="1646">
                  <c:v>175.31173333333334</c:v>
                </c:pt>
                <c:pt idx="1647">
                  <c:v>175.43340000000001</c:v>
                </c:pt>
                <c:pt idx="1648">
                  <c:v>175.68840000000012</c:v>
                </c:pt>
                <c:pt idx="1649">
                  <c:v>175.82666666666671</c:v>
                </c:pt>
                <c:pt idx="1650">
                  <c:v>176.09501666666665</c:v>
                </c:pt>
                <c:pt idx="1651">
                  <c:v>176.33501666666677</c:v>
                </c:pt>
                <c:pt idx="1652">
                  <c:v>176.44341666666674</c:v>
                </c:pt>
                <c:pt idx="1653">
                  <c:v>176.7283666666666</c:v>
                </c:pt>
                <c:pt idx="1654">
                  <c:v>176.83668333333333</c:v>
                </c:pt>
                <c:pt idx="1655">
                  <c:v>177.10668333333331</c:v>
                </c:pt>
                <c:pt idx="1656">
                  <c:v>177.24340000000007</c:v>
                </c:pt>
                <c:pt idx="1657">
                  <c:v>177.49666666666678</c:v>
                </c:pt>
                <c:pt idx="1658">
                  <c:v>177.79668333333336</c:v>
                </c:pt>
                <c:pt idx="1659">
                  <c:v>177.90340000000003</c:v>
                </c:pt>
                <c:pt idx="1660">
                  <c:v>178.17335000000003</c:v>
                </c:pt>
                <c:pt idx="1661">
                  <c:v>178.48505000000011</c:v>
                </c:pt>
                <c:pt idx="1662">
                  <c:v>178.5933500000001</c:v>
                </c:pt>
                <c:pt idx="1663">
                  <c:v>178.88840000000005</c:v>
                </c:pt>
                <c:pt idx="1664">
                  <c:v>179.19844999999998</c:v>
                </c:pt>
                <c:pt idx="1665">
                  <c:v>179.27841666666677</c:v>
                </c:pt>
                <c:pt idx="1666">
                  <c:v>179.63168333333329</c:v>
                </c:pt>
                <c:pt idx="1667">
                  <c:v>179.90001666666672</c:v>
                </c:pt>
                <c:pt idx="1668">
                  <c:v>180.02501666666672</c:v>
                </c:pt>
                <c:pt idx="1669">
                  <c:v>180.36001666666675</c:v>
                </c:pt>
                <c:pt idx="1670">
                  <c:v>180.68671666666671</c:v>
                </c:pt>
                <c:pt idx="1671">
                  <c:v>181.01006666666672</c:v>
                </c:pt>
                <c:pt idx="1672">
                  <c:v>181.13001666666673</c:v>
                </c:pt>
                <c:pt idx="1673">
                  <c:v>181.42841666666675</c:v>
                </c:pt>
                <c:pt idx="1674">
                  <c:v>181.75001666666674</c:v>
                </c:pt>
                <c:pt idx="1675">
                  <c:v>182.04666666666674</c:v>
                </c:pt>
                <c:pt idx="1676">
                  <c:v>182.18340000000001</c:v>
                </c:pt>
                <c:pt idx="1677">
                  <c:v>182.49340000000007</c:v>
                </c:pt>
                <c:pt idx="1678">
                  <c:v>182.76171666666676</c:v>
                </c:pt>
                <c:pt idx="1679">
                  <c:v>183.09840000000008</c:v>
                </c:pt>
                <c:pt idx="1680">
                  <c:v>183.19501666666667</c:v>
                </c:pt>
                <c:pt idx="1681">
                  <c:v>183.51668333333339</c:v>
                </c:pt>
                <c:pt idx="1682">
                  <c:v>183.85668333333331</c:v>
                </c:pt>
                <c:pt idx="1683">
                  <c:v>184.23671666666667</c:v>
                </c:pt>
                <c:pt idx="1684">
                  <c:v>184.54671666666673</c:v>
                </c:pt>
                <c:pt idx="1685">
                  <c:v>184.87001666666674</c:v>
                </c:pt>
                <c:pt idx="1686">
                  <c:v>184.9767333333333</c:v>
                </c:pt>
                <c:pt idx="1687">
                  <c:v>185.28673333333336</c:v>
                </c:pt>
                <c:pt idx="1688">
                  <c:v>185.68000000000006</c:v>
                </c:pt>
                <c:pt idx="1689">
                  <c:v>186.0684</c:v>
                </c:pt>
                <c:pt idx="1690">
                  <c:v>186.38001666666673</c:v>
                </c:pt>
                <c:pt idx="1691">
                  <c:v>186.74341666666669</c:v>
                </c:pt>
                <c:pt idx="1692">
                  <c:v>187.07001666666667</c:v>
                </c:pt>
                <c:pt idx="1693">
                  <c:v>187.40841666666665</c:v>
                </c:pt>
                <c:pt idx="1694">
                  <c:v>187.77006666666671</c:v>
                </c:pt>
                <c:pt idx="1695">
                  <c:v>188.15173333333337</c:v>
                </c:pt>
                <c:pt idx="1696">
                  <c:v>188.51501666666661</c:v>
                </c:pt>
                <c:pt idx="1697">
                  <c:v>188.82501666666678</c:v>
                </c:pt>
                <c:pt idx="1698">
                  <c:v>189.21668333333344</c:v>
                </c:pt>
                <c:pt idx="1699">
                  <c:v>189.56666666666672</c:v>
                </c:pt>
                <c:pt idx="1700">
                  <c:v>189.85840000000007</c:v>
                </c:pt>
                <c:pt idx="1701">
                  <c:v>189.86008333333336</c:v>
                </c:pt>
                <c:pt idx="1702">
                  <c:v>189.94501666666667</c:v>
                </c:pt>
                <c:pt idx="1703">
                  <c:v>190.35006666666675</c:v>
                </c:pt>
                <c:pt idx="1704">
                  <c:v>190.93001666666669</c:v>
                </c:pt>
                <c:pt idx="1705">
                  <c:v>191.30668333333335</c:v>
                </c:pt>
                <c:pt idx="1706">
                  <c:v>191.71505000000002</c:v>
                </c:pt>
                <c:pt idx="1707">
                  <c:v>192.06510000000003</c:v>
                </c:pt>
                <c:pt idx="1708">
                  <c:v>192.74001666666663</c:v>
                </c:pt>
                <c:pt idx="1709">
                  <c:v>193.07676666666669</c:v>
                </c:pt>
                <c:pt idx="1710">
                  <c:v>193.75339999999994</c:v>
                </c:pt>
                <c:pt idx="1711">
                  <c:v>193.89173333333338</c:v>
                </c:pt>
                <c:pt idx="1712">
                  <c:v>193.89341666666678</c:v>
                </c:pt>
                <c:pt idx="1713">
                  <c:v>194.14173333333338</c:v>
                </c:pt>
                <c:pt idx="1714">
                  <c:v>194.84350000000006</c:v>
                </c:pt>
                <c:pt idx="1715">
                  <c:v>195.19506666666666</c:v>
                </c:pt>
                <c:pt idx="1716">
                  <c:v>195.96501666666666</c:v>
                </c:pt>
                <c:pt idx="1717">
                  <c:v>196.35671666666667</c:v>
                </c:pt>
                <c:pt idx="1718">
                  <c:v>197.35673333333341</c:v>
                </c:pt>
                <c:pt idx="1719">
                  <c:v>198.03166666666675</c:v>
                </c:pt>
                <c:pt idx="1720">
                  <c:v>198.46341666666672</c:v>
                </c:pt>
                <c:pt idx="1721">
                  <c:v>199.15173333333337</c:v>
                </c:pt>
                <c:pt idx="1722">
                  <c:v>199.8517333333333</c:v>
                </c:pt>
                <c:pt idx="1723">
                  <c:v>200.61006666666663</c:v>
                </c:pt>
                <c:pt idx="1724">
                  <c:v>200.93335000000013</c:v>
                </c:pt>
                <c:pt idx="1725">
                  <c:v>201.14834999999994</c:v>
                </c:pt>
                <c:pt idx="1726">
                  <c:v>201.29671666666673</c:v>
                </c:pt>
                <c:pt idx="1727">
                  <c:v>202.27168333333339</c:v>
                </c:pt>
                <c:pt idx="1728">
                  <c:v>202.41835000000003</c:v>
                </c:pt>
                <c:pt idx="1729">
                  <c:v>203.44501666666667</c:v>
                </c:pt>
                <c:pt idx="1730">
                  <c:v>204.14668333333339</c:v>
                </c:pt>
                <c:pt idx="1731">
                  <c:v>205.11840000000007</c:v>
                </c:pt>
                <c:pt idx="1732">
                  <c:v>205.51168333333339</c:v>
                </c:pt>
                <c:pt idx="1733">
                  <c:v>206.26501666666661</c:v>
                </c:pt>
                <c:pt idx="1734">
                  <c:v>207.29171666666662</c:v>
                </c:pt>
                <c:pt idx="1735">
                  <c:v>208.02173333333337</c:v>
                </c:pt>
                <c:pt idx="1736">
                  <c:v>208.41173333333336</c:v>
                </c:pt>
                <c:pt idx="1737">
                  <c:v>209.42504999999994</c:v>
                </c:pt>
                <c:pt idx="1738">
                  <c:v>210.05340000000001</c:v>
                </c:pt>
                <c:pt idx="1739">
                  <c:v>210.05509999999992</c:v>
                </c:pt>
                <c:pt idx="1740">
                  <c:v>210.23668333333342</c:v>
                </c:pt>
                <c:pt idx="1741">
                  <c:v>210.87166666666678</c:v>
                </c:pt>
                <c:pt idx="1742">
                  <c:v>210.87334999999996</c:v>
                </c:pt>
                <c:pt idx="1743">
                  <c:v>211.13835000000006</c:v>
                </c:pt>
                <c:pt idx="1744">
                  <c:v>211.92340000000002</c:v>
                </c:pt>
                <c:pt idx="1745">
                  <c:v>212.65335000000005</c:v>
                </c:pt>
                <c:pt idx="1746">
                  <c:v>213.66504999999995</c:v>
                </c:pt>
                <c:pt idx="1747">
                  <c:v>214.47506666666675</c:v>
                </c:pt>
                <c:pt idx="1748">
                  <c:v>215.38841666666667</c:v>
                </c:pt>
                <c:pt idx="1749">
                  <c:v>216.11008333333336</c:v>
                </c:pt>
                <c:pt idx="1750">
                  <c:v>216.72671666666679</c:v>
                </c:pt>
                <c:pt idx="1751">
                  <c:v>217.46505000000002</c:v>
                </c:pt>
                <c:pt idx="1752">
                  <c:v>218.30843333333337</c:v>
                </c:pt>
                <c:pt idx="1753">
                  <c:v>219.04671666666673</c:v>
                </c:pt>
                <c:pt idx="1754">
                  <c:v>219.85168333333343</c:v>
                </c:pt>
                <c:pt idx="1755">
                  <c:v>220.56340000000012</c:v>
                </c:pt>
                <c:pt idx="1756">
                  <c:v>221.13840000000005</c:v>
                </c:pt>
                <c:pt idx="1757">
                  <c:v>222.05168333333336</c:v>
                </c:pt>
                <c:pt idx="1758">
                  <c:v>222.89506666666671</c:v>
                </c:pt>
                <c:pt idx="1759">
                  <c:v>223.72671666666679</c:v>
                </c:pt>
                <c:pt idx="1760">
                  <c:v>224.47503333333339</c:v>
                </c:pt>
                <c:pt idx="1761">
                  <c:v>225.33501666666677</c:v>
                </c:pt>
                <c:pt idx="1762">
                  <c:v>226.23168333333331</c:v>
                </c:pt>
                <c:pt idx="1763">
                  <c:v>226.95671666666669</c:v>
                </c:pt>
                <c:pt idx="1764">
                  <c:v>227.78835000000004</c:v>
                </c:pt>
                <c:pt idx="1765">
                  <c:v>228.80668333333335</c:v>
                </c:pt>
                <c:pt idx="1766">
                  <c:v>229.75840000000005</c:v>
                </c:pt>
                <c:pt idx="1767">
                  <c:v>230.65666666666675</c:v>
                </c:pt>
                <c:pt idx="1768">
                  <c:v>231.66173333333336</c:v>
                </c:pt>
                <c:pt idx="1769">
                  <c:v>232.70841666666661</c:v>
                </c:pt>
                <c:pt idx="1770">
                  <c:v>233.63168333333329</c:v>
                </c:pt>
                <c:pt idx="1771">
                  <c:v>234.7183500000001</c:v>
                </c:pt>
                <c:pt idx="1772">
                  <c:v>235.71338333333335</c:v>
                </c:pt>
                <c:pt idx="1773">
                  <c:v>236.78506666666669</c:v>
                </c:pt>
                <c:pt idx="1774">
                  <c:v>237.85668333333331</c:v>
                </c:pt>
                <c:pt idx="1775">
                  <c:v>239.03668333333337</c:v>
                </c:pt>
                <c:pt idx="1776">
                  <c:v>239.21173333333331</c:v>
                </c:pt>
                <c:pt idx="1777">
                  <c:v>239.21340000000009</c:v>
                </c:pt>
                <c:pt idx="1778">
                  <c:v>240.43006666666679</c:v>
                </c:pt>
                <c:pt idx="1779">
                  <c:v>241.625</c:v>
                </c:pt>
                <c:pt idx="1780">
                  <c:v>241.97005000000001</c:v>
                </c:pt>
                <c:pt idx="1781">
                  <c:v>241.97173333333342</c:v>
                </c:pt>
                <c:pt idx="1782">
                  <c:v>242.77675000000011</c:v>
                </c:pt>
                <c:pt idx="1783">
                  <c:v>244.10339999999997</c:v>
                </c:pt>
                <c:pt idx="1784">
                  <c:v>245.34001666666666</c:v>
                </c:pt>
                <c:pt idx="1785">
                  <c:v>246.79835000000003</c:v>
                </c:pt>
                <c:pt idx="1786">
                  <c:v>247.05505000000005</c:v>
                </c:pt>
                <c:pt idx="1787">
                  <c:v>247.05673333333334</c:v>
                </c:pt>
                <c:pt idx="1788">
                  <c:v>248.20668333333333</c:v>
                </c:pt>
                <c:pt idx="1789">
                  <c:v>249.78840000000014</c:v>
                </c:pt>
                <c:pt idx="1790">
                  <c:v>249.93668333333335</c:v>
                </c:pt>
                <c:pt idx="1791">
                  <c:v>249.96839999999997</c:v>
                </c:pt>
                <c:pt idx="1792">
                  <c:v>249.98001666666664</c:v>
                </c:pt>
                <c:pt idx="1793">
                  <c:v>249.99340000000007</c:v>
                </c:pt>
                <c:pt idx="1794">
                  <c:v>250.01006666666672</c:v>
                </c:pt>
                <c:pt idx="1795">
                  <c:v>250.02168333333339</c:v>
                </c:pt>
                <c:pt idx="1796">
                  <c:v>250.03499999999997</c:v>
                </c:pt>
                <c:pt idx="1797">
                  <c:v>250.04668333333336</c:v>
                </c:pt>
                <c:pt idx="1798">
                  <c:v>250.06338333333338</c:v>
                </c:pt>
                <c:pt idx="1799">
                  <c:v>250.07673333333332</c:v>
                </c:pt>
                <c:pt idx="1800">
                  <c:v>250.08838333333335</c:v>
                </c:pt>
                <c:pt idx="1801">
                  <c:v>250.10000000000002</c:v>
                </c:pt>
                <c:pt idx="1802">
                  <c:v>250.11501666666663</c:v>
                </c:pt>
                <c:pt idx="1803">
                  <c:v>250.1266833333334</c:v>
                </c:pt>
                <c:pt idx="1804">
                  <c:v>250.14341666666678</c:v>
                </c:pt>
                <c:pt idx="1805">
                  <c:v>250.21506666666676</c:v>
                </c:pt>
                <c:pt idx="1806">
                  <c:v>250.22671666666679</c:v>
                </c:pt>
                <c:pt idx="1807">
                  <c:v>250.24343333333331</c:v>
                </c:pt>
                <c:pt idx="1808">
                  <c:v>250.26840000000004</c:v>
                </c:pt>
                <c:pt idx="1809">
                  <c:v>250.30843333333337</c:v>
                </c:pt>
                <c:pt idx="1810">
                  <c:v>250.34836666666672</c:v>
                </c:pt>
                <c:pt idx="1811">
                  <c:v>250.39004999999997</c:v>
                </c:pt>
                <c:pt idx="1812">
                  <c:v>250.41841666666676</c:v>
                </c:pt>
                <c:pt idx="1813">
                  <c:v>250.44506666666666</c:v>
                </c:pt>
                <c:pt idx="1814">
                  <c:v>250.48340000000007</c:v>
                </c:pt>
                <c:pt idx="1815">
                  <c:v>250.52668333333338</c:v>
                </c:pt>
                <c:pt idx="1816">
                  <c:v>250.60666666666668</c:v>
                </c:pt>
                <c:pt idx="1817">
                  <c:v>250.75506666666672</c:v>
                </c:pt>
                <c:pt idx="1818">
                  <c:v>250.76673333333338</c:v>
                </c:pt>
                <c:pt idx="1819">
                  <c:v>250.78340000000003</c:v>
                </c:pt>
                <c:pt idx="1820">
                  <c:v>250.79673333333346</c:v>
                </c:pt>
                <c:pt idx="1821">
                  <c:v>250.80841666666663</c:v>
                </c:pt>
                <c:pt idx="1822">
                  <c:v>250.8217166666667</c:v>
                </c:pt>
                <c:pt idx="1823">
                  <c:v>250.83840000000009</c:v>
                </c:pt>
                <c:pt idx="1824">
                  <c:v>250.85006666666675</c:v>
                </c:pt>
                <c:pt idx="1825">
                  <c:v>250.86341666666669</c:v>
                </c:pt>
                <c:pt idx="1826">
                  <c:v>250.87508333333335</c:v>
                </c:pt>
                <c:pt idx="1827">
                  <c:v>250.89173333333338</c:v>
                </c:pt>
                <c:pt idx="1828">
                  <c:v>250.90501666666671</c:v>
                </c:pt>
                <c:pt idx="1829">
                  <c:v>250.91668333333337</c:v>
                </c:pt>
                <c:pt idx="1830">
                  <c:v>250.94343333333336</c:v>
                </c:pt>
                <c:pt idx="1831">
                  <c:v>250.95670000000007</c:v>
                </c:pt>
                <c:pt idx="1832">
                  <c:v>250.97001666666665</c:v>
                </c:pt>
                <c:pt idx="1833">
                  <c:v>250.98340000000007</c:v>
                </c:pt>
                <c:pt idx="1834">
                  <c:v>251.00001666666674</c:v>
                </c:pt>
                <c:pt idx="1835">
                  <c:v>251.01340000000005</c:v>
                </c:pt>
                <c:pt idx="1836">
                  <c:v>251.02510000000007</c:v>
                </c:pt>
                <c:pt idx="1837">
                  <c:v>251.03840000000014</c:v>
                </c:pt>
                <c:pt idx="1838">
                  <c:v>251.13840000000005</c:v>
                </c:pt>
                <c:pt idx="1839">
                  <c:v>251.15001666666672</c:v>
                </c:pt>
                <c:pt idx="1840">
                  <c:v>251.16671666666662</c:v>
                </c:pt>
                <c:pt idx="1841">
                  <c:v>251.18005000000005</c:v>
                </c:pt>
                <c:pt idx="1842">
                  <c:v>251.19171666666659</c:v>
                </c:pt>
                <c:pt idx="1843">
                  <c:v>251.22168333333332</c:v>
                </c:pt>
                <c:pt idx="1844">
                  <c:v>251.24840000000006</c:v>
                </c:pt>
                <c:pt idx="1845">
                  <c:v>251.27334999999994</c:v>
                </c:pt>
                <c:pt idx="1846">
                  <c:v>251.30166666666662</c:v>
                </c:pt>
                <c:pt idx="1847">
                  <c:v>251.32666666666671</c:v>
                </c:pt>
                <c:pt idx="1848">
                  <c:v>251.34005000000002</c:v>
                </c:pt>
                <c:pt idx="1849">
                  <c:v>251.35168333333343</c:v>
                </c:pt>
                <c:pt idx="1850">
                  <c:v>251.36840000000007</c:v>
                </c:pt>
                <c:pt idx="1851">
                  <c:v>251.38168333333329</c:v>
                </c:pt>
                <c:pt idx="1852">
                  <c:v>251.40668333333338</c:v>
                </c:pt>
                <c:pt idx="1853">
                  <c:v>251.43501666666668</c:v>
                </c:pt>
                <c:pt idx="1854">
                  <c:v>251.46005000000002</c:v>
                </c:pt>
                <c:pt idx="1855">
                  <c:v>251.48840000000007</c:v>
                </c:pt>
                <c:pt idx="1856">
                  <c:v>251.52840000000003</c:v>
                </c:pt>
                <c:pt idx="1857">
                  <c:v>251.58168333333333</c:v>
                </c:pt>
                <c:pt idx="1858">
                  <c:v>251.66341666666665</c:v>
                </c:pt>
                <c:pt idx="1859">
                  <c:v>251.78168333333338</c:v>
                </c:pt>
                <c:pt idx="1860">
                  <c:v>252.00841666666668</c:v>
                </c:pt>
                <c:pt idx="1861">
                  <c:v>252.35840000000007</c:v>
                </c:pt>
                <c:pt idx="1862">
                  <c:v>252.93501666666668</c:v>
                </c:pt>
                <c:pt idx="1863">
                  <c:v>253.72671666666679</c:v>
                </c:pt>
                <c:pt idx="1864">
                  <c:v>254.79840000000002</c:v>
                </c:pt>
                <c:pt idx="1865">
                  <c:v>254.80006666666668</c:v>
                </c:pt>
                <c:pt idx="1866">
                  <c:v>255.10668333333331</c:v>
                </c:pt>
                <c:pt idx="1867">
                  <c:v>255.99171666666666</c:v>
                </c:pt>
                <c:pt idx="1868">
                  <c:v>255.99340000000007</c:v>
                </c:pt>
                <c:pt idx="1869">
                  <c:v>256.7967000000001</c:v>
                </c:pt>
                <c:pt idx="1870">
                  <c:v>259.04840000000002</c:v>
                </c:pt>
                <c:pt idx="1871">
                  <c:v>262.96340000000009</c:v>
                </c:pt>
                <c:pt idx="1872">
                  <c:v>267.64171666666664</c:v>
                </c:pt>
                <c:pt idx="1873">
                  <c:v>272.59006666666676</c:v>
                </c:pt>
                <c:pt idx="1874">
                  <c:v>278.34174999999993</c:v>
                </c:pt>
                <c:pt idx="1875">
                  <c:v>280.81335000000001</c:v>
                </c:pt>
                <c:pt idx="1876">
                  <c:v>280.81501666666657</c:v>
                </c:pt>
                <c:pt idx="1877">
                  <c:v>286.2100833333335</c:v>
                </c:pt>
                <c:pt idx="1878">
                  <c:v>289.32340000000011</c:v>
                </c:pt>
                <c:pt idx="1879">
                  <c:v>289.32511666666676</c:v>
                </c:pt>
                <c:pt idx="1880">
                  <c:v>295.28671666666662</c:v>
                </c:pt>
                <c:pt idx="1881">
                  <c:v>296.7417333333334</c:v>
                </c:pt>
                <c:pt idx="1882">
                  <c:v>296.74343333333343</c:v>
                </c:pt>
                <c:pt idx="1883">
                  <c:v>305.70501666666667</c:v>
                </c:pt>
                <c:pt idx="1884">
                  <c:v>317.5700333333333</c:v>
                </c:pt>
                <c:pt idx="1885">
                  <c:v>328.04173333333335</c:v>
                </c:pt>
                <c:pt idx="1886">
                  <c:v>335.17841666666675</c:v>
                </c:pt>
                <c:pt idx="1887">
                  <c:v>335.18009999999992</c:v>
                </c:pt>
                <c:pt idx="1888">
                  <c:v>345.46840000000009</c:v>
                </c:pt>
                <c:pt idx="1889">
                  <c:v>356.54174999999998</c:v>
                </c:pt>
                <c:pt idx="1890">
                  <c:v>356.54339999999991</c:v>
                </c:pt>
                <c:pt idx="1891">
                  <c:v>363.85166666666657</c:v>
                </c:pt>
                <c:pt idx="1892">
                  <c:v>365.13501666666673</c:v>
                </c:pt>
                <c:pt idx="1893">
                  <c:v>365.13673333333338</c:v>
                </c:pt>
                <c:pt idx="1894">
                  <c:v>366.84341666666671</c:v>
                </c:pt>
                <c:pt idx="1895">
                  <c:v>366.84501666666654</c:v>
                </c:pt>
                <c:pt idx="1896">
                  <c:v>372.92000000000019</c:v>
                </c:pt>
                <c:pt idx="1897">
                  <c:v>372.92168333333336</c:v>
                </c:pt>
                <c:pt idx="1898">
                  <c:v>382.08505000000002</c:v>
                </c:pt>
                <c:pt idx="1899">
                  <c:v>406.69840000000011</c:v>
                </c:pt>
                <c:pt idx="1900">
                  <c:v>412.31335000000001</c:v>
                </c:pt>
                <c:pt idx="1901">
                  <c:v>412.31499999999994</c:v>
                </c:pt>
                <c:pt idx="1902">
                  <c:v>415.38001666666662</c:v>
                </c:pt>
                <c:pt idx="1903">
                  <c:v>415.38176666666652</c:v>
                </c:pt>
                <c:pt idx="1904">
                  <c:v>436.30171666666672</c:v>
                </c:pt>
                <c:pt idx="1905">
                  <c:v>447.70501666666667</c:v>
                </c:pt>
                <c:pt idx="1906">
                  <c:v>447.70668333333344</c:v>
                </c:pt>
              </c:numCache>
            </c:numRef>
          </c:xVal>
          <c:yVal>
            <c:numRef>
              <c:f>'Pression Canon'!$A$3:$A$3785</c:f>
              <c:numCache>
                <c:formatCode>0.00E+00</c:formatCode>
                <c:ptCount val="3783"/>
                <c:pt idx="0">
                  <c:v>2.4290999767196001E-11</c:v>
                </c:pt>
                <c:pt idx="1">
                  <c:v>2.3926000070062999E-11</c:v>
                </c:pt>
                <c:pt idx="2">
                  <c:v>2.4290999767196001E-11</c:v>
                </c:pt>
                <c:pt idx="3">
                  <c:v>2.3789000283547E-11</c:v>
                </c:pt>
                <c:pt idx="4">
                  <c:v>2.3283000527562998E-11</c:v>
                </c:pt>
                <c:pt idx="5">
                  <c:v>2.2806000143927001E-11</c:v>
                </c:pt>
                <c:pt idx="6">
                  <c:v>2.3283000527562998E-11</c:v>
                </c:pt>
                <c:pt idx="7">
                  <c:v>2.2777000771579E-11</c:v>
                </c:pt>
                <c:pt idx="8">
                  <c:v>2.2271001015595001E-11</c:v>
                </c:pt>
                <c:pt idx="9">
                  <c:v>2.2122000412073E-11</c:v>
                </c:pt>
                <c:pt idx="10">
                  <c:v>2.2271001015595001E-11</c:v>
                </c:pt>
                <c:pt idx="11">
                  <c:v>2.1768000596500001E-11</c:v>
                </c:pt>
                <c:pt idx="12">
                  <c:v>2.1620000928424E-11</c:v>
                </c:pt>
                <c:pt idx="13">
                  <c:v>2.1768000596500001E-11</c:v>
                </c:pt>
                <c:pt idx="14">
                  <c:v>2.1501000632695001E-11</c:v>
                </c:pt>
                <c:pt idx="15">
                  <c:v>2.1768000596500001E-11</c:v>
                </c:pt>
                <c:pt idx="16">
                  <c:v>2.1262000840515999E-11</c:v>
                </c:pt>
                <c:pt idx="17">
                  <c:v>2.1186000870310002E-11</c:v>
                </c:pt>
                <c:pt idx="18">
                  <c:v>2.1262000840515999E-11</c:v>
                </c:pt>
                <c:pt idx="19">
                  <c:v>2.1071000846917E-11</c:v>
                </c:pt>
                <c:pt idx="20">
                  <c:v>2.1262000840515999E-11</c:v>
                </c:pt>
                <c:pt idx="21">
                  <c:v>2.0756001084532E-11</c:v>
                </c:pt>
                <c:pt idx="22">
                  <c:v>2.0242999984599001E-11</c:v>
                </c:pt>
                <c:pt idx="23">
                  <c:v>1.9730000619389E-11</c:v>
                </c:pt>
                <c:pt idx="24">
                  <c:v>1.9220000591068998E-11</c:v>
                </c:pt>
                <c:pt idx="25">
                  <c:v>1.8884000266284001E-11</c:v>
                </c:pt>
                <c:pt idx="26">
                  <c:v>1.9220000591068998E-11</c:v>
                </c:pt>
                <c:pt idx="27">
                  <c:v>1.8710999763471999E-11</c:v>
                </c:pt>
                <c:pt idx="28">
                  <c:v>1.8205000007486999E-11</c:v>
                </c:pt>
                <c:pt idx="29">
                  <c:v>1.7850000991193001E-11</c:v>
                </c:pt>
                <c:pt idx="30">
                  <c:v>1.8205000007486999E-11</c:v>
                </c:pt>
                <c:pt idx="31">
                  <c:v>1.7688000369942E-11</c:v>
                </c:pt>
                <c:pt idx="32">
                  <c:v>1.7156999779222E-11</c:v>
                </c:pt>
                <c:pt idx="33">
                  <c:v>1.6592999543818999E-11</c:v>
                </c:pt>
                <c:pt idx="34">
                  <c:v>1.6075999906273001E-11</c:v>
                </c:pt>
                <c:pt idx="35">
                  <c:v>1.5476000689296001E-11</c:v>
                </c:pt>
                <c:pt idx="36">
                  <c:v>1.4951999707802001E-11</c:v>
                </c:pt>
                <c:pt idx="37">
                  <c:v>1.441700057947E-11</c:v>
                </c:pt>
                <c:pt idx="38">
                  <c:v>1.3885999988750001E-11</c:v>
                </c:pt>
                <c:pt idx="39">
                  <c:v>1.3380000232766001E-11</c:v>
                </c:pt>
                <c:pt idx="40">
                  <c:v>1.2870000204446E-11</c:v>
                </c:pt>
                <c:pt idx="41">
                  <c:v>1.2367999853435E-11</c:v>
                </c:pt>
                <c:pt idx="42">
                  <c:v>1.1862000097451E-11</c:v>
                </c:pt>
                <c:pt idx="43">
                  <c:v>1.1359000545718999E-11</c:v>
                </c:pt>
                <c:pt idx="44">
                  <c:v>1.0857000194707999E-11</c:v>
                </c:pt>
                <c:pt idx="45">
                  <c:v>1.0347000166388999E-11</c:v>
                </c:pt>
                <c:pt idx="46">
                  <c:v>9.8450995619781006E-12</c:v>
                </c:pt>
                <c:pt idx="47">
                  <c:v>1.0651000047213E-11</c:v>
                </c:pt>
                <c:pt idx="48">
                  <c:v>1.2042000209489E-11</c:v>
                </c:pt>
                <c:pt idx="49">
                  <c:v>1.3875000107189E-11</c:v>
                </c:pt>
                <c:pt idx="50">
                  <c:v>1.6090000859448E-11</c:v>
                </c:pt>
                <c:pt idx="51">
                  <c:v>1.8584000657795001E-11</c:v>
                </c:pt>
                <c:pt idx="52">
                  <c:v>2.1342001083057999E-11</c:v>
                </c:pt>
                <c:pt idx="53">
                  <c:v>2.4320000874267E-11</c:v>
                </c:pt>
                <c:pt idx="54">
                  <c:v>2.7446000333552999E-11</c:v>
                </c:pt>
                <c:pt idx="55">
                  <c:v>3.07100005148E-11</c:v>
                </c:pt>
                <c:pt idx="56">
                  <c:v>3.4070999493929002E-11</c:v>
                </c:pt>
                <c:pt idx="57">
                  <c:v>3.7559001048182E-11</c:v>
                </c:pt>
                <c:pt idx="58">
                  <c:v>4.1115000293246001E-11</c:v>
                </c:pt>
                <c:pt idx="59">
                  <c:v>4.4726000680839E-11</c:v>
                </c:pt>
                <c:pt idx="60">
                  <c:v>4.8386999268457002E-11</c:v>
                </c:pt>
                <c:pt idx="61">
                  <c:v>5.1932000366683E-11</c:v>
                </c:pt>
                <c:pt idx="62">
                  <c:v>5.4896000939442002E-11</c:v>
                </c:pt>
                <c:pt idx="63">
                  <c:v>5.7292001004461E-11</c:v>
                </c:pt>
                <c:pt idx="64">
                  <c:v>5.9276000774489006E-11</c:v>
                </c:pt>
                <c:pt idx="65">
                  <c:v>6.0909999266555998E-11</c:v>
                </c:pt>
                <c:pt idx="66">
                  <c:v>6.2264998712536006E-11</c:v>
                </c:pt>
                <c:pt idx="67">
                  <c:v>6.3359997803936003E-11</c:v>
                </c:pt>
                <c:pt idx="68">
                  <c:v>6.4249001952009996E-11</c:v>
                </c:pt>
                <c:pt idx="69">
                  <c:v>6.5023000872522E-11</c:v>
                </c:pt>
                <c:pt idx="70">
                  <c:v>6.5666000415021001E-11</c:v>
                </c:pt>
                <c:pt idx="71">
                  <c:v>6.6237001994374006E-11</c:v>
                </c:pt>
                <c:pt idx="72">
                  <c:v>6.7061002584356996E-11</c:v>
                </c:pt>
                <c:pt idx="73">
                  <c:v>6.7689999438958004E-11</c:v>
                </c:pt>
                <c:pt idx="74">
                  <c:v>6.8192999858052006E-11</c:v>
                </c:pt>
                <c:pt idx="75">
                  <c:v>6.878900227214E-11</c:v>
                </c:pt>
                <c:pt idx="76">
                  <c:v>6.9360003851493004E-11</c:v>
                </c:pt>
                <c:pt idx="77">
                  <c:v>6.9981999362144995E-11</c:v>
                </c:pt>
                <c:pt idx="78">
                  <c:v>7.0527000906039994E-11</c:v>
                </c:pt>
                <c:pt idx="79">
                  <c:v>7.1048000815921003E-11</c:v>
                </c:pt>
                <c:pt idx="80">
                  <c:v>7.1583003413700006E-11</c:v>
                </c:pt>
                <c:pt idx="81">
                  <c:v>7.2084997693177994E-11</c:v>
                </c:pt>
                <c:pt idx="82">
                  <c:v>7.2586998911550001E-11</c:v>
                </c:pt>
                <c:pt idx="83">
                  <c:v>7.3093003871705003E-11</c:v>
                </c:pt>
                <c:pt idx="84">
                  <c:v>7.3627999530589999E-11</c:v>
                </c:pt>
                <c:pt idx="85">
                  <c:v>7.3898998032007005E-11</c:v>
                </c:pt>
                <c:pt idx="86">
                  <c:v>7.3627999530589999E-11</c:v>
                </c:pt>
                <c:pt idx="87">
                  <c:v>7.4140998895799997E-11</c:v>
                </c:pt>
                <c:pt idx="88">
                  <c:v>7.4651000658843003E-11</c:v>
                </c:pt>
                <c:pt idx="89">
                  <c:v>7.5179001912673003E-11</c:v>
                </c:pt>
                <c:pt idx="90">
                  <c:v>7.5684999933933997E-11</c:v>
                </c:pt>
                <c:pt idx="91">
                  <c:v>7.6205000643092999E-11</c:v>
                </c:pt>
                <c:pt idx="92">
                  <c:v>7.6728998155140005E-11</c:v>
                </c:pt>
                <c:pt idx="93">
                  <c:v>7.7235003115295006E-11</c:v>
                </c:pt>
                <c:pt idx="94">
                  <c:v>7.7741001136555005E-11</c:v>
                </c:pt>
                <c:pt idx="95">
                  <c:v>7.8269002390385005E-11</c:v>
                </c:pt>
                <c:pt idx="96">
                  <c:v>7.8779004153429006E-11</c:v>
                </c:pt>
                <c:pt idx="97">
                  <c:v>7.9303001665475999E-11</c:v>
                </c:pt>
                <c:pt idx="98">
                  <c:v>7.9808999686736994E-11</c:v>
                </c:pt>
                <c:pt idx="99">
                  <c:v>8.0311000905109001E-11</c:v>
                </c:pt>
                <c:pt idx="100">
                  <c:v>8.0828004012100998E-11</c:v>
                </c:pt>
                <c:pt idx="101">
                  <c:v>8.1670004092870995E-11</c:v>
                </c:pt>
                <c:pt idx="102">
                  <c:v>8.2479002794233002E-11</c:v>
                </c:pt>
                <c:pt idx="103">
                  <c:v>8.3484004431699994E-11</c:v>
                </c:pt>
                <c:pt idx="104">
                  <c:v>8.4666003374866999E-11</c:v>
                </c:pt>
                <c:pt idx="105">
                  <c:v>8.5937999771968004E-11</c:v>
                </c:pt>
                <c:pt idx="106">
                  <c:v>8.7243004487369999E-11</c:v>
                </c:pt>
                <c:pt idx="107">
                  <c:v>8.8584001245451005E-11</c:v>
                </c:pt>
                <c:pt idx="108">
                  <c:v>8.9972002070837001E-11</c:v>
                </c:pt>
                <c:pt idx="109">
                  <c:v>9.1406000823913006E-11</c:v>
                </c:pt>
                <c:pt idx="110">
                  <c:v>9.2852003863441995E-11</c:v>
                </c:pt>
                <c:pt idx="111">
                  <c:v>9.4384999815843997E-11</c:v>
                </c:pt>
                <c:pt idx="112">
                  <c:v>8.1692999587268001E-11</c:v>
                </c:pt>
                <c:pt idx="113">
                  <c:v>1.0547000078853E-10</c:v>
                </c:pt>
                <c:pt idx="114">
                  <c:v>1.1397000010405E-10</c:v>
                </c:pt>
                <c:pt idx="115">
                  <c:v>1.1879000560987999E-10</c:v>
                </c:pt>
                <c:pt idx="116">
                  <c:v>1.2157000406354001E-10</c:v>
                </c:pt>
                <c:pt idx="117">
                  <c:v>1.2341999644505E-10</c:v>
                </c:pt>
                <c:pt idx="118">
                  <c:v>1.2482999356411E-10</c:v>
                </c:pt>
                <c:pt idx="119">
                  <c:v>1.2593999454413E-10</c:v>
                </c:pt>
                <c:pt idx="120">
                  <c:v>1.2688999850852001E-10</c:v>
                </c:pt>
                <c:pt idx="121">
                  <c:v>1.293399970459E-10</c:v>
                </c:pt>
                <c:pt idx="122">
                  <c:v>1.3268000587097E-10</c:v>
                </c:pt>
                <c:pt idx="123">
                  <c:v>1.3640999441122E-10</c:v>
                </c:pt>
                <c:pt idx="124">
                  <c:v>1.4022999428319999E-10</c:v>
                </c:pt>
                <c:pt idx="125">
                  <c:v>1.4400999837072E-10</c:v>
                </c:pt>
                <c:pt idx="126">
                  <c:v>1.4756999788812E-10</c:v>
                </c:pt>
                <c:pt idx="127">
                  <c:v>1.5546999798666E-10</c:v>
                </c:pt>
                <c:pt idx="128">
                  <c:v>1.6100000499452999E-10</c:v>
                </c:pt>
                <c:pt idx="129">
                  <c:v>1.6972999394848999E-10</c:v>
                </c:pt>
                <c:pt idx="130">
                  <c:v>1.8067999874026999E-10</c:v>
                </c:pt>
                <c:pt idx="131">
                  <c:v>1.9337000056741E-10</c:v>
                </c:pt>
                <c:pt idx="132">
                  <c:v>2.0738999406688999E-10</c:v>
                </c:pt>
                <c:pt idx="133">
                  <c:v>2.2247999276193001E-10</c:v>
                </c:pt>
                <c:pt idx="134">
                  <c:v>2.3828999884400999E-10</c:v>
                </c:pt>
                <c:pt idx="135">
                  <c:v>2.5467000730472002E-10</c:v>
                </c:pt>
                <c:pt idx="136">
                  <c:v>2.7037000416286002E-10</c:v>
                </c:pt>
                <c:pt idx="137">
                  <c:v>2.8548999275734998E-10</c:v>
                </c:pt>
                <c:pt idx="138">
                  <c:v>2.9985999794312999E-10</c:v>
                </c:pt>
                <c:pt idx="139">
                  <c:v>3.1364999486526999E-10</c:v>
                </c:pt>
                <c:pt idx="140">
                  <c:v>3.2677999195484998E-10</c:v>
                </c:pt>
                <c:pt idx="141">
                  <c:v>3.3486999284626997E-10</c:v>
                </c:pt>
                <c:pt idx="142">
                  <c:v>3.3934999255081002E-10</c:v>
                </c:pt>
                <c:pt idx="143">
                  <c:v>3.3648001052100002E-10</c:v>
                </c:pt>
                <c:pt idx="144">
                  <c:v>3.2874000743809998E-10</c:v>
                </c:pt>
                <c:pt idx="145">
                  <c:v>3.18260001686E-10</c:v>
                </c:pt>
                <c:pt idx="146">
                  <c:v>3.0563998554278002E-10</c:v>
                </c:pt>
                <c:pt idx="147">
                  <c:v>2.9131999590426E-10</c:v>
                </c:pt>
                <c:pt idx="148">
                  <c:v>2.7575000616231002E-10</c:v>
                </c:pt>
                <c:pt idx="149">
                  <c:v>2.5925001034821E-10</c:v>
                </c:pt>
                <c:pt idx="150">
                  <c:v>2.4228999362386002E-10</c:v>
                </c:pt>
                <c:pt idx="151">
                  <c:v>2.2493000517709E-10</c:v>
                </c:pt>
                <c:pt idx="152">
                  <c:v>2.0795000443829999E-10</c:v>
                </c:pt>
                <c:pt idx="153">
                  <c:v>1.9588999866648999E-10</c:v>
                </c:pt>
                <c:pt idx="154">
                  <c:v>1.8402999957256999E-10</c:v>
                </c:pt>
                <c:pt idx="155">
                  <c:v>1.7691999254499E-10</c:v>
                </c:pt>
                <c:pt idx="156">
                  <c:v>1.7121000450704E-10</c:v>
                </c:pt>
                <c:pt idx="157">
                  <c:v>1.6659999768631001E-10</c:v>
                </c:pt>
                <c:pt idx="158">
                  <c:v>1.628299994838E-10</c:v>
                </c:pt>
                <c:pt idx="159">
                  <c:v>1.5970000322163E-10</c:v>
                </c:pt>
                <c:pt idx="160">
                  <c:v>1.5703000011413001E-10</c:v>
                </c:pt>
                <c:pt idx="161">
                  <c:v>1.5480000614686999E-10</c:v>
                </c:pt>
                <c:pt idx="162">
                  <c:v>1.5305999523374001E-10</c:v>
                </c:pt>
                <c:pt idx="163">
                  <c:v>1.5164999811468001E-10</c:v>
                </c:pt>
                <c:pt idx="164">
                  <c:v>1.5055999502689001E-10</c:v>
                </c:pt>
                <c:pt idx="165">
                  <c:v>1.4947000581688999E-10</c:v>
                </c:pt>
                <c:pt idx="166">
                  <c:v>1.4810999648950999E-10</c:v>
                </c:pt>
                <c:pt idx="167">
                  <c:v>1.4275999826728999E-10</c:v>
                </c:pt>
                <c:pt idx="168">
                  <c:v>1.3756000505349001E-10</c:v>
                </c:pt>
                <c:pt idx="169">
                  <c:v>1.3242000551639E-10</c:v>
                </c:pt>
                <c:pt idx="170">
                  <c:v>1.2930999326866E-10</c:v>
                </c:pt>
                <c:pt idx="171">
                  <c:v>1.2765999368725E-10</c:v>
                </c:pt>
                <c:pt idx="172">
                  <c:v>1.2959000539325E-10</c:v>
                </c:pt>
                <c:pt idx="173">
                  <c:v>1.3204999593785999E-10</c:v>
                </c:pt>
                <c:pt idx="174">
                  <c:v>1.3490999983823E-10</c:v>
                </c:pt>
                <c:pt idx="175">
                  <c:v>1.3808000576265E-10</c:v>
                </c:pt>
                <c:pt idx="176">
                  <c:v>1.4133999526321999E-10</c:v>
                </c:pt>
                <c:pt idx="177">
                  <c:v>1.4463999442604001E-10</c:v>
                </c:pt>
                <c:pt idx="178">
                  <c:v>1.4753000210365999E-10</c:v>
                </c:pt>
                <c:pt idx="179">
                  <c:v>1.5010999387942999E-10</c:v>
                </c:pt>
                <c:pt idx="180">
                  <c:v>1.5242999917842E-10</c:v>
                </c:pt>
                <c:pt idx="181">
                  <c:v>1.5461000535399E-10</c:v>
                </c:pt>
                <c:pt idx="182">
                  <c:v>1.5673000397509001E-10</c:v>
                </c:pt>
                <c:pt idx="183">
                  <c:v>1.5885000259619E-10</c:v>
                </c:pt>
                <c:pt idx="184">
                  <c:v>1.6090999366281001E-10</c:v>
                </c:pt>
                <c:pt idx="185">
                  <c:v>1.6288000115328001E-10</c:v>
                </c:pt>
                <c:pt idx="186">
                  <c:v>1.6427000038011001E-10</c:v>
                </c:pt>
                <c:pt idx="187">
                  <c:v>1.6520999845947999E-10</c:v>
                </c:pt>
                <c:pt idx="188">
                  <c:v>1.6611000075438999E-10</c:v>
                </c:pt>
                <c:pt idx="189">
                  <c:v>1.6439999361849999E-10</c:v>
                </c:pt>
                <c:pt idx="190">
                  <c:v>1.6314000150786001E-10</c:v>
                </c:pt>
                <c:pt idx="191">
                  <c:v>1.6168000271932E-10</c:v>
                </c:pt>
                <c:pt idx="192">
                  <c:v>1.6008999681461001E-10</c:v>
                </c:pt>
                <c:pt idx="193">
                  <c:v>1.5840000144873001E-10</c:v>
                </c:pt>
                <c:pt idx="194">
                  <c:v>1.5663000063615E-10</c:v>
                </c:pt>
                <c:pt idx="195">
                  <c:v>1.5472999270738001E-10</c:v>
                </c:pt>
                <c:pt idx="196">
                  <c:v>1.5274000120247001E-10</c:v>
                </c:pt>
                <c:pt idx="197">
                  <c:v>1.5065000635861E-10</c:v>
                </c:pt>
                <c:pt idx="198">
                  <c:v>1.4848999807526E-10</c:v>
                </c:pt>
                <c:pt idx="199">
                  <c:v>1.4631000577747001E-10</c:v>
                </c:pt>
                <c:pt idx="200">
                  <c:v>1.4407999793242001E-10</c:v>
                </c:pt>
                <c:pt idx="201">
                  <c:v>1.4180999430291001E-10</c:v>
                </c:pt>
                <c:pt idx="202">
                  <c:v>1.3973000534406E-10</c:v>
                </c:pt>
                <c:pt idx="203">
                  <c:v>1.3805999399263E-10</c:v>
                </c:pt>
                <c:pt idx="204">
                  <c:v>1.366699947658E-10</c:v>
                </c:pt>
                <c:pt idx="205">
                  <c:v>1.3553000388633E-10</c:v>
                </c:pt>
                <c:pt idx="206">
                  <c:v>1.3456000202971999E-10</c:v>
                </c:pt>
                <c:pt idx="207">
                  <c:v>1.3372999929650999E-10</c:v>
                </c:pt>
                <c:pt idx="208">
                  <c:v>1.3298999401723E-10</c:v>
                </c:pt>
                <c:pt idx="209">
                  <c:v>1.3232000217743999E-10</c:v>
                </c:pt>
                <c:pt idx="210">
                  <c:v>1.3129999865136E-10</c:v>
                </c:pt>
                <c:pt idx="211">
                  <c:v>1.3046999591815E-10</c:v>
                </c:pt>
                <c:pt idx="212">
                  <c:v>1.2966999696218E-10</c:v>
                </c:pt>
                <c:pt idx="213">
                  <c:v>1.2862000353663999E-10</c:v>
                </c:pt>
                <c:pt idx="214">
                  <c:v>1.2733999965597E-10</c:v>
                </c:pt>
                <c:pt idx="215">
                  <c:v>1.2591000464468E-10</c:v>
                </c:pt>
                <c:pt idx="216">
                  <c:v>1.2438999830167001E-10</c:v>
                </c:pt>
                <c:pt idx="217">
                  <c:v>1.2272999283525001E-10</c:v>
                </c:pt>
                <c:pt idx="218">
                  <c:v>1.2093000212321E-10</c:v>
                </c:pt>
                <c:pt idx="219">
                  <c:v>1.1909999375614001E-10</c:v>
                </c:pt>
                <c:pt idx="220">
                  <c:v>1.1716999592791999E-10</c:v>
                </c:pt>
                <c:pt idx="221">
                  <c:v>1.1521000126136E-10</c:v>
                </c:pt>
                <c:pt idx="222">
                  <c:v>1.1318999904031E-10</c:v>
                </c:pt>
                <c:pt idx="223">
                  <c:v>1.1119000165039E-10</c:v>
                </c:pt>
                <c:pt idx="224">
                  <c:v>1.0919999626767999E-10</c:v>
                </c:pt>
                <c:pt idx="225">
                  <c:v>1.0728999633169E-10</c:v>
                </c:pt>
                <c:pt idx="226">
                  <c:v>1.0580999965093E-10</c:v>
                </c:pt>
                <c:pt idx="227">
                  <c:v>1.0501999964108E-10</c:v>
                </c:pt>
                <c:pt idx="228">
                  <c:v>1.055799961347E-10</c:v>
                </c:pt>
                <c:pt idx="229">
                  <c:v>1.0635999719844E-10</c:v>
                </c:pt>
                <c:pt idx="230">
                  <c:v>1.0736000283229E-10</c:v>
                </c:pt>
                <c:pt idx="231">
                  <c:v>1.0857000021236E-10</c:v>
                </c:pt>
                <c:pt idx="232">
                  <c:v>1.0990999776972E-10</c:v>
                </c:pt>
                <c:pt idx="233">
                  <c:v>1.1135999761214E-10</c:v>
                </c:pt>
                <c:pt idx="234">
                  <c:v>1.1285999912403E-10</c:v>
                </c:pt>
                <c:pt idx="235">
                  <c:v>1.1444999808985E-10</c:v>
                </c:pt>
                <c:pt idx="236">
                  <c:v>1.1603999705567E-10</c:v>
                </c:pt>
                <c:pt idx="237">
                  <c:v>1.1765999285984001E-10</c:v>
                </c:pt>
                <c:pt idx="238">
                  <c:v>1.1942999367242999E-10</c:v>
                </c:pt>
                <c:pt idx="239">
                  <c:v>1.2141999905513E-10</c:v>
                </c:pt>
                <c:pt idx="240">
                  <c:v>1.2350000189176001E-10</c:v>
                </c:pt>
                <c:pt idx="241">
                  <c:v>1.2556999884338999E-10</c:v>
                </c:pt>
                <c:pt idx="242">
                  <c:v>1.2768999746449E-10</c:v>
                </c:pt>
                <c:pt idx="243">
                  <c:v>1.2978000618612999E-10</c:v>
                </c:pt>
                <c:pt idx="244">
                  <c:v>1.3190999681445E-10</c:v>
                </c:pt>
                <c:pt idx="245">
                  <c:v>1.3402000342832999E-10</c:v>
                </c:pt>
                <c:pt idx="246">
                  <c:v>1.3614999405664E-10</c:v>
                </c:pt>
                <c:pt idx="247">
                  <c:v>1.3826999267773999E-10</c:v>
                </c:pt>
                <c:pt idx="248">
                  <c:v>1.4138999693268999E-10</c:v>
                </c:pt>
                <c:pt idx="249">
                  <c:v>1.4588000252225E-10</c:v>
                </c:pt>
                <c:pt idx="250">
                  <c:v>1.5133999609063001E-10</c:v>
                </c:pt>
                <c:pt idx="251">
                  <c:v>1.5732999625317001E-10</c:v>
                </c:pt>
                <c:pt idx="252">
                  <c:v>1.6361000054754E-10</c:v>
                </c:pt>
                <c:pt idx="253">
                  <c:v>1.6989000484191001E-10</c:v>
                </c:pt>
                <c:pt idx="254">
                  <c:v>1.7569000421158E-10</c:v>
                </c:pt>
                <c:pt idx="255">
                  <c:v>1.8112999988773001E-10</c:v>
                </c:pt>
                <c:pt idx="256">
                  <c:v>1.8632999310152999E-10</c:v>
                </c:pt>
                <c:pt idx="257">
                  <c:v>1.9128000572355001E-10</c:v>
                </c:pt>
                <c:pt idx="258">
                  <c:v>1.9606999357435001E-10</c:v>
                </c:pt>
                <c:pt idx="259">
                  <c:v>2.0068000039507999E-10</c:v>
                </c:pt>
                <c:pt idx="260">
                  <c:v>2.0514999421461999E-10</c:v>
                </c:pt>
                <c:pt idx="261">
                  <c:v>2.0950000068076E-10</c:v>
                </c:pt>
                <c:pt idx="262">
                  <c:v>2.1373000591574001E-10</c:v>
                </c:pt>
                <c:pt idx="263">
                  <c:v>2.1689999796237001E-10</c:v>
                </c:pt>
                <c:pt idx="264">
                  <c:v>2.1866999877495999E-10</c:v>
                </c:pt>
                <c:pt idx="265">
                  <c:v>2.2052000503425001E-10</c:v>
                </c:pt>
                <c:pt idx="266">
                  <c:v>2.2408999655887E-10</c:v>
                </c:pt>
                <c:pt idx="267">
                  <c:v>2.280099997698E-10</c:v>
                </c:pt>
                <c:pt idx="268">
                  <c:v>2.3195000087295E-10</c:v>
                </c:pt>
                <c:pt idx="269">
                  <c:v>2.3595000953058001E-10</c:v>
                </c:pt>
                <c:pt idx="270">
                  <c:v>2.3901000623105998E-10</c:v>
                </c:pt>
                <c:pt idx="271">
                  <c:v>2.4151999844513E-10</c:v>
                </c:pt>
                <c:pt idx="272">
                  <c:v>2.4367000084347002E-10</c:v>
                </c:pt>
                <c:pt idx="273">
                  <c:v>2.4551000121774998E-10</c:v>
                </c:pt>
                <c:pt idx="274">
                  <c:v>2.4724999825310001E-10</c:v>
                </c:pt>
                <c:pt idx="275">
                  <c:v>2.4887999994227998E-10</c:v>
                </c:pt>
                <c:pt idx="276">
                  <c:v>2.5047000584699002E-10</c:v>
                </c:pt>
                <c:pt idx="277">
                  <c:v>2.5203999998168999E-10</c:v>
                </c:pt>
                <c:pt idx="278">
                  <c:v>2.5353000254746002E-10</c:v>
                </c:pt>
                <c:pt idx="279">
                  <c:v>2.5486998622703998E-10</c:v>
                </c:pt>
                <c:pt idx="280">
                  <c:v>2.5252000490638998E-10</c:v>
                </c:pt>
                <c:pt idx="281">
                  <c:v>2.4971000267549001E-10</c:v>
                </c:pt>
                <c:pt idx="282">
                  <c:v>2.4693000422181998E-10</c:v>
                </c:pt>
                <c:pt idx="283">
                  <c:v>2.4416998978261001E-10</c:v>
                </c:pt>
                <c:pt idx="284">
                  <c:v>2.4237001294835998E-10</c:v>
                </c:pt>
                <c:pt idx="285">
                  <c:v>2.4043000923512998E-10</c:v>
                </c:pt>
                <c:pt idx="286">
                  <c:v>2.3922999692337999E-10</c:v>
                </c:pt>
                <c:pt idx="287">
                  <c:v>2.4054999658850999E-10</c:v>
                </c:pt>
                <c:pt idx="288">
                  <c:v>2.4179999669194E-10</c:v>
                </c:pt>
                <c:pt idx="289">
                  <c:v>2.4305998880258999E-10</c:v>
                </c:pt>
                <c:pt idx="290">
                  <c:v>2.4440999224494998E-10</c:v>
                </c:pt>
                <c:pt idx="291">
                  <c:v>2.4565000034116002E-10</c:v>
                </c:pt>
                <c:pt idx="292">
                  <c:v>2.4687998867456E-10</c:v>
                </c:pt>
                <c:pt idx="293">
                  <c:v>2.4449001156944999E-10</c:v>
                </c:pt>
                <c:pt idx="294">
                  <c:v>2.4102000950599001E-10</c:v>
                </c:pt>
                <c:pt idx="295">
                  <c:v>2.3652999003864998E-10</c:v>
                </c:pt>
                <c:pt idx="296">
                  <c:v>2.3125999726314001E-10</c:v>
                </c:pt>
                <c:pt idx="297">
                  <c:v>2.2530999288506001E-10</c:v>
                </c:pt>
                <c:pt idx="298">
                  <c:v>2.1887000545284001E-10</c:v>
                </c:pt>
                <c:pt idx="299">
                  <c:v>2.1210999623378001E-10</c:v>
                </c:pt>
                <c:pt idx="300">
                  <c:v>2.0507999465291001E-10</c:v>
                </c:pt>
                <c:pt idx="301">
                  <c:v>1.9786000615696E-10</c:v>
                </c:pt>
                <c:pt idx="302">
                  <c:v>1.9047999288979001E-10</c:v>
                </c:pt>
                <c:pt idx="303">
                  <c:v>1.8295999437700999E-10</c:v>
                </c:pt>
                <c:pt idx="304">
                  <c:v>1.7533000051805999E-10</c:v>
                </c:pt>
                <c:pt idx="305">
                  <c:v>1.6763999910463001E-10</c:v>
                </c:pt>
                <c:pt idx="306">
                  <c:v>1.5982999646003001E-10</c:v>
                </c:pt>
                <c:pt idx="307">
                  <c:v>1.5230000594001999E-10</c:v>
                </c:pt>
                <c:pt idx="308">
                  <c:v>1.4635000156193001E-10</c:v>
                </c:pt>
                <c:pt idx="309">
                  <c:v>1.4173000273399E-10</c:v>
                </c:pt>
                <c:pt idx="310">
                  <c:v>1.3810999566211001E-10</c:v>
                </c:pt>
                <c:pt idx="311">
                  <c:v>1.3513999641556999E-10</c:v>
                </c:pt>
                <c:pt idx="312">
                  <c:v>1.3275999743989E-10</c:v>
                </c:pt>
                <c:pt idx="313">
                  <c:v>1.3084000549668001E-10</c:v>
                </c:pt>
                <c:pt idx="314">
                  <c:v>1.2924999959195999E-10</c:v>
                </c:pt>
                <c:pt idx="315">
                  <c:v>1.2805999316523001E-10</c:v>
                </c:pt>
                <c:pt idx="316">
                  <c:v>1.2706000140916E-10</c:v>
                </c:pt>
                <c:pt idx="317">
                  <c:v>1.2624000456096E-10</c:v>
                </c:pt>
                <c:pt idx="318">
                  <c:v>1.2551999717392001E-10</c:v>
                </c:pt>
                <c:pt idx="319">
                  <c:v>1.2478000577243E-10</c:v>
                </c:pt>
                <c:pt idx="320">
                  <c:v>1.2397000093145E-10</c:v>
                </c:pt>
                <c:pt idx="321">
                  <c:v>1.2322000364495001E-10</c:v>
                </c:pt>
                <c:pt idx="322">
                  <c:v>1.2246000047344999E-10</c:v>
                </c:pt>
                <c:pt idx="323">
                  <c:v>1.2176999686364E-10</c:v>
                </c:pt>
                <c:pt idx="324">
                  <c:v>1.2110999703107999E-10</c:v>
                </c:pt>
                <c:pt idx="325">
                  <c:v>1.2041999342127E-10</c:v>
                </c:pt>
                <c:pt idx="326">
                  <c:v>1.1973000368926E-10</c:v>
                </c:pt>
                <c:pt idx="327">
                  <c:v>1.1907000385668999E-10</c:v>
                </c:pt>
                <c:pt idx="328">
                  <c:v>1.1836999436188E-10</c:v>
                </c:pt>
                <c:pt idx="329">
                  <c:v>1.1763000296039001E-10</c:v>
                </c:pt>
                <c:pt idx="330">
                  <c:v>1.1667999899601E-10</c:v>
                </c:pt>
                <c:pt idx="331">
                  <c:v>1.1568999924716E-10</c:v>
                </c:pt>
                <c:pt idx="332">
                  <c:v>1.1465999677496E-10</c:v>
                </c:pt>
                <c:pt idx="333">
                  <c:v>1.1370999974947E-10</c:v>
                </c:pt>
                <c:pt idx="334">
                  <c:v>1.1290000184738E-10</c:v>
                </c:pt>
                <c:pt idx="335">
                  <c:v>1.1219999929146E-10</c:v>
                </c:pt>
                <c:pt idx="336">
                  <c:v>1.1156999629724001E-10</c:v>
                </c:pt>
                <c:pt idx="337">
                  <c:v>1.1100000085751E-10</c:v>
                </c:pt>
                <c:pt idx="338">
                  <c:v>1.1036999786329E-10</c:v>
                </c:pt>
                <c:pt idx="339">
                  <c:v>1.0973000286184999E-10</c:v>
                </c:pt>
                <c:pt idx="340">
                  <c:v>1.0911999775987E-10</c:v>
                </c:pt>
                <c:pt idx="341">
                  <c:v>1.0807999634155E-10</c:v>
                </c:pt>
                <c:pt idx="342">
                  <c:v>1.0710000247771E-10</c:v>
                </c:pt>
                <c:pt idx="343">
                  <c:v>1.0626000079839E-10</c:v>
                </c:pt>
                <c:pt idx="344">
                  <c:v>1.0547999973465E-10</c:v>
                </c:pt>
                <c:pt idx="345">
                  <c:v>1.0469999867091E-10</c:v>
                </c:pt>
                <c:pt idx="346">
                  <c:v>1.0396000033052999E-10</c:v>
                </c:pt>
                <c:pt idx="347">
                  <c:v>1.0339999689801E-10</c:v>
                </c:pt>
                <c:pt idx="348">
                  <c:v>1.0286999724274E-10</c:v>
                </c:pt>
                <c:pt idx="349">
                  <c:v>1.0225000013353E-10</c:v>
                </c:pt>
                <c:pt idx="350">
                  <c:v>1.0166999880878E-10</c:v>
                </c:pt>
                <c:pt idx="351">
                  <c:v>1.0101999792234E-10</c:v>
                </c:pt>
                <c:pt idx="352">
                  <c:v>1.0030999642030001E-10</c:v>
                </c:pt>
                <c:pt idx="353">
                  <c:v>9.9678001963532006E-11</c:v>
                </c:pt>
                <c:pt idx="354">
                  <c:v>9.9147003107535997E-11</c:v>
                </c:pt>
                <c:pt idx="355">
                  <c:v>9.8570998585678999E-11</c:v>
                </c:pt>
                <c:pt idx="356">
                  <c:v>9.8048999475075996E-11</c:v>
                </c:pt>
                <c:pt idx="357">
                  <c:v>9.7491001382899004E-11</c:v>
                </c:pt>
                <c:pt idx="358">
                  <c:v>9.6924003545328994E-11</c:v>
                </c:pt>
                <c:pt idx="359">
                  <c:v>9.6321998988014005E-11</c:v>
                </c:pt>
                <c:pt idx="360">
                  <c:v>9.6862004528297997E-11</c:v>
                </c:pt>
                <c:pt idx="361">
                  <c:v>9.7579000435387994E-11</c:v>
                </c:pt>
                <c:pt idx="362">
                  <c:v>9.831400277216E-11</c:v>
                </c:pt>
                <c:pt idx="363">
                  <c:v>9.9740000980563999E-11</c:v>
                </c:pt>
                <c:pt idx="364">
                  <c:v>1.0126000038468E-10</c:v>
                </c:pt>
                <c:pt idx="365">
                  <c:v>1.0305999803562E-10</c:v>
                </c:pt>
                <c:pt idx="366">
                  <c:v>1.0503999753331E-10</c:v>
                </c:pt>
                <c:pt idx="367">
                  <c:v>1.0706999870046999E-10</c:v>
                </c:pt>
                <c:pt idx="368">
                  <c:v>1.0929999960662999E-10</c:v>
                </c:pt>
                <c:pt idx="369">
                  <c:v>1.1247999753827E-10</c:v>
                </c:pt>
                <c:pt idx="370">
                  <c:v>1.1659000154206999E-10</c:v>
                </c:pt>
                <c:pt idx="371">
                  <c:v>1.2138999527788999E-10</c:v>
                </c:pt>
                <c:pt idx="372">
                  <c:v>1.2662999815394001E-10</c:v>
                </c:pt>
                <c:pt idx="373">
                  <c:v>1.3221999883850001E-10</c:v>
                </c:pt>
                <c:pt idx="374">
                  <c:v>1.3794999864646999E-10</c:v>
                </c:pt>
                <c:pt idx="375">
                  <c:v>1.4378000179338001E-10</c:v>
                </c:pt>
                <c:pt idx="376">
                  <c:v>1.4970999440145001E-10</c:v>
                </c:pt>
                <c:pt idx="377">
                  <c:v>1.5529999508601001E-10</c:v>
                </c:pt>
                <c:pt idx="378">
                  <c:v>1.6034000516196001E-10</c:v>
                </c:pt>
                <c:pt idx="379">
                  <c:v>1.6487999854320001E-10</c:v>
                </c:pt>
                <c:pt idx="380">
                  <c:v>1.6923999701657E-10</c:v>
                </c:pt>
                <c:pt idx="381">
                  <c:v>1.7397000506847E-10</c:v>
                </c:pt>
                <c:pt idx="382">
                  <c:v>1.7915999239726E-10</c:v>
                </c:pt>
                <c:pt idx="383">
                  <c:v>1.8442999905055E-10</c:v>
                </c:pt>
                <c:pt idx="384">
                  <c:v>1.8896999243179E-10</c:v>
                </c:pt>
                <c:pt idx="385">
                  <c:v>1.9279999818877999E-10</c:v>
                </c:pt>
                <c:pt idx="386">
                  <c:v>1.9595999822819E-10</c:v>
                </c:pt>
                <c:pt idx="387">
                  <c:v>1.9880000423633E-10</c:v>
                </c:pt>
                <c:pt idx="388">
                  <c:v>2.0135000611265E-10</c:v>
                </c:pt>
                <c:pt idx="389">
                  <c:v>2.0377999288001999E-10</c:v>
                </c:pt>
                <c:pt idx="390">
                  <c:v>2.0618000362571001E-10</c:v>
                </c:pt>
                <c:pt idx="391">
                  <c:v>2.0856000260139E-10</c:v>
                </c:pt>
                <c:pt idx="392">
                  <c:v>2.1618000445311E-10</c:v>
                </c:pt>
                <c:pt idx="393">
                  <c:v>2.2752999484510001E-10</c:v>
                </c:pt>
                <c:pt idx="394">
                  <c:v>2.4128998798999998E-10</c:v>
                </c:pt>
                <c:pt idx="395">
                  <c:v>2.5666999081685999E-10</c:v>
                </c:pt>
                <c:pt idx="396">
                  <c:v>2.7277999303798998E-10</c:v>
                </c:pt>
                <c:pt idx="397">
                  <c:v>2.8933999640657E-10</c:v>
                </c:pt>
                <c:pt idx="398">
                  <c:v>3.0621999380641997E-10</c:v>
                </c:pt>
                <c:pt idx="399">
                  <c:v>3.2333000166140002E-10</c:v>
                </c:pt>
                <c:pt idx="400">
                  <c:v>3.4069999599317999E-10</c:v>
                </c:pt>
                <c:pt idx="401">
                  <c:v>3.5805999831773001E-10</c:v>
                </c:pt>
                <c:pt idx="402">
                  <c:v>3.7529998553332002E-10</c:v>
                </c:pt>
                <c:pt idx="403">
                  <c:v>3.9153999487062999E-10</c:v>
                </c:pt>
                <c:pt idx="404">
                  <c:v>4.0142000834463999E-10</c:v>
                </c:pt>
                <c:pt idx="405">
                  <c:v>4.0726000349878002E-10</c:v>
                </c:pt>
                <c:pt idx="406">
                  <c:v>4.1021999686031E-10</c:v>
                </c:pt>
                <c:pt idx="407">
                  <c:v>4.0586001226471999E-10</c:v>
                </c:pt>
                <c:pt idx="408">
                  <c:v>3.9632000459199999E-10</c:v>
                </c:pt>
                <c:pt idx="409">
                  <c:v>3.8316999573239999E-10</c:v>
                </c:pt>
                <c:pt idx="410">
                  <c:v>3.6750999465872997E-10</c:v>
                </c:pt>
                <c:pt idx="411">
                  <c:v>3.4993999364906999E-10</c:v>
                </c:pt>
                <c:pt idx="412">
                  <c:v>3.3090999385088E-10</c:v>
                </c:pt>
                <c:pt idx="413">
                  <c:v>3.1094998798054002E-10</c:v>
                </c:pt>
                <c:pt idx="414">
                  <c:v>2.9020999492423998E-10</c:v>
                </c:pt>
                <c:pt idx="415">
                  <c:v>2.6874999448090002E-10</c:v>
                </c:pt>
                <c:pt idx="416">
                  <c:v>2.4707000334523002E-10</c:v>
                </c:pt>
                <c:pt idx="417">
                  <c:v>2.2523000131613E-10</c:v>
                </c:pt>
                <c:pt idx="418">
                  <c:v>2.0418999824301001E-10</c:v>
                </c:pt>
                <c:pt idx="419">
                  <c:v>1.8932999612531001E-10</c:v>
                </c:pt>
                <c:pt idx="420">
                  <c:v>1.7831000564961001E-10</c:v>
                </c:pt>
                <c:pt idx="421">
                  <c:v>1.7001000607307999E-10</c:v>
                </c:pt>
                <c:pt idx="422">
                  <c:v>1.6368000010925001E-10</c:v>
                </c:pt>
                <c:pt idx="423">
                  <c:v>1.5859999424883E-10</c:v>
                </c:pt>
                <c:pt idx="424">
                  <c:v>1.5465999314568E-10</c:v>
                </c:pt>
                <c:pt idx="425">
                  <c:v>1.5142000153733999E-10</c:v>
                </c:pt>
                <c:pt idx="426">
                  <c:v>1.4876000431485E-10</c:v>
                </c:pt>
                <c:pt idx="427">
                  <c:v>1.4656000024704001E-10</c:v>
                </c:pt>
                <c:pt idx="428">
                  <c:v>1.4458000074935001E-10</c:v>
                </c:pt>
                <c:pt idx="429">
                  <c:v>1.4275999826728999E-10</c:v>
                </c:pt>
                <c:pt idx="430">
                  <c:v>1.4091999789301001E-10</c:v>
                </c:pt>
                <c:pt idx="431">
                  <c:v>1.3905999962648999E-10</c:v>
                </c:pt>
                <c:pt idx="432">
                  <c:v>1.3720999336719E-10</c:v>
                </c:pt>
                <c:pt idx="433">
                  <c:v>1.3534000309345001E-10</c:v>
                </c:pt>
                <c:pt idx="434">
                  <c:v>1.3355999639586E-10</c:v>
                </c:pt>
                <c:pt idx="435">
                  <c:v>1.3188999892222E-10</c:v>
                </c:pt>
                <c:pt idx="436">
                  <c:v>1.3025999723304001E-10</c:v>
                </c:pt>
                <c:pt idx="437">
                  <c:v>1.2864999343609001E-10</c:v>
                </c:pt>
                <c:pt idx="438">
                  <c:v>1.2716999675533001E-10</c:v>
                </c:pt>
                <c:pt idx="439">
                  <c:v>1.2567999418955E-10</c:v>
                </c:pt>
                <c:pt idx="440">
                  <c:v>1.2428999496272E-10</c:v>
                </c:pt>
                <c:pt idx="441">
                  <c:v>1.2294000539814001E-10</c:v>
                </c:pt>
                <c:pt idx="442">
                  <c:v>1.2160999984800001E-10</c:v>
                </c:pt>
                <c:pt idx="443">
                  <c:v>1.2035999974458E-10</c:v>
                </c:pt>
                <c:pt idx="444">
                  <c:v>1.1923000087233E-10</c:v>
                </c:pt>
                <c:pt idx="445">
                  <c:v>1.1836999436188E-10</c:v>
                </c:pt>
                <c:pt idx="446">
                  <c:v>1.1770999452930999E-10</c:v>
                </c:pt>
                <c:pt idx="447">
                  <c:v>1.167399926727E-10</c:v>
                </c:pt>
                <c:pt idx="448">
                  <c:v>1.1602999810956001E-10</c:v>
                </c:pt>
                <c:pt idx="449">
                  <c:v>1.1534000143864999E-10</c:v>
                </c:pt>
                <c:pt idx="450">
                  <c:v>1.1470999844443E-10</c:v>
                </c:pt>
                <c:pt idx="451">
                  <c:v>1.1408000238911E-10</c:v>
                </c:pt>
                <c:pt idx="452">
                  <c:v>1.133199992176E-10</c:v>
                </c:pt>
                <c:pt idx="453">
                  <c:v>1.1251000131551E-10</c:v>
                </c:pt>
                <c:pt idx="454">
                  <c:v>1.1173000025178E-10</c:v>
                </c:pt>
                <c:pt idx="455">
                  <c:v>1.1129999699655E-10</c:v>
                </c:pt>
                <c:pt idx="456">
                  <c:v>1.1088999857245E-10</c:v>
                </c:pt>
                <c:pt idx="457">
                  <c:v>1.1001000110865999E-10</c:v>
                </c:pt>
                <c:pt idx="458">
                  <c:v>1.0918999732157E-10</c:v>
                </c:pt>
                <c:pt idx="459">
                  <c:v>1.0835000258114E-10</c:v>
                </c:pt>
                <c:pt idx="460">
                  <c:v>1.0749000300958E-10</c:v>
                </c:pt>
                <c:pt idx="461">
                  <c:v>1.0666000027637E-10</c:v>
                </c:pt>
                <c:pt idx="462">
                  <c:v>1.0593999982821999E-10</c:v>
                </c:pt>
                <c:pt idx="463">
                  <c:v>1.0532000271901E-10</c:v>
                </c:pt>
                <c:pt idx="464">
                  <c:v>1.0462999910921E-10</c:v>
                </c:pt>
                <c:pt idx="465">
                  <c:v>1.040800015617E-10</c:v>
                </c:pt>
                <c:pt idx="466">
                  <c:v>1.0344999856748E-10</c:v>
                </c:pt>
                <c:pt idx="467">
                  <c:v>1.0284999935051E-10</c:v>
                </c:pt>
                <c:pt idx="468">
                  <c:v>1.0179000003996E-10</c:v>
                </c:pt>
                <c:pt idx="469">
                  <c:v>1.0107999853792E-10</c:v>
                </c:pt>
                <c:pt idx="470">
                  <c:v>1.0028999852807001E-10</c:v>
                </c:pt>
                <c:pt idx="471">
                  <c:v>9.9669002218139E-11</c:v>
                </c:pt>
                <c:pt idx="472">
                  <c:v>9.9147003107535997E-11</c:v>
                </c:pt>
                <c:pt idx="473">
                  <c:v>9.834100200834E-11</c:v>
                </c:pt>
                <c:pt idx="474">
                  <c:v>9.7702998469450997E-11</c:v>
                </c:pt>
                <c:pt idx="475">
                  <c:v>9.7128000087210001E-11</c:v>
                </c:pt>
                <c:pt idx="476">
                  <c:v>9.6552002504246998E-11</c:v>
                </c:pt>
                <c:pt idx="477">
                  <c:v>9.5869999439112997E-11</c:v>
                </c:pt>
                <c:pt idx="478">
                  <c:v>9.5126004295842005E-11</c:v>
                </c:pt>
                <c:pt idx="479">
                  <c:v>9.4532999483921003E-11</c:v>
                </c:pt>
                <c:pt idx="480">
                  <c:v>9.3860003103074997E-11</c:v>
                </c:pt>
                <c:pt idx="481">
                  <c:v>9.3338003992470998E-11</c:v>
                </c:pt>
                <c:pt idx="482">
                  <c:v>9.2805998996858999E-11</c:v>
                </c:pt>
                <c:pt idx="483">
                  <c:v>9.2266000395469002E-11</c:v>
                </c:pt>
                <c:pt idx="484">
                  <c:v>9.1549004488377996E-11</c:v>
                </c:pt>
                <c:pt idx="485">
                  <c:v>9.0999999202700999E-11</c:v>
                </c:pt>
                <c:pt idx="486">
                  <c:v>9.0300003585675006E-11</c:v>
                </c:pt>
                <c:pt idx="487">
                  <c:v>8.9503002231872002E-11</c:v>
                </c:pt>
                <c:pt idx="488">
                  <c:v>8.8882998183770005E-11</c:v>
                </c:pt>
                <c:pt idx="489">
                  <c:v>9.0778003170032997E-11</c:v>
                </c:pt>
                <c:pt idx="490">
                  <c:v>9.4063999644954996E-11</c:v>
                </c:pt>
                <c:pt idx="491">
                  <c:v>9.8499999823254001E-11</c:v>
                </c:pt>
                <c:pt idx="492">
                  <c:v>1.037400026993E-10</c:v>
                </c:pt>
                <c:pt idx="493">
                  <c:v>1.0949999934562E-10</c:v>
                </c:pt>
                <c:pt idx="494">
                  <c:v>1.1577999670109001E-10</c:v>
                </c:pt>
                <c:pt idx="495">
                  <c:v>1.2237000301951001E-10</c:v>
                </c:pt>
                <c:pt idx="496">
                  <c:v>1.2923000169972999E-10</c:v>
                </c:pt>
                <c:pt idx="497">
                  <c:v>1.3626999528781999E-10</c:v>
                </c:pt>
                <c:pt idx="498">
                  <c:v>1.4352999344602001E-10</c:v>
                </c:pt>
                <c:pt idx="499">
                  <c:v>1.5090000082817999E-10</c:v>
                </c:pt>
                <c:pt idx="500">
                  <c:v>1.5836000566427001E-10</c:v>
                </c:pt>
                <c:pt idx="501">
                  <c:v>1.6583000250757999E-10</c:v>
                </c:pt>
                <c:pt idx="502">
                  <c:v>1.734399984743E-10</c:v>
                </c:pt>
                <c:pt idx="503">
                  <c:v>1.8064000295581001E-10</c:v>
                </c:pt>
                <c:pt idx="504">
                  <c:v>1.8625999353983001E-10</c:v>
                </c:pt>
                <c:pt idx="505">
                  <c:v>1.9062999789821E-10</c:v>
                </c:pt>
                <c:pt idx="506">
                  <c:v>1.9396000083827E-10</c:v>
                </c:pt>
                <c:pt idx="507">
                  <c:v>1.9660000016852001E-10</c:v>
                </c:pt>
                <c:pt idx="508">
                  <c:v>1.9882000212856E-10</c:v>
                </c:pt>
                <c:pt idx="509">
                  <c:v>2.0057000504892001E-10</c:v>
                </c:pt>
                <c:pt idx="510">
                  <c:v>2.0215999707585E-10</c:v>
                </c:pt>
                <c:pt idx="511">
                  <c:v>2.0354000429545E-10</c:v>
                </c:pt>
                <c:pt idx="512">
                  <c:v>2.0514999421461999E-10</c:v>
                </c:pt>
                <c:pt idx="513">
                  <c:v>2.0950999268798E-10</c:v>
                </c:pt>
                <c:pt idx="514">
                  <c:v>2.1608000111416999E-10</c:v>
                </c:pt>
                <c:pt idx="515">
                  <c:v>2.2382000419707E-10</c:v>
                </c:pt>
                <c:pt idx="516">
                  <c:v>2.3252000325158E-10</c:v>
                </c:pt>
                <c:pt idx="517">
                  <c:v>2.4193999581534001E-10</c:v>
                </c:pt>
                <c:pt idx="518">
                  <c:v>2.5207000375893001E-10</c:v>
                </c:pt>
                <c:pt idx="519">
                  <c:v>2.6259000529549E-10</c:v>
                </c:pt>
                <c:pt idx="520">
                  <c:v>2.7329000173992003E-10</c:v>
                </c:pt>
                <c:pt idx="521">
                  <c:v>2.8410998553773998E-10</c:v>
                </c:pt>
                <c:pt idx="522">
                  <c:v>2.9503000043006998E-10</c:v>
                </c:pt>
                <c:pt idx="523">
                  <c:v>3.0607000267579999E-10</c:v>
                </c:pt>
                <c:pt idx="524">
                  <c:v>3.1721000826045998E-10</c:v>
                </c:pt>
                <c:pt idx="525">
                  <c:v>3.2836999785957E-10</c:v>
                </c:pt>
                <c:pt idx="526">
                  <c:v>3.3965000256763998E-10</c:v>
                </c:pt>
                <c:pt idx="527">
                  <c:v>3.5059000147442E-10</c:v>
                </c:pt>
                <c:pt idx="528">
                  <c:v>3.5860001079691002E-10</c:v>
                </c:pt>
                <c:pt idx="529">
                  <c:v>3.643400026121E-10</c:v>
                </c:pt>
                <c:pt idx="530">
                  <c:v>3.6916000811793E-10</c:v>
                </c:pt>
                <c:pt idx="531">
                  <c:v>3.7336000957566E-10</c:v>
                </c:pt>
                <c:pt idx="532">
                  <c:v>3.7691999521526999E-10</c:v>
                </c:pt>
                <c:pt idx="533">
                  <c:v>3.7996999990852001E-10</c:v>
                </c:pt>
                <c:pt idx="534">
                  <c:v>3.8265998703046002E-10</c:v>
                </c:pt>
                <c:pt idx="535">
                  <c:v>3.8522998679901997E-10</c:v>
                </c:pt>
                <c:pt idx="536">
                  <c:v>3.8771000299142998E-10</c:v>
                </c:pt>
                <c:pt idx="537">
                  <c:v>3.9010999985932999E-10</c:v>
                </c:pt>
                <c:pt idx="538">
                  <c:v>3.9240000138107999E-10</c:v>
                </c:pt>
                <c:pt idx="539">
                  <c:v>3.9479999824898E-10</c:v>
                </c:pt>
                <c:pt idx="540">
                  <c:v>3.9705999599348998E-10</c:v>
                </c:pt>
                <c:pt idx="541">
                  <c:v>3.9932998574521E-10</c:v>
                </c:pt>
                <c:pt idx="542">
                  <c:v>4.0163999903696999E-10</c:v>
                </c:pt>
                <c:pt idx="543">
                  <c:v>4.0392000855148999E-10</c:v>
                </c:pt>
                <c:pt idx="544">
                  <c:v>4.0619999031044002E-10</c:v>
                </c:pt>
                <c:pt idx="545">
                  <c:v>4.0827999314708E-10</c:v>
                </c:pt>
                <c:pt idx="546">
                  <c:v>4.1189998634117E-10</c:v>
                </c:pt>
                <c:pt idx="547">
                  <c:v>4.1483000368102999E-10</c:v>
                </c:pt>
                <c:pt idx="548">
                  <c:v>4.1740000344958999E-10</c:v>
                </c:pt>
                <c:pt idx="549">
                  <c:v>4.1966000119408999E-10</c:v>
                </c:pt>
                <c:pt idx="550">
                  <c:v>4.2199999050752002E-10</c:v>
                </c:pt>
                <c:pt idx="551">
                  <c:v>4.1989001164922002E-10</c:v>
                </c:pt>
                <c:pt idx="552">
                  <c:v>4.2219000517818002E-10</c:v>
                </c:pt>
                <c:pt idx="553">
                  <c:v>4.2434000757651998E-10</c:v>
                </c:pt>
                <c:pt idx="554">
                  <c:v>4.2670000865995999E-10</c:v>
                </c:pt>
                <c:pt idx="555">
                  <c:v>4.2087999752027E-10</c:v>
                </c:pt>
                <c:pt idx="556">
                  <c:v>4.1479000789656998E-10</c:v>
                </c:pt>
                <c:pt idx="557">
                  <c:v>4.0761999331451002E-10</c:v>
                </c:pt>
                <c:pt idx="558">
                  <c:v>3.9965999953927999E-10</c:v>
                </c:pt>
                <c:pt idx="559">
                  <c:v>3.9112998950763003E-10</c:v>
                </c:pt>
                <c:pt idx="560">
                  <c:v>3.8213998632131E-10</c:v>
                </c:pt>
                <c:pt idx="561">
                  <c:v>3.7271000175032002E-10</c:v>
                </c:pt>
                <c:pt idx="562">
                  <c:v>3.6301001093974998E-10</c:v>
                </c:pt>
                <c:pt idx="563">
                  <c:v>3.5312000545850998E-10</c:v>
                </c:pt>
                <c:pt idx="564">
                  <c:v>3.4302000129216E-10</c:v>
                </c:pt>
                <c:pt idx="565">
                  <c:v>3.3277999800241002E-10</c:v>
                </c:pt>
                <c:pt idx="566">
                  <c:v>3.2247998715818002E-10</c:v>
                </c:pt>
                <c:pt idx="567">
                  <c:v>3.1210001250058998E-10</c:v>
                </c:pt>
                <c:pt idx="568">
                  <c:v>3.0208999191039001E-10</c:v>
                </c:pt>
                <c:pt idx="569">
                  <c:v>2.9443000815198998E-10</c:v>
                </c:pt>
                <c:pt idx="570">
                  <c:v>2.8867000456677999E-10</c:v>
                </c:pt>
                <c:pt idx="571">
                  <c:v>2.8410998553773998E-10</c:v>
                </c:pt>
                <c:pt idx="572">
                  <c:v>2.8058000367536997E-10</c:v>
                </c:pt>
                <c:pt idx="573">
                  <c:v>2.7774998967444999E-10</c:v>
                </c:pt>
                <c:pt idx="574">
                  <c:v>2.7541999236823999E-10</c:v>
                </c:pt>
                <c:pt idx="575">
                  <c:v>2.7343000086333001E-10</c:v>
                </c:pt>
                <c:pt idx="576">
                  <c:v>2.7179000716693002E-10</c:v>
                </c:pt>
                <c:pt idx="577">
                  <c:v>2.704000079401E-10</c:v>
                </c:pt>
                <c:pt idx="578">
                  <c:v>2.6802998709384998E-10</c:v>
                </c:pt>
                <c:pt idx="579">
                  <c:v>2.6614999093511001E-10</c:v>
                </c:pt>
                <c:pt idx="580">
                  <c:v>2.6465998836933E-10</c:v>
                </c:pt>
                <c:pt idx="581">
                  <c:v>2.6333998870420001E-10</c:v>
                </c:pt>
                <c:pt idx="582">
                  <c:v>2.6180999035396998E-10</c:v>
                </c:pt>
                <c:pt idx="583">
                  <c:v>2.6033999955821002E-10</c:v>
                </c:pt>
                <c:pt idx="584">
                  <c:v>2.5902999190030998E-10</c:v>
                </c:pt>
                <c:pt idx="585">
                  <c:v>2.5763999267348001E-10</c:v>
                </c:pt>
                <c:pt idx="586">
                  <c:v>2.5630000899389999E-10</c:v>
                </c:pt>
                <c:pt idx="587">
                  <c:v>2.5493998578874002E-10</c:v>
                </c:pt>
                <c:pt idx="588">
                  <c:v>2.5363000588641001E-10</c:v>
                </c:pt>
                <c:pt idx="589">
                  <c:v>2.5228999445126001E-10</c:v>
                </c:pt>
                <c:pt idx="590">
                  <c:v>2.5097998679334999E-10</c:v>
                </c:pt>
                <c:pt idx="591">
                  <c:v>2.4967999889824E-10</c:v>
                </c:pt>
                <c:pt idx="592">
                  <c:v>2.4634999595817998E-10</c:v>
                </c:pt>
                <c:pt idx="593">
                  <c:v>2.4300000900368001E-10</c:v>
                </c:pt>
                <c:pt idx="594">
                  <c:v>2.3885998734485001E-10</c:v>
                </c:pt>
                <c:pt idx="595">
                  <c:v>2.3408999738627999E-10</c:v>
                </c:pt>
                <c:pt idx="596">
                  <c:v>2.2887999828747E-10</c:v>
                </c:pt>
                <c:pt idx="597">
                  <c:v>2.232899976029E-10</c:v>
                </c:pt>
                <c:pt idx="598">
                  <c:v>2.1745000244877001E-10</c:v>
                </c:pt>
                <c:pt idx="599">
                  <c:v>2.1139999473173999E-10</c:v>
                </c:pt>
                <c:pt idx="600">
                  <c:v>2.0517000598462999E-10</c:v>
                </c:pt>
                <c:pt idx="601">
                  <c:v>1.9882999413579E-10</c:v>
                </c:pt>
                <c:pt idx="602">
                  <c:v>1.9231000125686E-10</c:v>
                </c:pt>
                <c:pt idx="603">
                  <c:v>1.8566999326897001E-10</c:v>
                </c:pt>
                <c:pt idx="604">
                  <c:v>1.7895999959716001E-10</c:v>
                </c:pt>
                <c:pt idx="605">
                  <c:v>1.7222000214811999E-10</c:v>
                </c:pt>
                <c:pt idx="606">
                  <c:v>1.6621999610056E-10</c:v>
                </c:pt>
                <c:pt idx="607">
                  <c:v>1.6156000148814999E-10</c:v>
                </c:pt>
                <c:pt idx="608">
                  <c:v>1.5784000495511001E-10</c:v>
                </c:pt>
                <c:pt idx="609">
                  <c:v>1.5482000403909999E-10</c:v>
                </c:pt>
                <c:pt idx="610">
                  <c:v>1.5241999329341E-10</c:v>
                </c:pt>
                <c:pt idx="611">
                  <c:v>1.5036999423400999E-10</c:v>
                </c:pt>
                <c:pt idx="612">
                  <c:v>1.4866000097590999E-10</c:v>
                </c:pt>
                <c:pt idx="613">
                  <c:v>1.4720999419459999E-10</c:v>
                </c:pt>
                <c:pt idx="614">
                  <c:v>1.4591000629949E-10</c:v>
                </c:pt>
                <c:pt idx="615">
                  <c:v>1.4477000154223E-10</c:v>
                </c:pt>
                <c:pt idx="616">
                  <c:v>1.4369000433945E-10</c:v>
                </c:pt>
                <c:pt idx="617">
                  <c:v>1.4277000415229999E-10</c:v>
                </c:pt>
                <c:pt idx="618">
                  <c:v>1.4195999931133E-10</c:v>
                </c:pt>
                <c:pt idx="619">
                  <c:v>1.4114000246312E-10</c:v>
                </c:pt>
                <c:pt idx="620">
                  <c:v>1.4034000350716001E-10</c:v>
                </c:pt>
                <c:pt idx="621">
                  <c:v>1.3899000006479001E-10</c:v>
                </c:pt>
                <c:pt idx="622">
                  <c:v>1.3784000330030001E-10</c:v>
                </c:pt>
                <c:pt idx="623">
                  <c:v>1.3683999766644999E-10</c:v>
                </c:pt>
                <c:pt idx="624">
                  <c:v>1.3589999958707001E-10</c:v>
                </c:pt>
                <c:pt idx="625">
                  <c:v>1.3508000273887001E-10</c:v>
                </c:pt>
                <c:pt idx="626">
                  <c:v>1.3438999912907E-10</c:v>
                </c:pt>
                <c:pt idx="627">
                  <c:v>1.3367000561981001E-10</c:v>
                </c:pt>
                <c:pt idx="628">
                  <c:v>1.3291999445552999E-10</c:v>
                </c:pt>
                <c:pt idx="629">
                  <c:v>1.3220999295349E-10</c:v>
                </c:pt>
                <c:pt idx="630">
                  <c:v>1.3147999355922001E-10</c:v>
                </c:pt>
                <c:pt idx="631">
                  <c:v>1.3053000347263001E-10</c:v>
                </c:pt>
                <c:pt idx="632">
                  <c:v>1.2961000328549E-10</c:v>
                </c:pt>
                <c:pt idx="633">
                  <c:v>1.2895999546013999E-10</c:v>
                </c:pt>
                <c:pt idx="634">
                  <c:v>1.2825999984312001E-10</c:v>
                </c:pt>
                <c:pt idx="635">
                  <c:v>1.2756000422608999E-10</c:v>
                </c:pt>
                <c:pt idx="636">
                  <c:v>1.268099930618E-10</c:v>
                </c:pt>
                <c:pt idx="637">
                  <c:v>1.2600000209861E-10</c:v>
                </c:pt>
                <c:pt idx="638">
                  <c:v>1.2532000437381999E-10</c:v>
                </c:pt>
                <c:pt idx="639">
                  <c:v>1.2459000497955E-10</c:v>
                </c:pt>
                <c:pt idx="640">
                  <c:v>1.2390000136974999E-10</c:v>
                </c:pt>
                <c:pt idx="641">
                  <c:v>1.2322999565217E-10</c:v>
                </c:pt>
                <c:pt idx="642">
                  <c:v>1.2253000003515E-10</c:v>
                </c:pt>
                <c:pt idx="643">
                  <c:v>1.2192000187205999E-10</c:v>
                </c:pt>
                <c:pt idx="644">
                  <c:v>1.2122999826225E-10</c:v>
                </c:pt>
                <c:pt idx="645">
                  <c:v>1.2048000097575001E-10</c:v>
                </c:pt>
                <c:pt idx="646">
                  <c:v>1.1978999736595E-10</c:v>
                </c:pt>
                <c:pt idx="647">
                  <c:v>1.1914999542561999E-10</c:v>
                </c:pt>
                <c:pt idx="648">
                  <c:v>1.1839999813912E-10</c:v>
                </c:pt>
                <c:pt idx="649">
                  <c:v>1.1772000041431999E-10</c:v>
                </c:pt>
                <c:pt idx="650">
                  <c:v>1.1711000225122999E-10</c:v>
                </c:pt>
                <c:pt idx="651">
                  <c:v>1.1650000408814001E-10</c:v>
                </c:pt>
                <c:pt idx="652">
                  <c:v>1.1580000153222E-10</c:v>
                </c:pt>
                <c:pt idx="653">
                  <c:v>1.1517999748412E-10</c:v>
                </c:pt>
                <c:pt idx="654">
                  <c:v>1.1458999721325E-10</c:v>
                </c:pt>
                <c:pt idx="655">
                  <c:v>1.1396000115793E-10</c:v>
                </c:pt>
                <c:pt idx="656">
                  <c:v>1.1335000299484001E-10</c:v>
                </c:pt>
                <c:pt idx="657">
                  <c:v>1.1277000167009E-10</c:v>
                </c:pt>
                <c:pt idx="658">
                  <c:v>1.1207999806029E-10</c:v>
                </c:pt>
                <c:pt idx="659">
                  <c:v>1.1147999884331E-10</c:v>
                </c:pt>
                <c:pt idx="660">
                  <c:v>1.1092000234969E-10</c:v>
                </c:pt>
                <c:pt idx="661">
                  <c:v>1.1029999830158999E-10</c:v>
                </c:pt>
                <c:pt idx="662">
                  <c:v>1.0968000119238E-10</c:v>
                </c:pt>
                <c:pt idx="663">
                  <c:v>1.0910999881375E-10</c:v>
                </c:pt>
                <c:pt idx="664">
                  <c:v>1.0853999643512E-10</c:v>
                </c:pt>
                <c:pt idx="665">
                  <c:v>1.0791999932591E-10</c:v>
                </c:pt>
                <c:pt idx="666">
                  <c:v>1.0733999800117E-10</c:v>
                </c:pt>
                <c:pt idx="667">
                  <c:v>1.0661999755301E-10</c:v>
                </c:pt>
                <c:pt idx="668">
                  <c:v>1.0549999762688001E-10</c:v>
                </c:pt>
                <c:pt idx="669">
                  <c:v>1.0400000305388E-10</c:v>
                </c:pt>
                <c:pt idx="670">
                  <c:v>1.0218000057183E-10</c:v>
                </c:pt>
                <c:pt idx="671">
                  <c:v>6.6357003225547996E-11</c:v>
                </c:pt>
                <c:pt idx="672">
                  <c:v>6.5841998520000002E-11</c:v>
                </c:pt>
                <c:pt idx="673">
                  <c:v>6.5041999564031001E-11</c:v>
                </c:pt>
                <c:pt idx="674">
                  <c:v>6.4405002164758E-11</c:v>
                </c:pt>
                <c:pt idx="675">
                  <c:v>6.3748999135082998E-11</c:v>
                </c:pt>
                <c:pt idx="676">
                  <c:v>6.3140999373433999E-11</c:v>
                </c:pt>
                <c:pt idx="677">
                  <c:v>6.2298000091943002E-11</c:v>
                </c:pt>
                <c:pt idx="678">
                  <c:v>6.1532001716103005E-11</c:v>
                </c:pt>
                <c:pt idx="679">
                  <c:v>6.0888002972881E-11</c:v>
                </c:pt>
                <c:pt idx="680">
                  <c:v>6.0158003578613995E-11</c:v>
                </c:pt>
                <c:pt idx="681">
                  <c:v>5.9539997931956996E-11</c:v>
                </c:pt>
                <c:pt idx="682">
                  <c:v>5.8947000058928994E-11</c:v>
                </c:pt>
                <c:pt idx="683">
                  <c:v>5.8393997970362997E-11</c:v>
                </c:pt>
                <c:pt idx="684">
                  <c:v>5.7661000973930001E-11</c:v>
                </c:pt>
                <c:pt idx="685">
                  <c:v>5.6963000288901E-11</c:v>
                </c:pt>
                <c:pt idx="686">
                  <c:v>5.6312999402451999E-11</c:v>
                </c:pt>
                <c:pt idx="687">
                  <c:v>5.572400180176E-11</c:v>
                </c:pt>
                <c:pt idx="688">
                  <c:v>5.5178001057143E-11</c:v>
                </c:pt>
                <c:pt idx="689">
                  <c:v>5.4654000075648997E-11</c:v>
                </c:pt>
                <c:pt idx="690">
                  <c:v>5.4046999514723001E-11</c:v>
                </c:pt>
                <c:pt idx="691">
                  <c:v>5.3447000297746001E-11</c:v>
                </c:pt>
                <c:pt idx="692">
                  <c:v>5.2900999553129001E-11</c:v>
                </c:pt>
                <c:pt idx="693">
                  <c:v>5.2370000697132998E-11</c:v>
                </c:pt>
                <c:pt idx="694">
                  <c:v>5.1813001805678001E-11</c:v>
                </c:pt>
                <c:pt idx="695">
                  <c:v>5.1255999444777002E-11</c:v>
                </c:pt>
                <c:pt idx="696">
                  <c:v>5.0713998972495999E-11</c:v>
                </c:pt>
                <c:pt idx="697">
                  <c:v>5.0161000353376999E-11</c:v>
                </c:pt>
                <c:pt idx="698">
                  <c:v>4.95610011364E-11</c:v>
                </c:pt>
                <c:pt idx="699">
                  <c:v>4.9015999592505001E-11</c:v>
                </c:pt>
                <c:pt idx="700">
                  <c:v>4.8481000464173001E-11</c:v>
                </c:pt>
                <c:pt idx="701">
                  <c:v>4.7917000228770002E-11</c:v>
                </c:pt>
                <c:pt idx="702">
                  <c:v>4.7342001846529E-11</c:v>
                </c:pt>
                <c:pt idx="703">
                  <c:v>4.6778001611125E-11</c:v>
                </c:pt>
                <c:pt idx="704">
                  <c:v>4.6254000629631003E-11</c:v>
                </c:pt>
                <c:pt idx="705">
                  <c:v>4.5751999411259002E-11</c:v>
                </c:pt>
                <c:pt idx="706">
                  <c:v>4.5250001662333998E-11</c:v>
                </c:pt>
                <c:pt idx="707">
                  <c:v>4.4692999301431997E-11</c:v>
                </c:pt>
                <c:pt idx="708">
                  <c:v>4.4144000954649E-11</c:v>
                </c:pt>
                <c:pt idx="709">
                  <c:v>4.3615999700819001E-11</c:v>
                </c:pt>
                <c:pt idx="710">
                  <c:v>4.3099000063274001E-11</c:v>
                </c:pt>
                <c:pt idx="711">
                  <c:v>4.2586000698063997E-11</c:v>
                </c:pt>
                <c:pt idx="712">
                  <c:v>4.2047001297396E-11</c:v>
                </c:pt>
                <c:pt idx="713">
                  <c:v>4.1513001369786002E-11</c:v>
                </c:pt>
                <c:pt idx="714">
                  <c:v>4.0978002241454002E-11</c:v>
                </c:pt>
                <c:pt idx="715">
                  <c:v>4.0442999643674998E-11</c:v>
                </c:pt>
                <c:pt idx="716">
                  <c:v>3.9900999171394001E-11</c:v>
                </c:pt>
                <c:pt idx="717">
                  <c:v>3.9366000043062002E-11</c:v>
                </c:pt>
                <c:pt idx="718">
                  <c:v>3.8860002021801001E-11</c:v>
                </c:pt>
                <c:pt idx="719">
                  <c:v>3.8339002111919998E-11</c:v>
                </c:pt>
                <c:pt idx="720">
                  <c:v>3.7833000621212E-11</c:v>
                </c:pt>
                <c:pt idx="721">
                  <c:v>3.7338000746789003E-11</c:v>
                </c:pt>
                <c:pt idx="722">
                  <c:v>3.7320001256002998E-11</c:v>
                </c:pt>
                <c:pt idx="723">
                  <c:v>3.6803001618457003E-11</c:v>
                </c:pt>
                <c:pt idx="724">
                  <c:v>3.6271999293014003E-11</c:v>
                </c:pt>
                <c:pt idx="725">
                  <c:v>3.5758999927803998E-11</c:v>
                </c:pt>
                <c:pt idx="726">
                  <c:v>3.5238000017923002E-11</c:v>
                </c:pt>
                <c:pt idx="727">
                  <c:v>3.4732001996662001E-11</c:v>
                </c:pt>
                <c:pt idx="728">
                  <c:v>3.4226000505954998E-11</c:v>
                </c:pt>
                <c:pt idx="729">
                  <c:v>3.4005999405284002E-11</c:v>
                </c:pt>
                <c:pt idx="730">
                  <c:v>3.4226000505954998E-11</c:v>
                </c:pt>
                <c:pt idx="731">
                  <c:v>3.5881998761145E-11</c:v>
                </c:pt>
                <c:pt idx="732">
                  <c:v>3.9377001659346E-11</c:v>
                </c:pt>
                <c:pt idx="733">
                  <c:v>1.0878999784358E-10</c:v>
                </c:pt>
                <c:pt idx="734">
                  <c:v>1.3209999760733E-10</c:v>
                </c:pt>
                <c:pt idx="735">
                  <c:v>1.4173000273399E-10</c:v>
                </c:pt>
                <c:pt idx="736">
                  <c:v>1.4727999375629999E-10</c:v>
                </c:pt>
                <c:pt idx="737">
                  <c:v>1.5130000030616E-10</c:v>
                </c:pt>
                <c:pt idx="738">
                  <c:v>1.5340000103502999E-10</c:v>
                </c:pt>
                <c:pt idx="739">
                  <c:v>1.5539999842494999E-10</c:v>
                </c:pt>
                <c:pt idx="740">
                  <c:v>1.571399954603E-10</c:v>
                </c:pt>
                <c:pt idx="741">
                  <c:v>1.5866000180331001E-10</c:v>
                </c:pt>
                <c:pt idx="742">
                  <c:v>1.6010000269961001E-10</c:v>
                </c:pt>
                <c:pt idx="743">
                  <c:v>1.6147999604144001E-10</c:v>
                </c:pt>
                <c:pt idx="744">
                  <c:v>1.6274000202987E-10</c:v>
                </c:pt>
                <c:pt idx="745">
                  <c:v>1.6387000090212E-10</c:v>
                </c:pt>
                <c:pt idx="746">
                  <c:v>1.6494999810489999E-10</c:v>
                </c:pt>
                <c:pt idx="747">
                  <c:v>1.6600000540823001E-10</c:v>
                </c:pt>
                <c:pt idx="748">
                  <c:v>1.7086999870574999E-10</c:v>
                </c:pt>
                <c:pt idx="749">
                  <c:v>1.7263999951833E-10</c:v>
                </c:pt>
                <c:pt idx="750">
                  <c:v>1.7413000208411001E-10</c:v>
                </c:pt>
                <c:pt idx="751">
                  <c:v>1.7543999586422E-10</c:v>
                </c:pt>
                <c:pt idx="752">
                  <c:v>1.7658000062148E-10</c:v>
                </c:pt>
                <c:pt idx="753">
                  <c:v>1.7800000362556001E-10</c:v>
                </c:pt>
                <c:pt idx="754">
                  <c:v>1.7920999406673001E-10</c:v>
                </c:pt>
                <c:pt idx="755">
                  <c:v>1.8029000514730001E-10</c:v>
                </c:pt>
                <c:pt idx="756">
                  <c:v>1.8126999901113999E-10</c:v>
                </c:pt>
                <c:pt idx="757">
                  <c:v>1.8218999919828E-10</c:v>
                </c:pt>
                <c:pt idx="758">
                  <c:v>1.8380999500244999E-10</c:v>
                </c:pt>
                <c:pt idx="759">
                  <c:v>1.8531000345323E-10</c:v>
                </c:pt>
                <c:pt idx="760">
                  <c:v>1.8654999767164999E-10</c:v>
                </c:pt>
                <c:pt idx="761">
                  <c:v>1.8784999944454E-10</c:v>
                </c:pt>
                <c:pt idx="762">
                  <c:v>1.8915000121743999E-10</c:v>
                </c:pt>
                <c:pt idx="763">
                  <c:v>1.9038000342864001E-10</c:v>
                </c:pt>
                <c:pt idx="764">
                  <c:v>1.9158000186259001E-10</c:v>
                </c:pt>
                <c:pt idx="765">
                  <c:v>1.9269999484983001E-10</c:v>
                </c:pt>
                <c:pt idx="766">
                  <c:v>1.9378000593040001E-10</c:v>
                </c:pt>
                <c:pt idx="767">
                  <c:v>1.9482999935594E-10</c:v>
                </c:pt>
                <c:pt idx="768">
                  <c:v>1.9581999910478001E-10</c:v>
                </c:pt>
                <c:pt idx="769">
                  <c:v>1.9689000430034001E-10</c:v>
                </c:pt>
                <c:pt idx="770">
                  <c:v>1.982300018577E-10</c:v>
                </c:pt>
                <c:pt idx="771">
                  <c:v>1.9934000283772E-10</c:v>
                </c:pt>
                <c:pt idx="772">
                  <c:v>2.0050000548721E-10</c:v>
                </c:pt>
                <c:pt idx="773">
                  <c:v>2.0160999258945E-10</c:v>
                </c:pt>
                <c:pt idx="774">
                  <c:v>2.0285000068565001E-10</c:v>
                </c:pt>
                <c:pt idx="775">
                  <c:v>2.0415999446577E-10</c:v>
                </c:pt>
                <c:pt idx="776">
                  <c:v>2.0542999246142999E-10</c:v>
                </c:pt>
                <c:pt idx="777">
                  <c:v>2.0660000099593E-10</c:v>
                </c:pt>
                <c:pt idx="778">
                  <c:v>2.0774999776041E-10</c:v>
                </c:pt>
                <c:pt idx="779">
                  <c:v>2.0882999496318999E-10</c:v>
                </c:pt>
                <c:pt idx="780">
                  <c:v>2.0996999972044999E-10</c:v>
                </c:pt>
                <c:pt idx="781">
                  <c:v>2.1115000026217E-10</c:v>
                </c:pt>
                <c:pt idx="782">
                  <c:v>2.1227999913442E-10</c:v>
                </c:pt>
                <c:pt idx="783">
                  <c:v>2.1339000011444E-10</c:v>
                </c:pt>
                <c:pt idx="784">
                  <c:v>2.1453999687893E-10</c:v>
                </c:pt>
                <c:pt idx="785">
                  <c:v>2.1566000374396E-10</c:v>
                </c:pt>
                <c:pt idx="786">
                  <c:v>2.167799967312E-10</c:v>
                </c:pt>
                <c:pt idx="787">
                  <c:v>2.1809000438909999E-10</c:v>
                </c:pt>
                <c:pt idx="788">
                  <c:v>2.1925999904582E-10</c:v>
                </c:pt>
                <c:pt idx="789">
                  <c:v>2.2043999958754E-10</c:v>
                </c:pt>
                <c:pt idx="790">
                  <c:v>2.2160000223703E-10</c:v>
                </c:pt>
                <c:pt idx="791">
                  <c:v>2.2278000277876001E-10</c:v>
                </c:pt>
                <c:pt idx="792">
                  <c:v>2.2401999699716999E-10</c:v>
                </c:pt>
                <c:pt idx="793">
                  <c:v>2.2514999586941999E-10</c:v>
                </c:pt>
                <c:pt idx="794">
                  <c:v>2.2634000229615E-10</c:v>
                </c:pt>
                <c:pt idx="795">
                  <c:v>2.2750000494565001E-10</c:v>
                </c:pt>
                <c:pt idx="796">
                  <c:v>2.2868999749459001E-10</c:v>
                </c:pt>
                <c:pt idx="797">
                  <c:v>2.2995999549025E-10</c:v>
                </c:pt>
                <c:pt idx="798">
                  <c:v>2.3122999348590001E-10</c:v>
                </c:pt>
                <c:pt idx="799">
                  <c:v>2.3240000202040999E-10</c:v>
                </c:pt>
                <c:pt idx="800">
                  <c:v>2.3357998868434002E-10</c:v>
                </c:pt>
                <c:pt idx="801">
                  <c:v>2.3474999721884E-10</c:v>
                </c:pt>
                <c:pt idx="802">
                  <c:v>2.3600998932948998E-10</c:v>
                </c:pt>
                <c:pt idx="803">
                  <c:v>2.3728000120293002E-10</c:v>
                </c:pt>
                <c:pt idx="804">
                  <c:v>2.3857998909804001E-10</c:v>
                </c:pt>
                <c:pt idx="805">
                  <c:v>2.3981000518702E-10</c:v>
                </c:pt>
                <c:pt idx="806">
                  <c:v>2.4106999729766998E-10</c:v>
                </c:pt>
                <c:pt idx="807">
                  <c:v>2.4232998940832002E-10</c:v>
                </c:pt>
                <c:pt idx="808">
                  <c:v>2.4370999662793002E-10</c:v>
                </c:pt>
                <c:pt idx="809">
                  <c:v>2.4523000297093998E-10</c:v>
                </c:pt>
                <c:pt idx="810">
                  <c:v>2.4662999420498998E-10</c:v>
                </c:pt>
                <c:pt idx="811">
                  <c:v>2.4814000854078999E-10</c:v>
                </c:pt>
                <c:pt idx="812">
                  <c:v>2.4986998581333001E-10</c:v>
                </c:pt>
                <c:pt idx="813">
                  <c:v>2.5175000972766001E-10</c:v>
                </c:pt>
                <c:pt idx="814">
                  <c:v>2.5311999718446998E-10</c:v>
                </c:pt>
                <c:pt idx="815">
                  <c:v>2.5447999263405997E-10</c:v>
                </c:pt>
                <c:pt idx="816">
                  <c:v>2.5603999476154002E-10</c:v>
                </c:pt>
                <c:pt idx="817">
                  <c:v>2.5779001155968E-10</c:v>
                </c:pt>
                <c:pt idx="818">
                  <c:v>2.5968999173286999E-10</c:v>
                </c:pt>
                <c:pt idx="819">
                  <c:v>2.6159999166886001E-10</c:v>
                </c:pt>
                <c:pt idx="820">
                  <c:v>2.6347998782761E-10</c:v>
                </c:pt>
                <c:pt idx="821">
                  <c:v>2.654000075264E-10</c:v>
                </c:pt>
                <c:pt idx="822">
                  <c:v>2.6722998813787998E-10</c:v>
                </c:pt>
                <c:pt idx="823">
                  <c:v>2.6892998938877001E-10</c:v>
                </c:pt>
                <c:pt idx="824">
                  <c:v>2.7052998730070003E-10</c:v>
                </c:pt>
                <c:pt idx="825">
                  <c:v>2.7241001121502997E-10</c:v>
                </c:pt>
                <c:pt idx="826">
                  <c:v>2.7402999314141001E-10</c:v>
                </c:pt>
                <c:pt idx="827">
                  <c:v>2.7592000906295999E-10</c:v>
                </c:pt>
                <c:pt idx="828">
                  <c:v>2.7749999520488002E-10</c:v>
                </c:pt>
                <c:pt idx="829">
                  <c:v>2.7936000734917999E-10</c:v>
                </c:pt>
                <c:pt idx="830">
                  <c:v>2.8141999841580002E-10</c:v>
                </c:pt>
                <c:pt idx="831">
                  <c:v>2.8387001083097E-10</c:v>
                </c:pt>
                <c:pt idx="832">
                  <c:v>2.8686000796974001E-10</c:v>
                </c:pt>
                <c:pt idx="833">
                  <c:v>2.8853000544337998E-10</c:v>
                </c:pt>
                <c:pt idx="834">
                  <c:v>2.9034000204042002E-10</c:v>
                </c:pt>
                <c:pt idx="835">
                  <c:v>2.9224000996919001E-10</c:v>
                </c:pt>
                <c:pt idx="836">
                  <c:v>2.9423000147411001E-10</c:v>
                </c:pt>
                <c:pt idx="837">
                  <c:v>2.9628000053349999E-10</c:v>
                </c:pt>
                <c:pt idx="838">
                  <c:v>2.9843000293184001E-10</c:v>
                </c:pt>
                <c:pt idx="839">
                  <c:v>3.0076999224526002E-10</c:v>
                </c:pt>
                <c:pt idx="840">
                  <c:v>3.0321001265321001E-10</c:v>
                </c:pt>
                <c:pt idx="841">
                  <c:v>3.0583999222067002E-10</c:v>
                </c:pt>
                <c:pt idx="842">
                  <c:v>3.0867999822881002E-10</c:v>
                </c:pt>
                <c:pt idx="843">
                  <c:v>3.1172001091484002E-10</c:v>
                </c:pt>
                <c:pt idx="844">
                  <c:v>3.1488001095425003E-10</c:v>
                </c:pt>
                <c:pt idx="845">
                  <c:v>3.1818001011708E-10</c:v>
                </c:pt>
                <c:pt idx="846">
                  <c:v>3.2153998907879999E-10</c:v>
                </c:pt>
                <c:pt idx="847">
                  <c:v>3.2483998824161998E-10</c:v>
                </c:pt>
                <c:pt idx="848">
                  <c:v>3.2818001094447998E-10</c:v>
                </c:pt>
                <c:pt idx="849">
                  <c:v>3.3139999078280002E-10</c:v>
                </c:pt>
                <c:pt idx="850">
                  <c:v>3.3462999038391998E-10</c:v>
                </c:pt>
                <c:pt idx="851">
                  <c:v>3.3773001062442998E-10</c:v>
                </c:pt>
                <c:pt idx="852">
                  <c:v>3.4076999555488003E-10</c:v>
                </c:pt>
                <c:pt idx="853">
                  <c:v>3.4368000112472001E-10</c:v>
                </c:pt>
                <c:pt idx="854">
                  <c:v>3.4639000001668002E-10</c:v>
                </c:pt>
                <c:pt idx="855">
                  <c:v>3.4892000400077E-10</c:v>
                </c:pt>
                <c:pt idx="856">
                  <c:v>3.5121999752973998E-10</c:v>
                </c:pt>
                <c:pt idx="857">
                  <c:v>3.5317998525741002E-10</c:v>
                </c:pt>
                <c:pt idx="858">
                  <c:v>3.5642999662854999E-10</c:v>
                </c:pt>
                <c:pt idx="859">
                  <c:v>3.5878999771199E-10</c:v>
                </c:pt>
                <c:pt idx="860">
                  <c:v>3.6059999430904001E-10</c:v>
                </c:pt>
                <c:pt idx="861">
                  <c:v>3.6243000267610998E-10</c:v>
                </c:pt>
                <c:pt idx="862">
                  <c:v>3.6441000217379998E-10</c:v>
                </c:pt>
                <c:pt idx="863">
                  <c:v>3.6249001023058999E-10</c:v>
                </c:pt>
                <c:pt idx="864">
                  <c:v>3.606500098563E-10</c:v>
                </c:pt>
                <c:pt idx="865">
                  <c:v>3.5878999771199E-10</c:v>
                </c:pt>
                <c:pt idx="866">
                  <c:v>3.5920000307499002E-10</c:v>
                </c:pt>
                <c:pt idx="867">
                  <c:v>3.5878999771199E-10</c:v>
                </c:pt>
                <c:pt idx="868">
                  <c:v>3.5690000954601999E-10</c:v>
                </c:pt>
                <c:pt idx="869">
                  <c:v>3.5504998940893999E-10</c:v>
                </c:pt>
                <c:pt idx="870">
                  <c:v>3.5572000900429998E-10</c:v>
                </c:pt>
                <c:pt idx="871">
                  <c:v>3.5504998940893999E-10</c:v>
                </c:pt>
                <c:pt idx="872">
                  <c:v>3.5687000576878001E-10</c:v>
                </c:pt>
                <c:pt idx="873">
                  <c:v>3.5882000148924001E-10</c:v>
                </c:pt>
                <c:pt idx="874">
                  <c:v>3.6089001231864999E-10</c:v>
                </c:pt>
                <c:pt idx="875">
                  <c:v>3.632399936393E-10</c:v>
                </c:pt>
                <c:pt idx="876">
                  <c:v>3.6538999603764002E-10</c:v>
                </c:pt>
                <c:pt idx="877">
                  <c:v>3.6781000467555998E-10</c:v>
                </c:pt>
                <c:pt idx="878">
                  <c:v>3.6968000882709E-10</c:v>
                </c:pt>
                <c:pt idx="879">
                  <c:v>3.7177000367095001E-10</c:v>
                </c:pt>
                <c:pt idx="880">
                  <c:v>3.7410999298437001E-10</c:v>
                </c:pt>
                <c:pt idx="881">
                  <c:v>3.7601999292035998E-10</c:v>
                </c:pt>
                <c:pt idx="882">
                  <c:v>3.7854000489722998E-10</c:v>
                </c:pt>
                <c:pt idx="883">
                  <c:v>3.8104000510407998E-10</c:v>
                </c:pt>
                <c:pt idx="884">
                  <c:v>3.8334999064026998E-10</c:v>
                </c:pt>
                <c:pt idx="885">
                  <c:v>3.8556000059309001E-10</c:v>
                </c:pt>
                <c:pt idx="886">
                  <c:v>3.8763001142249999E-10</c:v>
                </c:pt>
                <c:pt idx="887">
                  <c:v>3.8979999783528001E-10</c:v>
                </c:pt>
                <c:pt idx="888">
                  <c:v>3.9236000559661001E-10</c:v>
                </c:pt>
                <c:pt idx="889">
                  <c:v>3.9441000465601002E-10</c:v>
                </c:pt>
                <c:pt idx="890">
                  <c:v>3.9671999019220002E-10</c:v>
                </c:pt>
                <c:pt idx="891">
                  <c:v>3.9889000436055002E-10</c:v>
                </c:pt>
                <c:pt idx="892">
                  <c:v>4.0090000763548998E-10</c:v>
                </c:pt>
                <c:pt idx="893">
                  <c:v>4.0305001003382002E-10</c:v>
                </c:pt>
                <c:pt idx="894">
                  <c:v>4.0535999557001002E-10</c:v>
                </c:pt>
                <c:pt idx="895">
                  <c:v>4.0314998561718999E-10</c:v>
                </c:pt>
                <c:pt idx="896">
                  <c:v>4.0531000777832999E-10</c:v>
                </c:pt>
                <c:pt idx="897">
                  <c:v>4.0740000262218003E-10</c:v>
                </c:pt>
                <c:pt idx="898">
                  <c:v>4.0968001213669998E-10</c:v>
                </c:pt>
                <c:pt idx="899">
                  <c:v>4.1175998721776001E-10</c:v>
                </c:pt>
                <c:pt idx="900">
                  <c:v>4.0960998481943002E-10</c:v>
                </c:pt>
                <c:pt idx="901">
                  <c:v>4.0535000356278999E-10</c:v>
                </c:pt>
                <c:pt idx="902">
                  <c:v>4.0125999745121998E-10</c:v>
                </c:pt>
                <c:pt idx="903">
                  <c:v>3.9619998948303998E-10</c:v>
                </c:pt>
                <c:pt idx="904">
                  <c:v>3.9041000987615999E-10</c:v>
                </c:pt>
                <c:pt idx="905">
                  <c:v>3.8400999047282999E-10</c:v>
                </c:pt>
                <c:pt idx="906">
                  <c:v>3.7704001032423998E-10</c:v>
                </c:pt>
                <c:pt idx="907">
                  <c:v>3.6958000548814999E-10</c:v>
                </c:pt>
                <c:pt idx="908">
                  <c:v>3.6166000749738001E-10</c:v>
                </c:pt>
                <c:pt idx="909">
                  <c:v>3.5330999237359999E-10</c:v>
                </c:pt>
                <c:pt idx="910">
                  <c:v>3.4461000719688002E-10</c:v>
                </c:pt>
                <c:pt idx="911">
                  <c:v>3.3562999601776999E-10</c:v>
                </c:pt>
                <c:pt idx="912">
                  <c:v>3.2652000547805998E-10</c:v>
                </c:pt>
                <c:pt idx="913">
                  <c:v>3.1746000273003E-10</c:v>
                </c:pt>
                <c:pt idx="914">
                  <c:v>3.0842001175201998E-10</c:v>
                </c:pt>
                <c:pt idx="915">
                  <c:v>3.0179000964914001E-10</c:v>
                </c:pt>
                <c:pt idx="916">
                  <c:v>2.9776001109205E-10</c:v>
                </c:pt>
                <c:pt idx="917">
                  <c:v>2.9562999270816001E-10</c:v>
                </c:pt>
                <c:pt idx="918">
                  <c:v>2.9794999800714002E-10</c:v>
                </c:pt>
                <c:pt idx="919">
                  <c:v>3.0024999153611E-10</c:v>
                </c:pt>
                <c:pt idx="920">
                  <c:v>3.0301999798255002E-10</c:v>
                </c:pt>
                <c:pt idx="921">
                  <c:v>3.0622998581364E-10</c:v>
                </c:pt>
                <c:pt idx="922">
                  <c:v>3.0975000342436999E-10</c:v>
                </c:pt>
                <c:pt idx="923">
                  <c:v>3.1353000751188998E-10</c:v>
                </c:pt>
                <c:pt idx="924">
                  <c:v>3.1743999096001E-10</c:v>
                </c:pt>
                <c:pt idx="925">
                  <c:v>3.2127001059479002E-10</c:v>
                </c:pt>
                <c:pt idx="926">
                  <c:v>3.2503999491950998E-10</c:v>
                </c:pt>
                <c:pt idx="927">
                  <c:v>3.2745001155021002E-10</c:v>
                </c:pt>
                <c:pt idx="928">
                  <c:v>3.2951000261683E-10</c:v>
                </c:pt>
                <c:pt idx="929">
                  <c:v>3.2742000777296999E-10</c:v>
                </c:pt>
                <c:pt idx="930">
                  <c:v>3.2565000696039001E-10</c:v>
                </c:pt>
                <c:pt idx="931">
                  <c:v>3.2384001036334E-10</c:v>
                </c:pt>
                <c:pt idx="932">
                  <c:v>3.2201000199628001E-10</c:v>
                </c:pt>
                <c:pt idx="933">
                  <c:v>3.2011998607472998E-10</c:v>
                </c:pt>
                <c:pt idx="934">
                  <c:v>3.1826999369322002E-10</c:v>
                </c:pt>
                <c:pt idx="935">
                  <c:v>3.1635000175000998E-10</c:v>
                </c:pt>
                <c:pt idx="936">
                  <c:v>3.1434999048230002E-10</c:v>
                </c:pt>
                <c:pt idx="937">
                  <c:v>3.1247998633077001E-10</c:v>
                </c:pt>
                <c:pt idx="938">
                  <c:v>3.1058000615758002E-10</c:v>
                </c:pt>
                <c:pt idx="939">
                  <c:v>3.0878999357497998E-10</c:v>
                </c:pt>
                <c:pt idx="940">
                  <c:v>3.0712998810855998E-10</c:v>
                </c:pt>
                <c:pt idx="941">
                  <c:v>3.0547001039771001E-10</c:v>
                </c:pt>
                <c:pt idx="942">
                  <c:v>3.0392000027746003E-10</c:v>
                </c:pt>
                <c:pt idx="943">
                  <c:v>3.0187999322527999E-10</c:v>
                </c:pt>
                <c:pt idx="944">
                  <c:v>2.9997998529652002E-10</c:v>
                </c:pt>
                <c:pt idx="945">
                  <c:v>2.9799998579881999E-10</c:v>
                </c:pt>
                <c:pt idx="946">
                  <c:v>2.9613000940286998E-10</c:v>
                </c:pt>
                <c:pt idx="947">
                  <c:v>2.9430999304303002E-10</c:v>
                </c:pt>
                <c:pt idx="948">
                  <c:v>2.9253000022321998E-10</c:v>
                </c:pt>
                <c:pt idx="949">
                  <c:v>2.9079999519510001E-10</c:v>
                </c:pt>
                <c:pt idx="950">
                  <c:v>2.8934998841378997E-10</c:v>
                </c:pt>
                <c:pt idx="951">
                  <c:v>2.8791000139527998E-10</c:v>
                </c:pt>
                <c:pt idx="952">
                  <c:v>2.8621000014439E-10</c:v>
                </c:pt>
                <c:pt idx="953">
                  <c:v>2.8468999380137999E-10</c:v>
                </c:pt>
                <c:pt idx="954">
                  <c:v>2.8270999430368999E-10</c:v>
                </c:pt>
                <c:pt idx="955">
                  <c:v>2.8114999217621E-10</c:v>
                </c:pt>
                <c:pt idx="956">
                  <c:v>2.7968000138046002E-10</c:v>
                </c:pt>
                <c:pt idx="957">
                  <c:v>2.7787999679062998E-10</c:v>
                </c:pt>
                <c:pt idx="958">
                  <c:v>2.7627999887868999E-10</c:v>
                </c:pt>
                <c:pt idx="959">
                  <c:v>2.7468999297398E-10</c:v>
                </c:pt>
                <c:pt idx="960">
                  <c:v>2.7302998750756E-10</c:v>
                </c:pt>
                <c:pt idx="961">
                  <c:v>2.7152999293456002E-10</c:v>
                </c:pt>
                <c:pt idx="962">
                  <c:v>2.7013999370772999E-10</c:v>
                </c:pt>
                <c:pt idx="963">
                  <c:v>2.7162999627349997E-10</c:v>
                </c:pt>
                <c:pt idx="964">
                  <c:v>2.7300001148589E-10</c:v>
                </c:pt>
                <c:pt idx="965">
                  <c:v>2.7450000605888999E-10</c:v>
                </c:pt>
                <c:pt idx="966">
                  <c:v>2.7611998798527002E-10</c:v>
                </c:pt>
                <c:pt idx="967">
                  <c:v>2.7787000478341001E-10</c:v>
                </c:pt>
                <c:pt idx="968">
                  <c:v>2.7968000138046002E-10</c:v>
                </c:pt>
                <c:pt idx="969">
                  <c:v>2.8155000553198001E-10</c:v>
                </c:pt>
                <c:pt idx="970">
                  <c:v>2.8346000546796998E-10</c:v>
                </c:pt>
                <c:pt idx="971">
                  <c:v>2.8544000496565998E-10</c:v>
                </c:pt>
                <c:pt idx="972">
                  <c:v>2.8743998847780001E-10</c:v>
                </c:pt>
                <c:pt idx="973">
                  <c:v>2.8943999974551001E-10</c:v>
                </c:pt>
                <c:pt idx="974">
                  <c:v>2.9146998703489001E-10</c:v>
                </c:pt>
                <c:pt idx="975">
                  <c:v>2.9337998697087998E-10</c:v>
                </c:pt>
                <c:pt idx="976">
                  <c:v>2.9485000552221002E-10</c:v>
                </c:pt>
                <c:pt idx="977">
                  <c:v>2.9696001213608001E-10</c:v>
                </c:pt>
                <c:pt idx="978">
                  <c:v>2.9856001004802E-10</c:v>
                </c:pt>
                <c:pt idx="979">
                  <c:v>3.0006000462101998E-10</c:v>
                </c:pt>
                <c:pt idx="980">
                  <c:v>2.9846999871630001E-10</c:v>
                </c:pt>
                <c:pt idx="981">
                  <c:v>2.9697999615052998E-10</c:v>
                </c:pt>
                <c:pt idx="982">
                  <c:v>2.9548999358475002E-10</c:v>
                </c:pt>
                <c:pt idx="983">
                  <c:v>2.9401001078178002E-10</c:v>
                </c:pt>
                <c:pt idx="984">
                  <c:v>2.9250998845319998E-10</c:v>
                </c:pt>
                <c:pt idx="985">
                  <c:v>2.9100999388021003E-10</c:v>
                </c:pt>
                <c:pt idx="986">
                  <c:v>2.8946001151553002E-10</c:v>
                </c:pt>
                <c:pt idx="987">
                  <c:v>2.8785998584801999E-10</c:v>
                </c:pt>
                <c:pt idx="988">
                  <c:v>2.8628999171331998E-10</c:v>
                </c:pt>
                <c:pt idx="989">
                  <c:v>2.8232000071070998E-10</c:v>
                </c:pt>
                <c:pt idx="990">
                  <c:v>2.782800101464E-10</c:v>
                </c:pt>
                <c:pt idx="991">
                  <c:v>2.7308999506204001E-10</c:v>
                </c:pt>
                <c:pt idx="992">
                  <c:v>2.6704999323002002E-10</c:v>
                </c:pt>
                <c:pt idx="993">
                  <c:v>2.6041999112714E-10</c:v>
                </c:pt>
                <c:pt idx="994">
                  <c:v>2.5326998831509999E-10</c:v>
                </c:pt>
                <c:pt idx="995">
                  <c:v>2.4572999191008002E-10</c:v>
                </c:pt>
                <c:pt idx="996">
                  <c:v>2.3786000946656998E-10</c:v>
                </c:pt>
                <c:pt idx="997">
                  <c:v>2.2965999935121E-10</c:v>
                </c:pt>
                <c:pt idx="998">
                  <c:v>2.2123999854351E-10</c:v>
                </c:pt>
                <c:pt idx="999">
                  <c:v>2.1262000493572001E-10</c:v>
                </c:pt>
                <c:pt idx="1000">
                  <c:v>2.038400004345E-10</c:v>
                </c:pt>
                <c:pt idx="1001">
                  <c:v>1.9489999891764E-10</c:v>
                </c:pt>
                <c:pt idx="1002">
                  <c:v>1.8586999994685E-10</c:v>
                </c:pt>
                <c:pt idx="1003">
                  <c:v>1.7734000379298999E-10</c:v>
                </c:pt>
                <c:pt idx="1004">
                  <c:v>1.7066000002064E-10</c:v>
                </c:pt>
                <c:pt idx="1005">
                  <c:v>1.6527999802117999E-10</c:v>
                </c:pt>
                <c:pt idx="1006">
                  <c:v>1.6100999700174999E-10</c:v>
                </c:pt>
                <c:pt idx="1007">
                  <c:v>1.5758000460053001E-10</c:v>
                </c:pt>
                <c:pt idx="1008">
                  <c:v>1.5463999525345E-10</c:v>
                </c:pt>
                <c:pt idx="1009">
                  <c:v>1.5215000093161001E-10</c:v>
                </c:pt>
                <c:pt idx="1010">
                  <c:v>1.5001999642549999E-10</c:v>
                </c:pt>
                <c:pt idx="1011">
                  <c:v>1.4814000026675E-10</c:v>
                </c:pt>
                <c:pt idx="1012">
                  <c:v>1.4649000068534E-10</c:v>
                </c:pt>
                <c:pt idx="1013">
                  <c:v>1.4498000022732999E-10</c:v>
                </c:pt>
                <c:pt idx="1014">
                  <c:v>1.4366999256943E-10</c:v>
                </c:pt>
                <c:pt idx="1015">
                  <c:v>1.4242000634378999E-10</c:v>
                </c:pt>
                <c:pt idx="1016">
                  <c:v>1.4126000369430001E-10</c:v>
                </c:pt>
                <c:pt idx="1017">
                  <c:v>1.4022999428319999E-10</c:v>
                </c:pt>
                <c:pt idx="1018">
                  <c:v>1.3923999453436001E-10</c:v>
                </c:pt>
                <c:pt idx="1019">
                  <c:v>1.3831999434721E-10</c:v>
                </c:pt>
                <c:pt idx="1020">
                  <c:v>1.3747999960678E-10</c:v>
                </c:pt>
                <c:pt idx="1021">
                  <c:v>1.3664000486635E-10</c:v>
                </c:pt>
                <c:pt idx="1022">
                  <c:v>1.3579000424091E-10</c:v>
                </c:pt>
                <c:pt idx="1023">
                  <c:v>1.3497999939993E-10</c:v>
                </c:pt>
                <c:pt idx="1024">
                  <c:v>1.3416999455895E-10</c:v>
                </c:pt>
                <c:pt idx="1025">
                  <c:v>1.3336999560298001E-10</c:v>
                </c:pt>
                <c:pt idx="1026">
                  <c:v>1.3261999831648999E-10</c:v>
                </c:pt>
                <c:pt idx="1027">
                  <c:v>1.3183999725275E-10</c:v>
                </c:pt>
                <c:pt idx="1028">
                  <c:v>1.3108999996625001E-10</c:v>
                </c:pt>
                <c:pt idx="1029">
                  <c:v>1.3029999301750001E-10</c:v>
                </c:pt>
                <c:pt idx="1030">
                  <c:v>1.2956999362324E-10</c:v>
                </c:pt>
                <c:pt idx="1031">
                  <c:v>1.2886999800621001E-10</c:v>
                </c:pt>
                <c:pt idx="1032">
                  <c:v>1.2817999439639999E-10</c:v>
                </c:pt>
                <c:pt idx="1033">
                  <c:v>1.2690999640075001E-10</c:v>
                </c:pt>
                <c:pt idx="1034">
                  <c:v>1.2626000245319E-10</c:v>
                </c:pt>
                <c:pt idx="1035">
                  <c:v>1.2563000639787E-10</c:v>
                </c:pt>
                <c:pt idx="1036">
                  <c:v>1.2449000164060999E-10</c:v>
                </c:pt>
                <c:pt idx="1037">
                  <c:v>1.234600061073E-10</c:v>
                </c:pt>
                <c:pt idx="1038">
                  <c:v>1.2247000635844999E-10</c:v>
                </c:pt>
                <c:pt idx="1039">
                  <c:v>1.2159999396300001E-10</c:v>
                </c:pt>
                <c:pt idx="1040">
                  <c:v>1.2082999878426999E-10</c:v>
                </c:pt>
                <c:pt idx="1041">
                  <c:v>1.1994999438158999E-10</c:v>
                </c:pt>
                <c:pt idx="1042">
                  <c:v>1.1907999586391001E-10</c:v>
                </c:pt>
                <c:pt idx="1043">
                  <c:v>1.1822999523847001E-10</c:v>
                </c:pt>
                <c:pt idx="1044">
                  <c:v>1.172899971591E-10</c:v>
                </c:pt>
                <c:pt idx="1045">
                  <c:v>1.1641999864143E-10</c:v>
                </c:pt>
                <c:pt idx="1046">
                  <c:v>1.1555999906987E-10</c:v>
                </c:pt>
                <c:pt idx="1047">
                  <c:v>1.1472999633666E-10</c:v>
                </c:pt>
                <c:pt idx="1048">
                  <c:v>1.1395000221182E-10</c:v>
                </c:pt>
                <c:pt idx="1049">
                  <c:v>1.1319999798642E-10</c:v>
                </c:pt>
                <c:pt idx="1050">
                  <c:v>1.1254999709998E-10</c:v>
                </c:pt>
                <c:pt idx="1051">
                  <c:v>1.1191000209854E-10</c:v>
                </c:pt>
                <c:pt idx="1052">
                  <c:v>1.1109999725756E-10</c:v>
                </c:pt>
                <c:pt idx="1053">
                  <c:v>1.1034999997106E-10</c:v>
                </c:pt>
                <c:pt idx="1054">
                  <c:v>1.0952999618397E-10</c:v>
                </c:pt>
                <c:pt idx="1055">
                  <c:v>1.0897999863646E-10</c:v>
                </c:pt>
                <c:pt idx="1056">
                  <c:v>1.0828000301943E-10</c:v>
                </c:pt>
                <c:pt idx="1057">
                  <c:v>1.0766999791745E-10</c:v>
                </c:pt>
                <c:pt idx="1058">
                  <c:v>1.0703000291601001E-10</c:v>
                </c:pt>
                <c:pt idx="1059">
                  <c:v>1.0646999948349E-10</c:v>
                </c:pt>
                <c:pt idx="1060">
                  <c:v>1.0589999710486E-10</c:v>
                </c:pt>
                <c:pt idx="1061">
                  <c:v>1.0534000061124E-10</c:v>
                </c:pt>
                <c:pt idx="1062">
                  <c:v>1.0481000095597E-10</c:v>
                </c:pt>
                <c:pt idx="1063">
                  <c:v>1.0416999901564E-10</c:v>
                </c:pt>
                <c:pt idx="1064">
                  <c:v>1.0355000190643E-10</c:v>
                </c:pt>
                <c:pt idx="1065">
                  <c:v>1.0298999847390999E-10</c:v>
                </c:pt>
                <c:pt idx="1066">
                  <c:v>1.0224000118741E-10</c:v>
                </c:pt>
                <c:pt idx="1067">
                  <c:v>1.0146999906979E-10</c:v>
                </c:pt>
                <c:pt idx="1068">
                  <c:v>1.0095999730675E-10</c:v>
                </c:pt>
                <c:pt idx="1069">
                  <c:v>1.0027000063584E-10</c:v>
                </c:pt>
                <c:pt idx="1070">
                  <c:v>9.9536004438683004E-11</c:v>
                </c:pt>
                <c:pt idx="1071">
                  <c:v>9.8863001118943004E-11</c:v>
                </c:pt>
                <c:pt idx="1072">
                  <c:v>9.8297002482095001E-11</c:v>
                </c:pt>
                <c:pt idx="1073">
                  <c:v>9.7649999197813005E-11</c:v>
                </c:pt>
                <c:pt idx="1074">
                  <c:v>9.7092001105636001E-11</c:v>
                </c:pt>
                <c:pt idx="1075">
                  <c:v>9.6446003960969994E-11</c:v>
                </c:pt>
                <c:pt idx="1076">
                  <c:v>9.5791000132017E-11</c:v>
                </c:pt>
                <c:pt idx="1077">
                  <c:v>9.5206002803661004E-11</c:v>
                </c:pt>
                <c:pt idx="1078">
                  <c:v>9.4638998027197E-11</c:v>
                </c:pt>
                <c:pt idx="1079">
                  <c:v>9.4037000408774996E-11</c:v>
                </c:pt>
                <c:pt idx="1080">
                  <c:v>9.3426003044960996E-11</c:v>
                </c:pt>
                <c:pt idx="1081">
                  <c:v>9.285100466272E-11</c:v>
                </c:pt>
                <c:pt idx="1082">
                  <c:v>9.2283999886255996E-11</c:v>
                </c:pt>
                <c:pt idx="1083">
                  <c:v>9.1620003250802995E-11</c:v>
                </c:pt>
                <c:pt idx="1084">
                  <c:v>9.0972999966520999E-11</c:v>
                </c:pt>
                <c:pt idx="1085">
                  <c:v>9.0336002567247998E-11</c:v>
                </c:pt>
                <c:pt idx="1086">
                  <c:v>8.9813004255923E-11</c:v>
                </c:pt>
                <c:pt idx="1087">
                  <c:v>8.9298998751097E-11</c:v>
                </c:pt>
                <c:pt idx="1088">
                  <c:v>8.8662001351824994E-11</c:v>
                </c:pt>
                <c:pt idx="1089">
                  <c:v>8.8139003040499E-11</c:v>
                </c:pt>
                <c:pt idx="1090">
                  <c:v>8.7448999430694995E-11</c:v>
                </c:pt>
                <c:pt idx="1091">
                  <c:v>8.6891001338518004E-11</c:v>
                </c:pt>
                <c:pt idx="1092">
                  <c:v>8.6297004264767994E-11</c:v>
                </c:pt>
                <c:pt idx="1093">
                  <c:v>8.6908001628583003E-11</c:v>
                </c:pt>
                <c:pt idx="1094">
                  <c:v>8.8688001387282999E-11</c:v>
                </c:pt>
                <c:pt idx="1095">
                  <c:v>9.1043998728945998E-11</c:v>
                </c:pt>
                <c:pt idx="1096">
                  <c:v>9.3895002883925995E-11</c:v>
                </c:pt>
                <c:pt idx="1097">
                  <c:v>9.7110000596422995E-11</c:v>
                </c:pt>
                <c:pt idx="1098">
                  <c:v>1.0056999677488E-10</c:v>
                </c:pt>
                <c:pt idx="1099">
                  <c:v>1.0418999690787E-10</c:v>
                </c:pt>
                <c:pt idx="1100">
                  <c:v>1.0803000161097001E-10</c:v>
                </c:pt>
                <c:pt idx="1101">
                  <c:v>1.1200999849859E-10</c:v>
                </c:pt>
                <c:pt idx="1102">
                  <c:v>1.1607999977903E-10</c:v>
                </c:pt>
                <c:pt idx="1103">
                  <c:v>1.2029000018288E-10</c:v>
                </c:pt>
                <c:pt idx="1104">
                  <c:v>1.2452000541785E-10</c:v>
                </c:pt>
                <c:pt idx="1105">
                  <c:v>1.2886999800621001E-10</c:v>
                </c:pt>
                <c:pt idx="1106">
                  <c:v>1.3331999393351E-10</c:v>
                </c:pt>
                <c:pt idx="1107">
                  <c:v>1.3765999451464999E-10</c:v>
                </c:pt>
                <c:pt idx="1108">
                  <c:v>1.4116000035536E-10</c:v>
                </c:pt>
                <c:pt idx="1109">
                  <c:v>1.4392000091679E-10</c:v>
                </c:pt>
                <c:pt idx="1110">
                  <c:v>1.4616999277627999E-10</c:v>
                </c:pt>
                <c:pt idx="1111">
                  <c:v>1.4794999947387E-10</c:v>
                </c:pt>
                <c:pt idx="1112">
                  <c:v>1.4939000037018001E-10</c:v>
                </c:pt>
                <c:pt idx="1113">
                  <c:v>1.5088000293594999E-10</c:v>
                </c:pt>
                <c:pt idx="1114">
                  <c:v>1.5249999874012001E-10</c:v>
                </c:pt>
                <c:pt idx="1115">
                  <c:v>1.5414999832153001E-10</c:v>
                </c:pt>
                <c:pt idx="1116">
                  <c:v>1.558399936874E-10</c:v>
                </c:pt>
                <c:pt idx="1117">
                  <c:v>1.5753999493828001E-10</c:v>
                </c:pt>
                <c:pt idx="1118">
                  <c:v>1.5920000040470001E-10</c:v>
                </c:pt>
                <c:pt idx="1119">
                  <c:v>1.6097999322450999E-10</c:v>
                </c:pt>
                <c:pt idx="1120">
                  <c:v>1.6272999614485999E-10</c:v>
                </c:pt>
                <c:pt idx="1121">
                  <c:v>1.6446999318021E-10</c:v>
                </c:pt>
                <c:pt idx="1122">
                  <c:v>1.6621999610056E-10</c:v>
                </c:pt>
                <c:pt idx="1123">
                  <c:v>1.6793000323645001E-10</c:v>
                </c:pt>
                <c:pt idx="1124">
                  <c:v>1.6963000448733001E-10</c:v>
                </c:pt>
                <c:pt idx="1125">
                  <c:v>1.7128000406874001E-10</c:v>
                </c:pt>
                <c:pt idx="1126">
                  <c:v>1.729599935496E-10</c:v>
                </c:pt>
                <c:pt idx="1127">
                  <c:v>1.7463000490103E-10</c:v>
                </c:pt>
                <c:pt idx="1128">
                  <c:v>1.7605999991233001E-10</c:v>
                </c:pt>
                <c:pt idx="1129">
                  <c:v>1.7722999456904001E-10</c:v>
                </c:pt>
                <c:pt idx="1130">
                  <c:v>1.7821999431789E-10</c:v>
                </c:pt>
                <c:pt idx="1131">
                  <c:v>1.7982999811482999E-10</c:v>
                </c:pt>
                <c:pt idx="1132">
                  <c:v>1.8118000155720001E-10</c:v>
                </c:pt>
                <c:pt idx="1133">
                  <c:v>1.8227999665221001E-10</c:v>
                </c:pt>
                <c:pt idx="1134">
                  <c:v>1.8328999429329E-10</c:v>
                </c:pt>
                <c:pt idx="1135">
                  <c:v>1.8434000159661999E-10</c:v>
                </c:pt>
                <c:pt idx="1136">
                  <c:v>1.8531999546045E-10</c:v>
                </c:pt>
                <c:pt idx="1137">
                  <c:v>1.8656000355665999E-10</c:v>
                </c:pt>
                <c:pt idx="1138">
                  <c:v>1.8772999821336999E-10</c:v>
                </c:pt>
                <c:pt idx="1139">
                  <c:v>1.8883999919338999E-10</c:v>
                </c:pt>
                <c:pt idx="1140">
                  <c:v>1.89799995165E-10</c:v>
                </c:pt>
                <c:pt idx="1141">
                  <c:v>1.9076999702161001E-10</c:v>
                </c:pt>
                <c:pt idx="1142">
                  <c:v>1.919899933478E-10</c:v>
                </c:pt>
                <c:pt idx="1143">
                  <c:v>1.9309999432781999E-10</c:v>
                </c:pt>
                <c:pt idx="1144">
                  <c:v>1.911699964996E-10</c:v>
                </c:pt>
                <c:pt idx="1145">
                  <c:v>1.8861999462326999E-10</c:v>
                </c:pt>
                <c:pt idx="1146">
                  <c:v>1.8529999756822E-10</c:v>
                </c:pt>
                <c:pt idx="1147">
                  <c:v>1.8135000445785E-10</c:v>
                </c:pt>
                <c:pt idx="1148">
                  <c:v>1.7699000598447999E-10</c:v>
                </c:pt>
                <c:pt idx="1149">
                  <c:v>1.7225999793257999E-10</c:v>
                </c:pt>
                <c:pt idx="1150">
                  <c:v>1.6748999409620999E-10</c:v>
                </c:pt>
                <c:pt idx="1151">
                  <c:v>1.6270999825262999E-10</c:v>
                </c:pt>
                <c:pt idx="1152">
                  <c:v>1.5869999758777001E-10</c:v>
                </c:pt>
                <c:pt idx="1153">
                  <c:v>1.5532999886325001E-10</c:v>
                </c:pt>
                <c:pt idx="1154">
                  <c:v>1.5234999373169999E-10</c:v>
                </c:pt>
                <c:pt idx="1155">
                  <c:v>1.4975000406369999E-10</c:v>
                </c:pt>
                <c:pt idx="1156">
                  <c:v>1.474199928797E-10</c:v>
                </c:pt>
                <c:pt idx="1157">
                  <c:v>1.4527000435914999E-10</c:v>
                </c:pt>
                <c:pt idx="1158">
                  <c:v>1.4381999757784001E-10</c:v>
                </c:pt>
                <c:pt idx="1159">
                  <c:v>1.4471999987275999E-10</c:v>
                </c:pt>
                <c:pt idx="1160">
                  <c:v>1.4652000446258E-10</c:v>
                </c:pt>
                <c:pt idx="1161">
                  <c:v>1.4892999333770999E-10</c:v>
                </c:pt>
                <c:pt idx="1162">
                  <c:v>1.5183999890755E-10</c:v>
                </c:pt>
                <c:pt idx="1163">
                  <c:v>1.5510999429312999E-10</c:v>
                </c:pt>
                <c:pt idx="1164">
                  <c:v>1.5843000522597001E-10</c:v>
                </c:pt>
                <c:pt idx="1165">
                  <c:v>1.6175999428825001E-10</c:v>
                </c:pt>
                <c:pt idx="1166">
                  <c:v>1.6430999616457001E-10</c:v>
                </c:pt>
                <c:pt idx="1167">
                  <c:v>1.661800003161E-10</c:v>
                </c:pt>
                <c:pt idx="1168">
                  <c:v>1.6762999321962E-10</c:v>
                </c:pt>
                <c:pt idx="1169">
                  <c:v>1.6868999253017E-10</c:v>
                </c:pt>
                <c:pt idx="1170">
                  <c:v>1.7008000563479E-10</c:v>
                </c:pt>
                <c:pt idx="1171">
                  <c:v>1.7111000116809999E-10</c:v>
                </c:pt>
                <c:pt idx="1172">
                  <c:v>1.7227999582480999E-10</c:v>
                </c:pt>
                <c:pt idx="1173">
                  <c:v>1.7392000339899999E-10</c:v>
                </c:pt>
                <c:pt idx="1174">
                  <c:v>1.749399930473E-10</c:v>
                </c:pt>
                <c:pt idx="1175">
                  <c:v>1.7602999613509E-10</c:v>
                </c:pt>
                <c:pt idx="1176">
                  <c:v>1.7715999500734E-10</c:v>
                </c:pt>
                <c:pt idx="1177">
                  <c:v>1.7840000310353999E-10</c:v>
                </c:pt>
                <c:pt idx="1178">
                  <c:v>1.7965000320697E-10</c:v>
                </c:pt>
                <c:pt idx="1179">
                  <c:v>1.8090999531761001E-10</c:v>
                </c:pt>
                <c:pt idx="1180">
                  <c:v>1.8220000508329E-10</c:v>
                </c:pt>
                <c:pt idx="1181">
                  <c:v>1.8352999675563999E-10</c:v>
                </c:pt>
                <c:pt idx="1182">
                  <c:v>1.8489999809023999E-10</c:v>
                </c:pt>
                <c:pt idx="1183">
                  <c:v>1.8628999731706999E-10</c:v>
                </c:pt>
                <c:pt idx="1184">
                  <c:v>1.8765999865167001E-10</c:v>
                </c:pt>
                <c:pt idx="1185">
                  <c:v>1.8883999919338999E-10</c:v>
                </c:pt>
                <c:pt idx="1186">
                  <c:v>1.89799995165E-10</c:v>
                </c:pt>
                <c:pt idx="1187">
                  <c:v>1.9114999860737E-10</c:v>
                </c:pt>
                <c:pt idx="1188">
                  <c:v>1.9224000169514999E-10</c:v>
                </c:pt>
                <c:pt idx="1189">
                  <c:v>1.9321999555899E-10</c:v>
                </c:pt>
                <c:pt idx="1190">
                  <c:v>1.9423999908508E-10</c:v>
                </c:pt>
                <c:pt idx="1191">
                  <c:v>1.9536000595011E-10</c:v>
                </c:pt>
                <c:pt idx="1192">
                  <c:v>1.9368999459868E-10</c:v>
                </c:pt>
                <c:pt idx="1193">
                  <c:v>1.9100999948396001E-10</c:v>
                </c:pt>
                <c:pt idx="1194">
                  <c:v>1.8760999698220001E-10</c:v>
                </c:pt>
                <c:pt idx="1195">
                  <c:v>1.8366000387182001E-10</c:v>
                </c:pt>
                <c:pt idx="1196">
                  <c:v>1.7930000539844999E-10</c:v>
                </c:pt>
                <c:pt idx="1197">
                  <c:v>1.7463000490103E-10</c:v>
                </c:pt>
                <c:pt idx="1198">
                  <c:v>1.6970000404902999E-10</c:v>
                </c:pt>
                <c:pt idx="1199">
                  <c:v>1.6454999862692001E-10</c:v>
                </c:pt>
                <c:pt idx="1200">
                  <c:v>1.5925999408140001E-10</c:v>
                </c:pt>
                <c:pt idx="1201">
                  <c:v>1.5380999252024E-10</c:v>
                </c:pt>
                <c:pt idx="1202">
                  <c:v>1.4820999982845E-10</c:v>
                </c:pt>
                <c:pt idx="1203">
                  <c:v>1.4249999791272E-10</c:v>
                </c:pt>
                <c:pt idx="1204">
                  <c:v>1.3673000232028001E-10</c:v>
                </c:pt>
                <c:pt idx="1205">
                  <c:v>1.3091000505837999E-10</c:v>
                </c:pt>
                <c:pt idx="1206">
                  <c:v>1.2555999295837999E-10</c:v>
                </c:pt>
                <c:pt idx="1207">
                  <c:v>1.2131999571618001E-10</c:v>
                </c:pt>
                <c:pt idx="1208">
                  <c:v>1.1801999655335999E-10</c:v>
                </c:pt>
                <c:pt idx="1209">
                  <c:v>1.1534000143864999E-10</c:v>
                </c:pt>
                <c:pt idx="1210">
                  <c:v>1.1318000009419E-10</c:v>
                </c:pt>
                <c:pt idx="1211">
                  <c:v>1.1135999761214E-10</c:v>
                </c:pt>
                <c:pt idx="1212">
                  <c:v>1.0983999820802001E-10</c:v>
                </c:pt>
                <c:pt idx="1213">
                  <c:v>1.0851999854289E-10</c:v>
                </c:pt>
                <c:pt idx="1214">
                  <c:v>1.0736000283229E-10</c:v>
                </c:pt>
                <c:pt idx="1215">
                  <c:v>1.0628999763673E-10</c:v>
                </c:pt>
                <c:pt idx="1216">
                  <c:v>1.0535999850347E-10</c:v>
                </c:pt>
                <c:pt idx="1217">
                  <c:v>1.0455000060139E-10</c:v>
                </c:pt>
                <c:pt idx="1218">
                  <c:v>1.0383000015324E-10</c:v>
                </c:pt>
                <c:pt idx="1219">
                  <c:v>1.0311999865120001E-10</c:v>
                </c:pt>
                <c:pt idx="1220">
                  <c:v>1.0243000198029E-10</c:v>
                </c:pt>
                <c:pt idx="1221">
                  <c:v>1.0184000170943001E-10</c:v>
                </c:pt>
                <c:pt idx="1222">
                  <c:v>1.0131000205416E-10</c:v>
                </c:pt>
                <c:pt idx="1223">
                  <c:v>1.0073000072940999E-10</c:v>
                </c:pt>
                <c:pt idx="1224">
                  <c:v>9.9784000506808003E-11</c:v>
                </c:pt>
                <c:pt idx="1225">
                  <c:v>9.8881000609729997E-11</c:v>
                </c:pt>
                <c:pt idx="1226">
                  <c:v>9.8048999475075996E-11</c:v>
                </c:pt>
                <c:pt idx="1227">
                  <c:v>9.7323003822591002E-11</c:v>
                </c:pt>
                <c:pt idx="1228">
                  <c:v>9.6561002249640004E-11</c:v>
                </c:pt>
                <c:pt idx="1229">
                  <c:v>9.5860999693720004E-11</c:v>
                </c:pt>
                <c:pt idx="1230">
                  <c:v>9.4993998778213996E-11</c:v>
                </c:pt>
                <c:pt idx="1231">
                  <c:v>9.4197004363305994E-11</c:v>
                </c:pt>
                <c:pt idx="1232">
                  <c:v>9.3497001807385994E-11</c:v>
                </c:pt>
                <c:pt idx="1233">
                  <c:v>9.2788998706794E-11</c:v>
                </c:pt>
                <c:pt idx="1234">
                  <c:v>9.2098002835161E-11</c:v>
                </c:pt>
                <c:pt idx="1235">
                  <c:v>9.1503998822516996E-11</c:v>
                </c:pt>
                <c:pt idx="1236">
                  <c:v>9.0911000949490002E-11</c:v>
                </c:pt>
                <c:pt idx="1237">
                  <c:v>9.0362002602706003E-11</c:v>
                </c:pt>
                <c:pt idx="1238">
                  <c:v>8.9715998519146002E-11</c:v>
                </c:pt>
                <c:pt idx="1239">
                  <c:v>8.9078001919152001E-11</c:v>
                </c:pt>
                <c:pt idx="1240">
                  <c:v>8.8485004046123999E-11</c:v>
                </c:pt>
                <c:pt idx="1241">
                  <c:v>8.7732002218565994E-11</c:v>
                </c:pt>
                <c:pt idx="1242">
                  <c:v>8.7031999662646006E-11</c:v>
                </c:pt>
                <c:pt idx="1243">
                  <c:v>8.638600251798E-11</c:v>
                </c:pt>
                <c:pt idx="1244">
                  <c:v>8.5765998469878003E-11</c:v>
                </c:pt>
                <c:pt idx="1245">
                  <c:v>8.5128001869882995E-11</c:v>
                </c:pt>
                <c:pt idx="1246">
                  <c:v>8.4500004216003995E-11</c:v>
                </c:pt>
                <c:pt idx="1247">
                  <c:v>8.3914999948752996E-11</c:v>
                </c:pt>
                <c:pt idx="1248">
                  <c:v>8.3340001566512001E-11</c:v>
                </c:pt>
                <c:pt idx="1249">
                  <c:v>8.2817003255187003E-11</c:v>
                </c:pt>
                <c:pt idx="1250">
                  <c:v>8.2196999207085006E-11</c:v>
                </c:pt>
                <c:pt idx="1251">
                  <c:v>8.1595001588663998E-11</c:v>
                </c:pt>
                <c:pt idx="1252">
                  <c:v>8.0984004224849002E-11</c:v>
                </c:pt>
                <c:pt idx="1253">
                  <c:v>8.0469998720023002E-11</c:v>
                </c:pt>
                <c:pt idx="1254">
                  <c:v>7.9965999100207005E-11</c:v>
                </c:pt>
                <c:pt idx="1255">
                  <c:v>7.9443000788880999E-11</c:v>
                </c:pt>
                <c:pt idx="1256">
                  <c:v>7.8832003425066998E-11</c:v>
                </c:pt>
                <c:pt idx="1257">
                  <c:v>7.8310004314463994E-11</c:v>
                </c:pt>
                <c:pt idx="1258">
                  <c:v>7.7795998809637994E-11</c:v>
                </c:pt>
                <c:pt idx="1259">
                  <c:v>7.7264999953641003E-11</c:v>
                </c:pt>
                <c:pt idx="1260">
                  <c:v>7.5952001632462004E-11</c:v>
                </c:pt>
                <c:pt idx="1261">
                  <c:v>7.5414001432517004E-11</c:v>
                </c:pt>
                <c:pt idx="1262">
                  <c:v>7.4911001013422006E-11</c:v>
                </c:pt>
                <c:pt idx="1263">
                  <c:v>2.5530999536727E-10</c:v>
                </c:pt>
                <c:pt idx="1264">
                  <c:v>2.4182000846196001E-10</c:v>
                </c:pt>
                <c:pt idx="1265">
                  <c:v>2.4644000728990999E-10</c:v>
                </c:pt>
                <c:pt idx="1266">
                  <c:v>2.5065999276207999E-10</c:v>
                </c:pt>
                <c:pt idx="1267">
                  <c:v>2.5408999904108002E-10</c:v>
                </c:pt>
                <c:pt idx="1268">
                  <c:v>2.5672999837134E-10</c:v>
                </c:pt>
                <c:pt idx="1269">
                  <c:v>2.5947000104054E-10</c:v>
                </c:pt>
                <c:pt idx="1270">
                  <c:v>2.6224999949419999E-10</c:v>
                </c:pt>
                <c:pt idx="1271">
                  <c:v>2.6495000637893999E-10</c:v>
                </c:pt>
                <c:pt idx="1272">
                  <c:v>2.6749000237024998E-10</c:v>
                </c:pt>
                <c:pt idx="1273">
                  <c:v>2.6982999168368002E-10</c:v>
                </c:pt>
                <c:pt idx="1274">
                  <c:v>2.7204999364372001E-10</c:v>
                </c:pt>
                <c:pt idx="1275">
                  <c:v>2.7412999648035002E-10</c:v>
                </c:pt>
                <c:pt idx="1276">
                  <c:v>2.7752999898212E-10</c:v>
                </c:pt>
                <c:pt idx="1277">
                  <c:v>2.8294999676603998E-10</c:v>
                </c:pt>
                <c:pt idx="1278">
                  <c:v>2.8745000824059999E-10</c:v>
                </c:pt>
                <c:pt idx="1279">
                  <c:v>2.9128999212702002E-10</c:v>
                </c:pt>
                <c:pt idx="1280">
                  <c:v>2.9454000349815999E-10</c:v>
                </c:pt>
                <c:pt idx="1281">
                  <c:v>2.9861998984692997E-10</c:v>
                </c:pt>
                <c:pt idx="1282">
                  <c:v>3.0211000368041001E-10</c:v>
                </c:pt>
                <c:pt idx="1283">
                  <c:v>3.0520999616534999E-10</c:v>
                </c:pt>
                <c:pt idx="1284">
                  <c:v>3.0801000638902999E-10</c:v>
                </c:pt>
                <c:pt idx="1285">
                  <c:v>3.1048000281864001E-10</c:v>
                </c:pt>
                <c:pt idx="1286">
                  <c:v>3.1274000056314001E-10</c:v>
                </c:pt>
                <c:pt idx="1287">
                  <c:v>3.1485000717701E-10</c:v>
                </c:pt>
                <c:pt idx="1288">
                  <c:v>3.1687000245916998E-10</c:v>
                </c:pt>
                <c:pt idx="1289">
                  <c:v>3.1872998684790001E-10</c:v>
                </c:pt>
                <c:pt idx="1290">
                  <c:v>3.2047001163882003E-10</c:v>
                </c:pt>
                <c:pt idx="1291">
                  <c:v>3.2347999279202999E-10</c:v>
                </c:pt>
                <c:pt idx="1292">
                  <c:v>3.2600000476889999E-10</c:v>
                </c:pt>
                <c:pt idx="1293">
                  <c:v>3.2819000295170001E-10</c:v>
                </c:pt>
                <c:pt idx="1294">
                  <c:v>3.3028998980277999E-10</c:v>
                </c:pt>
                <c:pt idx="1295">
                  <c:v>3.3222999351600999E-10</c:v>
                </c:pt>
                <c:pt idx="1296">
                  <c:v>3.3409999766754001E-10</c:v>
                </c:pt>
                <c:pt idx="1297">
                  <c:v>3.3617000849694999E-10</c:v>
                </c:pt>
                <c:pt idx="1298">
                  <c:v>3.3839001045698999E-10</c:v>
                </c:pt>
                <c:pt idx="1299">
                  <c:v>3.4063998843869999E-10</c:v>
                </c:pt>
                <c:pt idx="1300">
                  <c:v>3.4277999882981E-10</c:v>
                </c:pt>
                <c:pt idx="1301">
                  <c:v>3.4493000122815002E-10</c:v>
                </c:pt>
                <c:pt idx="1302">
                  <c:v>3.4707001161927002E-10</c:v>
                </c:pt>
                <c:pt idx="1303">
                  <c:v>3.4913000268588002E-10</c:v>
                </c:pt>
                <c:pt idx="1304">
                  <c:v>3.5170999446166E-10</c:v>
                </c:pt>
                <c:pt idx="1305">
                  <c:v>3.5389000063723999E-10</c:v>
                </c:pt>
                <c:pt idx="1306">
                  <c:v>3.5591998792661002E-10</c:v>
                </c:pt>
                <c:pt idx="1307">
                  <c:v>3.5815000964945E-10</c:v>
                </c:pt>
                <c:pt idx="1308">
                  <c:v>3.6035999184669001E-10</c:v>
                </c:pt>
                <c:pt idx="1309">
                  <c:v>3.6233999134438001E-10</c:v>
                </c:pt>
                <c:pt idx="1310">
                  <c:v>3.6440001016658001E-10</c:v>
                </c:pt>
                <c:pt idx="1311">
                  <c:v>3.6662001212662E-10</c:v>
                </c:pt>
                <c:pt idx="1312">
                  <c:v>3.6881001030942002E-10</c:v>
                </c:pt>
                <c:pt idx="1313">
                  <c:v>3.7104000427667999E-10</c:v>
                </c:pt>
                <c:pt idx="1314">
                  <c:v>3.7315001089054998E-10</c:v>
                </c:pt>
                <c:pt idx="1315">
                  <c:v>3.7517000617271001E-10</c:v>
                </c:pt>
                <c:pt idx="1316">
                  <c:v>3.7743999592442998E-10</c:v>
                </c:pt>
                <c:pt idx="1317">
                  <c:v>3.7941999542213001E-10</c:v>
                </c:pt>
                <c:pt idx="1318">
                  <c:v>3.8147998648874002E-10</c:v>
                </c:pt>
                <c:pt idx="1319">
                  <c:v>3.8338998642472999E-10</c:v>
                </c:pt>
                <c:pt idx="1320">
                  <c:v>3.8545999725415E-10</c:v>
                </c:pt>
                <c:pt idx="1321">
                  <c:v>3.8767999921419E-10</c:v>
                </c:pt>
                <c:pt idx="1322">
                  <c:v>3.8969000248911998E-10</c:v>
                </c:pt>
                <c:pt idx="1323">
                  <c:v>3.9181999311743999E-10</c:v>
                </c:pt>
                <c:pt idx="1324">
                  <c:v>3.9413000640920002E-10</c:v>
                </c:pt>
                <c:pt idx="1325">
                  <c:v>3.9625999703751998E-10</c:v>
                </c:pt>
                <c:pt idx="1326">
                  <c:v>3.9824998854243001E-10</c:v>
                </c:pt>
                <c:pt idx="1327">
                  <c:v>4.0028000358737999E-10</c:v>
                </c:pt>
                <c:pt idx="1328">
                  <c:v>4.0255998534633002E-10</c:v>
                </c:pt>
                <c:pt idx="1329">
                  <c:v>4.0514000487767997E-10</c:v>
                </c:pt>
                <c:pt idx="1330">
                  <c:v>4.0719999594430001E-10</c:v>
                </c:pt>
                <c:pt idx="1331">
                  <c:v>4.0979999949009001E-10</c:v>
                </c:pt>
                <c:pt idx="1332">
                  <c:v>4.1206998924180998E-10</c:v>
                </c:pt>
                <c:pt idx="1333">
                  <c:v>4.1439998654801999E-10</c:v>
                </c:pt>
                <c:pt idx="1334">
                  <c:v>4.1670000783256E-10</c:v>
                </c:pt>
                <c:pt idx="1335">
                  <c:v>4.1908998493767001E-10</c:v>
                </c:pt>
                <c:pt idx="1336">
                  <c:v>4.2158998514452001E-10</c:v>
                </c:pt>
                <c:pt idx="1337">
                  <c:v>4.2382999887458001E-10</c:v>
                </c:pt>
                <c:pt idx="1338">
                  <c:v>4.2632999908143001E-10</c:v>
                </c:pt>
                <c:pt idx="1339">
                  <c:v>4.2893000262722999E-10</c:v>
                </c:pt>
                <c:pt idx="1340">
                  <c:v>4.3164000151917998E-10</c:v>
                </c:pt>
                <c:pt idx="1341">
                  <c:v>4.3393999504815001E-10</c:v>
                </c:pt>
                <c:pt idx="1342">
                  <c:v>4.3616998901540998E-10</c:v>
                </c:pt>
                <c:pt idx="1343">
                  <c:v>4.3854000986165002E-10</c:v>
                </c:pt>
                <c:pt idx="1344">
                  <c:v>4.4081999162059999E-10</c:v>
                </c:pt>
                <c:pt idx="1345">
                  <c:v>4.4306999735788002E-10</c:v>
                </c:pt>
                <c:pt idx="1346">
                  <c:v>4.4583001179710002E-10</c:v>
                </c:pt>
                <c:pt idx="1347">
                  <c:v>4.4182998926168001E-10</c:v>
                </c:pt>
                <c:pt idx="1348">
                  <c:v>4.3546000139116002E-10</c:v>
                </c:pt>
                <c:pt idx="1349">
                  <c:v>4.2733000471529E-10</c:v>
                </c:pt>
                <c:pt idx="1350">
                  <c:v>4.1785000459703998E-10</c:v>
                </c:pt>
                <c:pt idx="1351">
                  <c:v>4.0727998751322001E-10</c:v>
                </c:pt>
                <c:pt idx="1352">
                  <c:v>3.9600001056072999E-10</c:v>
                </c:pt>
                <c:pt idx="1353">
                  <c:v>3.8413000558179998E-10</c:v>
                </c:pt>
                <c:pt idx="1354">
                  <c:v>3.7170999611646002E-10</c:v>
                </c:pt>
                <c:pt idx="1355">
                  <c:v>3.5886998928091998E-10</c:v>
                </c:pt>
                <c:pt idx="1356">
                  <c:v>3.4570998841410001E-10</c:v>
                </c:pt>
                <c:pt idx="1357">
                  <c:v>3.3211999816983998E-10</c:v>
                </c:pt>
                <c:pt idx="1358">
                  <c:v>3.1829000546323998E-10</c:v>
                </c:pt>
                <c:pt idx="1359">
                  <c:v>3.0424998631595E-10</c:v>
                </c:pt>
                <c:pt idx="1360">
                  <c:v>2.9009000757084999E-10</c:v>
                </c:pt>
                <c:pt idx="1361">
                  <c:v>2.7745000741319002E-10</c:v>
                </c:pt>
                <c:pt idx="1362">
                  <c:v>2.6767998928534E-10</c:v>
                </c:pt>
                <c:pt idx="1363">
                  <c:v>2.6009000508864E-10</c:v>
                </c:pt>
                <c:pt idx="1364">
                  <c:v>2.5408999904108002E-10</c:v>
                </c:pt>
                <c:pt idx="1365">
                  <c:v>2.4919999397354998E-10</c:v>
                </c:pt>
                <c:pt idx="1366">
                  <c:v>2.4520999120092003E-10</c:v>
                </c:pt>
                <c:pt idx="1367">
                  <c:v>2.4176999291470002E-10</c:v>
                </c:pt>
                <c:pt idx="1368">
                  <c:v>2.3877999577593001E-10</c:v>
                </c:pt>
                <c:pt idx="1369">
                  <c:v>2.362199880146E-10</c:v>
                </c:pt>
                <c:pt idx="1370">
                  <c:v>2.3391000247841E-10</c:v>
                </c:pt>
                <c:pt idx="1371">
                  <c:v>2.3179000385731001E-10</c:v>
                </c:pt>
                <c:pt idx="1372">
                  <c:v>2.2988000392131999E-10</c:v>
                </c:pt>
                <c:pt idx="1373">
                  <c:v>2.2809999722373001E-10</c:v>
                </c:pt>
                <c:pt idx="1374">
                  <c:v>2.2653000308902999E-10</c:v>
                </c:pt>
                <c:pt idx="1375">
                  <c:v>2.2495999507655E-10</c:v>
                </c:pt>
                <c:pt idx="1376">
                  <c:v>2.2353000006525E-10</c:v>
                </c:pt>
                <c:pt idx="1377">
                  <c:v>2.2226999407681999E-10</c:v>
                </c:pt>
                <c:pt idx="1378">
                  <c:v>2.2101999397339E-10</c:v>
                </c:pt>
                <c:pt idx="1379">
                  <c:v>2.1977999975497999E-10</c:v>
                </c:pt>
                <c:pt idx="1380">
                  <c:v>2.1764000324165E-10</c:v>
                </c:pt>
                <c:pt idx="1381">
                  <c:v>2.1578000497512999E-10</c:v>
                </c:pt>
                <c:pt idx="1382">
                  <c:v>2.1403999406200001E-10</c:v>
                </c:pt>
                <c:pt idx="1383">
                  <c:v>2.1241999825782999E-10</c:v>
                </c:pt>
                <c:pt idx="1384">
                  <c:v>2.1075999279140999E-10</c:v>
                </c:pt>
                <c:pt idx="1385">
                  <c:v>2.0927000410342001E-10</c:v>
                </c:pt>
                <c:pt idx="1386">
                  <c:v>2.0769999609093999E-10</c:v>
                </c:pt>
                <c:pt idx="1387">
                  <c:v>2.0621999941017001E-10</c:v>
                </c:pt>
                <c:pt idx="1388">
                  <c:v>2.0481999429833001E-10</c:v>
                </c:pt>
                <c:pt idx="1389">
                  <c:v>2.0349999463320999E-10</c:v>
                </c:pt>
                <c:pt idx="1390">
                  <c:v>2.0222999663755001E-10</c:v>
                </c:pt>
                <c:pt idx="1391">
                  <c:v>2.0109999776530001E-10</c:v>
                </c:pt>
                <c:pt idx="1392">
                  <c:v>1.9996999889305001E-10</c:v>
                </c:pt>
                <c:pt idx="1393">
                  <c:v>1.9889999369749001E-10</c:v>
                </c:pt>
                <c:pt idx="1394">
                  <c:v>1.9758999991736999E-10</c:v>
                </c:pt>
                <c:pt idx="1395">
                  <c:v>1.9627000025224E-10</c:v>
                </c:pt>
                <c:pt idx="1396">
                  <c:v>1.9491000480265001E-10</c:v>
                </c:pt>
                <c:pt idx="1397">
                  <c:v>1.9350999969081001E-10</c:v>
                </c:pt>
                <c:pt idx="1398">
                  <c:v>1.9220000591068999E-10</c:v>
                </c:pt>
                <c:pt idx="1399">
                  <c:v>1.9090999614502E-10</c:v>
                </c:pt>
                <c:pt idx="1400">
                  <c:v>1.8972000359606999E-10</c:v>
                </c:pt>
                <c:pt idx="1401">
                  <c:v>1.8871999796222001E-10</c:v>
                </c:pt>
                <c:pt idx="1402">
                  <c:v>1.8774000409837999E-10</c:v>
                </c:pt>
                <c:pt idx="1403">
                  <c:v>1.8673999846452E-10</c:v>
                </c:pt>
                <c:pt idx="1404">
                  <c:v>1.8559000170004E-10</c:v>
                </c:pt>
                <c:pt idx="1405">
                  <c:v>1.8458999606618999E-10</c:v>
                </c:pt>
                <c:pt idx="1406">
                  <c:v>1.8359999631734E-10</c:v>
                </c:pt>
                <c:pt idx="1407">
                  <c:v>1.8257999279125001E-10</c:v>
                </c:pt>
                <c:pt idx="1408">
                  <c:v>1.8246000543787E-10</c:v>
                </c:pt>
                <c:pt idx="1409">
                  <c:v>1.8257999279125001E-10</c:v>
                </c:pt>
                <c:pt idx="1410">
                  <c:v>1.8156999515017999E-10</c:v>
                </c:pt>
                <c:pt idx="1411">
                  <c:v>1.805599975091E-10</c:v>
                </c:pt>
                <c:pt idx="1412">
                  <c:v>1.7963999732196E-10</c:v>
                </c:pt>
                <c:pt idx="1413">
                  <c:v>1.7866000345812001E-10</c:v>
                </c:pt>
                <c:pt idx="1414">
                  <c:v>1.7769999360873E-10</c:v>
                </c:pt>
                <c:pt idx="1415">
                  <c:v>1.7675000352212999E-10</c:v>
                </c:pt>
                <c:pt idx="1416">
                  <c:v>1.7578999367274001E-10</c:v>
                </c:pt>
                <c:pt idx="1417">
                  <c:v>1.7484999559335999E-10</c:v>
                </c:pt>
                <c:pt idx="1418">
                  <c:v>1.7378000427559E-10</c:v>
                </c:pt>
                <c:pt idx="1419">
                  <c:v>1.7291000575792E-10</c:v>
                </c:pt>
                <c:pt idx="1420">
                  <c:v>1.7185999845459E-10</c:v>
                </c:pt>
                <c:pt idx="1421">
                  <c:v>1.7090999449021E-10</c:v>
                </c:pt>
                <c:pt idx="1422">
                  <c:v>1.7000000018807999E-10</c:v>
                </c:pt>
                <c:pt idx="1423">
                  <c:v>1.6914999956262999E-10</c:v>
                </c:pt>
                <c:pt idx="1424">
                  <c:v>1.6829999893718999E-10</c:v>
                </c:pt>
                <c:pt idx="1425">
                  <c:v>1.6737999875005001E-10</c:v>
                </c:pt>
                <c:pt idx="1426">
                  <c:v>1.6637999311618999E-10</c:v>
                </c:pt>
                <c:pt idx="1427">
                  <c:v>1.6552000048352999E-10</c:v>
                </c:pt>
                <c:pt idx="1428">
                  <c:v>1.6456999651915001E-10</c:v>
                </c:pt>
                <c:pt idx="1429">
                  <c:v>1.6368000010925001E-10</c:v>
                </c:pt>
                <c:pt idx="1430">
                  <c:v>1.6274000202987E-10</c:v>
                </c:pt>
                <c:pt idx="1431">
                  <c:v>1.6189999341164999E-10</c:v>
                </c:pt>
                <c:pt idx="1432">
                  <c:v>1.6100999700174999E-10</c:v>
                </c:pt>
                <c:pt idx="1433">
                  <c:v>1.6017999426853999E-10</c:v>
                </c:pt>
                <c:pt idx="1434">
                  <c:v>1.5935999742033999E-10</c:v>
                </c:pt>
                <c:pt idx="1435">
                  <c:v>1.5847000101043999E-10</c:v>
                </c:pt>
                <c:pt idx="1436">
                  <c:v>1.5765999616945999E-10</c:v>
                </c:pt>
                <c:pt idx="1437">
                  <c:v>1.5680999554401999E-10</c:v>
                </c:pt>
                <c:pt idx="1438">
                  <c:v>1.5600999658805E-10</c:v>
                </c:pt>
                <c:pt idx="1439">
                  <c:v>1.5522999552431E-10</c:v>
                </c:pt>
                <c:pt idx="1440">
                  <c:v>1.560500062503E-10</c:v>
                </c:pt>
                <c:pt idx="1441">
                  <c:v>1.5683999932126E-10</c:v>
                </c:pt>
                <c:pt idx="1442">
                  <c:v>1.5763000626999999E-10</c:v>
                </c:pt>
                <c:pt idx="1443">
                  <c:v>1.5845000311819999E-10</c:v>
                </c:pt>
                <c:pt idx="1444">
                  <c:v>1.5928999785863999E-10</c:v>
                </c:pt>
                <c:pt idx="1445">
                  <c:v>1.6025999971525E-10</c:v>
                </c:pt>
                <c:pt idx="1446">
                  <c:v>1.6121999568686001E-10</c:v>
                </c:pt>
                <c:pt idx="1447">
                  <c:v>1.6206999631230001E-10</c:v>
                </c:pt>
                <c:pt idx="1448">
                  <c:v>1.6303000616169E-10</c:v>
                </c:pt>
                <c:pt idx="1449">
                  <c:v>1.6423999660287E-10</c:v>
                </c:pt>
                <c:pt idx="1450">
                  <c:v>1.6524000223671999E-10</c:v>
                </c:pt>
                <c:pt idx="1451">
                  <c:v>1.6659000567908999E-10</c:v>
                </c:pt>
                <c:pt idx="1452">
                  <c:v>1.6824999726772001E-10</c:v>
                </c:pt>
                <c:pt idx="1453">
                  <c:v>1.6930000457105001E-10</c:v>
                </c:pt>
                <c:pt idx="1454">
                  <c:v>1.7050999501222001E-10</c:v>
                </c:pt>
                <c:pt idx="1455">
                  <c:v>1.7192000600907001E-10</c:v>
                </c:pt>
                <c:pt idx="1456">
                  <c:v>1.7368999294386999E-10</c:v>
                </c:pt>
                <c:pt idx="1457">
                  <c:v>1.7590999490390999E-10</c:v>
                </c:pt>
                <c:pt idx="1458">
                  <c:v>1.7861000178865001E-10</c:v>
                </c:pt>
                <c:pt idx="1459">
                  <c:v>1.8184999339698999E-10</c:v>
                </c:pt>
                <c:pt idx="1460">
                  <c:v>1.8543999669162999E-10</c:v>
                </c:pt>
                <c:pt idx="1461">
                  <c:v>1.8925999656361E-10</c:v>
                </c:pt>
                <c:pt idx="1462">
                  <c:v>1.9331999889792999E-10</c:v>
                </c:pt>
                <c:pt idx="1463">
                  <c:v>1.9750999447066001E-10</c:v>
                </c:pt>
                <c:pt idx="1464">
                  <c:v>2.0175000559063999E-10</c:v>
                </c:pt>
                <c:pt idx="1465">
                  <c:v>2.0601000072506999E-10</c:v>
                </c:pt>
                <c:pt idx="1466">
                  <c:v>2.102800017445E-10</c:v>
                </c:pt>
                <c:pt idx="1467">
                  <c:v>2.145300048717E-10</c:v>
                </c:pt>
                <c:pt idx="1468">
                  <c:v>2.1872999245165E-10</c:v>
                </c:pt>
                <c:pt idx="1469">
                  <c:v>2.2280999267821001E-10</c:v>
                </c:pt>
                <c:pt idx="1470">
                  <c:v>2.2672999588913001E-10</c:v>
                </c:pt>
                <c:pt idx="1471">
                  <c:v>2.3037999286046001E-10</c:v>
                </c:pt>
                <c:pt idx="1472">
                  <c:v>2.336300042316E-10</c:v>
                </c:pt>
                <c:pt idx="1473">
                  <c:v>2.3635998713800001E-10</c:v>
                </c:pt>
                <c:pt idx="1474">
                  <c:v>2.3856000508360001E-10</c:v>
                </c:pt>
                <c:pt idx="1475">
                  <c:v>2.4037999368787E-10</c:v>
                </c:pt>
                <c:pt idx="1476">
                  <c:v>2.4196999959257999E-10</c:v>
                </c:pt>
                <c:pt idx="1477">
                  <c:v>2.4329999126493E-10</c:v>
                </c:pt>
                <c:pt idx="1478">
                  <c:v>2.4545998567049E-10</c:v>
                </c:pt>
                <c:pt idx="1479">
                  <c:v>2.4724999825310001E-10</c:v>
                </c:pt>
                <c:pt idx="1480">
                  <c:v>2.4867999326438998E-10</c:v>
                </c:pt>
                <c:pt idx="1481">
                  <c:v>2.5043001006253002E-10</c:v>
                </c:pt>
                <c:pt idx="1482">
                  <c:v>2.5193000463553E-10</c:v>
                </c:pt>
                <c:pt idx="1483">
                  <c:v>2.5335999964681998E-10</c:v>
                </c:pt>
                <c:pt idx="1484">
                  <c:v>2.5488000598982999E-10</c:v>
                </c:pt>
                <c:pt idx="1485">
                  <c:v>2.5668001057965998E-10</c:v>
                </c:pt>
                <c:pt idx="1486">
                  <c:v>2.5801999425923002E-10</c:v>
                </c:pt>
                <c:pt idx="1487">
                  <c:v>2.5936000569438002E-10</c:v>
                </c:pt>
                <c:pt idx="1488">
                  <c:v>2.6068000535949998E-10</c:v>
                </c:pt>
                <c:pt idx="1489">
                  <c:v>2.6249999396377001E-10</c:v>
                </c:pt>
                <c:pt idx="1490">
                  <c:v>2.6405000408402998E-10</c:v>
                </c:pt>
                <c:pt idx="1491">
                  <c:v>2.6551999487978001E-10</c:v>
                </c:pt>
                <c:pt idx="1492">
                  <c:v>2.6705998523723999E-10</c:v>
                </c:pt>
                <c:pt idx="1493">
                  <c:v>2.6850999201855002E-10</c:v>
                </c:pt>
                <c:pt idx="1494">
                  <c:v>2.6989999124538E-10</c:v>
                </c:pt>
                <c:pt idx="1495">
                  <c:v>2.7159000048904002E-10</c:v>
                </c:pt>
                <c:pt idx="1496">
                  <c:v>2.7335000929439998E-10</c:v>
                </c:pt>
                <c:pt idx="1497">
                  <c:v>2.7500998700525E-10</c:v>
                </c:pt>
                <c:pt idx="1498">
                  <c:v>2.7672000801892998E-10</c:v>
                </c:pt>
                <c:pt idx="1499">
                  <c:v>2.7839000549257001E-10</c:v>
                </c:pt>
                <c:pt idx="1500">
                  <c:v>2.7984001227387999E-10</c:v>
                </c:pt>
                <c:pt idx="1501">
                  <c:v>2.7839999749978998E-10</c:v>
                </c:pt>
                <c:pt idx="1502">
                  <c:v>2.7694999071848E-10</c:v>
                </c:pt>
                <c:pt idx="1503">
                  <c:v>2.7534999280654001E-10</c:v>
                </c:pt>
                <c:pt idx="1504">
                  <c:v>2.7387001000355998E-10</c:v>
                </c:pt>
                <c:pt idx="1505">
                  <c:v>2.7245000699948998E-10</c:v>
                </c:pt>
                <c:pt idx="1506">
                  <c:v>2.7086999310200001E-10</c:v>
                </c:pt>
                <c:pt idx="1507">
                  <c:v>2.6926999519006002E-10</c:v>
                </c:pt>
                <c:pt idx="1508">
                  <c:v>2.6769000904813998E-10</c:v>
                </c:pt>
                <c:pt idx="1509">
                  <c:v>2.6627000604406998E-10</c:v>
                </c:pt>
                <c:pt idx="1510">
                  <c:v>2.6460000857043001E-10</c:v>
                </c:pt>
                <c:pt idx="1511">
                  <c:v>2.6295998711845E-10</c:v>
                </c:pt>
                <c:pt idx="1512">
                  <c:v>2.6148999632269E-10</c:v>
                </c:pt>
                <c:pt idx="1513">
                  <c:v>2.6002999753415999E-10</c:v>
                </c:pt>
                <c:pt idx="1514">
                  <c:v>2.5857999075285002E-10</c:v>
                </c:pt>
                <c:pt idx="1515">
                  <c:v>2.5704000039538998E-10</c:v>
                </c:pt>
                <c:pt idx="1516">
                  <c:v>2.5548999027513999E-10</c:v>
                </c:pt>
                <c:pt idx="1517">
                  <c:v>2.5392998814766E-10</c:v>
                </c:pt>
                <c:pt idx="1518">
                  <c:v>2.5236998602018001E-10</c:v>
                </c:pt>
                <c:pt idx="1519">
                  <c:v>2.5093999100888998E-10</c:v>
                </c:pt>
                <c:pt idx="1520">
                  <c:v>2.4950999599760001E-10</c:v>
                </c:pt>
                <c:pt idx="1521">
                  <c:v>2.4797000564013997E-10</c:v>
                </c:pt>
                <c:pt idx="1522">
                  <c:v>2.4663998621221998E-10</c:v>
                </c:pt>
                <c:pt idx="1523">
                  <c:v>2.4526999875539998E-10</c:v>
                </c:pt>
                <c:pt idx="1524">
                  <c:v>2.44040010422E-10</c:v>
                </c:pt>
                <c:pt idx="1525">
                  <c:v>2.4276000654133001E-10</c:v>
                </c:pt>
                <c:pt idx="1526">
                  <c:v>2.4135998755170001E-10</c:v>
                </c:pt>
                <c:pt idx="1527">
                  <c:v>2.3996998832486998E-10</c:v>
                </c:pt>
                <c:pt idx="1528">
                  <c:v>2.3867999243699E-10</c:v>
                </c:pt>
                <c:pt idx="1529">
                  <c:v>2.3746998811801999E-10</c:v>
                </c:pt>
                <c:pt idx="1530">
                  <c:v>2.3627999556908001E-10</c:v>
                </c:pt>
                <c:pt idx="1531">
                  <c:v>2.3501001145121E-10</c:v>
                </c:pt>
                <c:pt idx="1532">
                  <c:v>2.3383001090949E-10</c:v>
                </c:pt>
                <c:pt idx="1533">
                  <c:v>2.3266000237498001E-10</c:v>
                </c:pt>
                <c:pt idx="1534">
                  <c:v>2.3146999594825E-10</c:v>
                </c:pt>
                <c:pt idx="1535">
                  <c:v>2.3018000006035999E-10</c:v>
                </c:pt>
                <c:pt idx="1536">
                  <c:v>2.2901999741087001E-10</c:v>
                </c:pt>
                <c:pt idx="1537">
                  <c:v>2.2781999897692001E-10</c:v>
                </c:pt>
                <c:pt idx="1538">
                  <c:v>2.2660000265073E-10</c:v>
                </c:pt>
                <c:pt idx="1539">
                  <c:v>2.2545000588625E-10</c:v>
                </c:pt>
                <c:pt idx="1540">
                  <c:v>2.2420999779005001E-10</c:v>
                </c:pt>
                <c:pt idx="1541">
                  <c:v>2.2306000102557001E-10</c:v>
                </c:pt>
                <c:pt idx="1542">
                  <c:v>2.2177999714489999E-10</c:v>
                </c:pt>
                <c:pt idx="1543">
                  <c:v>2.2059999660317999E-10</c:v>
                </c:pt>
                <c:pt idx="1544">
                  <c:v>2.1936000238476001E-10</c:v>
                </c:pt>
                <c:pt idx="1545">
                  <c:v>2.1813000017357E-10</c:v>
                </c:pt>
                <c:pt idx="1546">
                  <c:v>2.1698999541630999E-10</c:v>
                </c:pt>
                <c:pt idx="1547">
                  <c:v>2.1571000541343001E-10</c:v>
                </c:pt>
                <c:pt idx="1548">
                  <c:v>2.145199989867E-10</c:v>
                </c:pt>
                <c:pt idx="1549">
                  <c:v>2.1337000222221E-10</c:v>
                </c:pt>
                <c:pt idx="1550">
                  <c:v>2.1212000211878999E-10</c:v>
                </c:pt>
                <c:pt idx="1551">
                  <c:v>2.1092000368483E-10</c:v>
                </c:pt>
                <c:pt idx="1552">
                  <c:v>2.0974000314311E-10</c:v>
                </c:pt>
                <c:pt idx="1553">
                  <c:v>2.0856999460860999E-10</c:v>
                </c:pt>
                <c:pt idx="1554">
                  <c:v>2.0726999283571E-10</c:v>
                </c:pt>
                <c:pt idx="1555">
                  <c:v>2.0597999694781999E-10</c:v>
                </c:pt>
                <c:pt idx="1556">
                  <c:v>2.0488000185280999E-10</c:v>
                </c:pt>
                <c:pt idx="1557">
                  <c:v>2.0377999288001999E-10</c:v>
                </c:pt>
                <c:pt idx="1558">
                  <c:v>2.0255999655383001E-10</c:v>
                </c:pt>
                <c:pt idx="1559">
                  <c:v>2.0137999601211001E-10</c:v>
                </c:pt>
                <c:pt idx="1560">
                  <c:v>2.0031000469433999E-10</c:v>
                </c:pt>
                <c:pt idx="1561">
                  <c:v>1.9925999739100999E-10</c:v>
                </c:pt>
                <c:pt idx="1562">
                  <c:v>1.9826000563494E-10</c:v>
                </c:pt>
                <c:pt idx="1563">
                  <c:v>1.9717999455438001E-10</c:v>
                </c:pt>
                <c:pt idx="1564">
                  <c:v>1.9609000534437001E-10</c:v>
                </c:pt>
                <c:pt idx="1565">
                  <c:v>1.9491999680987001E-10</c:v>
                </c:pt>
                <c:pt idx="1566">
                  <c:v>1.9448999355464999E-10</c:v>
                </c:pt>
                <c:pt idx="1567">
                  <c:v>1.9491999680987001E-10</c:v>
                </c:pt>
                <c:pt idx="1568">
                  <c:v>1.9389000127655999E-10</c:v>
                </c:pt>
                <c:pt idx="1569">
                  <c:v>1.9288999564271E-10</c:v>
                </c:pt>
                <c:pt idx="1570">
                  <c:v>1.9184000221717001E-10</c:v>
                </c:pt>
                <c:pt idx="1571">
                  <c:v>1.9080999280606999E-10</c:v>
                </c:pt>
                <c:pt idx="1572">
                  <c:v>1.8986000271948001E-10</c:v>
                </c:pt>
                <c:pt idx="1573">
                  <c:v>1.8887000297062999E-10</c:v>
                </c:pt>
                <c:pt idx="1574">
                  <c:v>1.8786000532955E-10</c:v>
                </c:pt>
                <c:pt idx="1575">
                  <c:v>1.8684000180346999E-10</c:v>
                </c:pt>
                <c:pt idx="1576">
                  <c:v>1.8576999660790999E-10</c:v>
                </c:pt>
                <c:pt idx="1577">
                  <c:v>1.8477000485184001E-10</c:v>
                </c:pt>
                <c:pt idx="1578">
                  <c:v>1.838500046647E-10</c:v>
                </c:pt>
                <c:pt idx="1579">
                  <c:v>1.8283999314583E-10</c:v>
                </c:pt>
                <c:pt idx="1580">
                  <c:v>1.8184000138977E-10</c:v>
                </c:pt>
                <c:pt idx="1581">
                  <c:v>1.8076999619421E-10</c:v>
                </c:pt>
                <c:pt idx="1582">
                  <c:v>1.7986000189206999E-10</c:v>
                </c:pt>
                <c:pt idx="1583">
                  <c:v>1.7892000381270001E-10</c:v>
                </c:pt>
                <c:pt idx="1584">
                  <c:v>1.7790000028660999E-10</c:v>
                </c:pt>
                <c:pt idx="1585">
                  <c:v>1.7699999799169999E-10</c:v>
                </c:pt>
                <c:pt idx="1586">
                  <c:v>1.7607999780456001E-10</c:v>
                </c:pt>
                <c:pt idx="1587">
                  <c:v>1.7512999384016999E-10</c:v>
                </c:pt>
                <c:pt idx="1588">
                  <c:v>1.7411999619910001E-10</c:v>
                </c:pt>
                <c:pt idx="1589">
                  <c:v>1.7319999601195E-10</c:v>
                </c:pt>
                <c:pt idx="1590">
                  <c:v>1.7217000047864001E-10</c:v>
                </c:pt>
                <c:pt idx="1591">
                  <c:v>1.7128000406874001E-10</c:v>
                </c:pt>
                <c:pt idx="1592">
                  <c:v>1.7034999799659E-10</c:v>
                </c:pt>
                <c:pt idx="1593">
                  <c:v>1.6944999570167999E-10</c:v>
                </c:pt>
                <c:pt idx="1594">
                  <c:v>1.6859999507623999E-10</c:v>
                </c:pt>
                <c:pt idx="1595">
                  <c:v>1.6772000455133999E-10</c:v>
                </c:pt>
                <c:pt idx="1596">
                  <c:v>1.6685000603366999E-10</c:v>
                </c:pt>
                <c:pt idx="1597">
                  <c:v>1.6586999829205E-10</c:v>
                </c:pt>
                <c:pt idx="1598">
                  <c:v>1.6489000442820999E-10</c:v>
                </c:pt>
                <c:pt idx="1599">
                  <c:v>1.6399000213330001E-10</c:v>
                </c:pt>
                <c:pt idx="1600">
                  <c:v>1.6308999983838E-10</c:v>
                </c:pt>
                <c:pt idx="1601">
                  <c:v>1.6222000132071E-10</c:v>
                </c:pt>
                <c:pt idx="1602">
                  <c:v>1.6137000069527E-10</c:v>
                </c:pt>
                <c:pt idx="1603">
                  <c:v>1.6053000595484E-10</c:v>
                </c:pt>
                <c:pt idx="1604">
                  <c:v>1.596800053294E-10</c:v>
                </c:pt>
                <c:pt idx="1605">
                  <c:v>1.5874999925724999E-10</c:v>
                </c:pt>
                <c:pt idx="1606">
                  <c:v>1.5791999652403999E-10</c:v>
                </c:pt>
                <c:pt idx="1607">
                  <c:v>1.5696000055243001E-10</c:v>
                </c:pt>
                <c:pt idx="1608">
                  <c:v>1.5584999957241001E-10</c:v>
                </c:pt>
                <c:pt idx="1609">
                  <c:v>1.548799977158E-10</c:v>
                </c:pt>
                <c:pt idx="1610">
                  <c:v>1.5402999709034999E-10</c:v>
                </c:pt>
                <c:pt idx="1611">
                  <c:v>1.5326000191163E-10</c:v>
                </c:pt>
                <c:pt idx="1612">
                  <c:v>1.5232000383224999E-10</c:v>
                </c:pt>
                <c:pt idx="1613">
                  <c:v>1.5147000320680999E-10</c:v>
                </c:pt>
                <c:pt idx="1614">
                  <c:v>1.5065999836582999E-10</c:v>
                </c:pt>
                <c:pt idx="1615">
                  <c:v>1.4984999352485E-10</c:v>
                </c:pt>
                <c:pt idx="1616">
                  <c:v>1.4909999623836001E-10</c:v>
                </c:pt>
                <c:pt idx="1617">
                  <c:v>1.4833000105962999E-10</c:v>
                </c:pt>
                <c:pt idx="1618">
                  <c:v>1.4756999788812E-10</c:v>
                </c:pt>
                <c:pt idx="1619">
                  <c:v>1.4680999471661E-10</c:v>
                </c:pt>
                <c:pt idx="1620">
                  <c:v>1.4595999409117E-10</c:v>
                </c:pt>
                <c:pt idx="1621">
                  <c:v>1.4513999724297E-10</c:v>
                </c:pt>
                <c:pt idx="1622">
                  <c:v>1.4433000627978001E-10</c:v>
                </c:pt>
                <c:pt idx="1623">
                  <c:v>1.4357000310826999E-10</c:v>
                </c:pt>
                <c:pt idx="1624">
                  <c:v>1.4272000248282999E-10</c:v>
                </c:pt>
                <c:pt idx="1625">
                  <c:v>1.4194999342632E-10</c:v>
                </c:pt>
                <c:pt idx="1626">
                  <c:v>1.4121999403205001E-10</c:v>
                </c:pt>
                <c:pt idx="1627">
                  <c:v>1.4041999507608001E-10</c:v>
                </c:pt>
                <c:pt idx="1628">
                  <c:v>1.3970999357403999E-10</c:v>
                </c:pt>
                <c:pt idx="1629">
                  <c:v>1.3895000428032E-10</c:v>
                </c:pt>
                <c:pt idx="1630">
                  <c:v>1.3819000110881999E-10</c:v>
                </c:pt>
                <c:pt idx="1631">
                  <c:v>1.3749999749901E-10</c:v>
                </c:pt>
                <c:pt idx="1632">
                  <c:v>1.3680999388920999E-10</c:v>
                </c:pt>
                <c:pt idx="1633">
                  <c:v>1.3612000415719E-10</c:v>
                </c:pt>
                <c:pt idx="1634">
                  <c:v>1.3539999677014999E-10</c:v>
                </c:pt>
                <c:pt idx="1635">
                  <c:v>1.3471999904535E-10</c:v>
                </c:pt>
                <c:pt idx="1636">
                  <c:v>1.3397000175885001E-10</c:v>
                </c:pt>
                <c:pt idx="1637">
                  <c:v>1.3326000025682E-10</c:v>
                </c:pt>
                <c:pt idx="1638">
                  <c:v>1.3251000297032001E-10</c:v>
                </c:pt>
                <c:pt idx="1639">
                  <c:v>1.3178000357604999E-10</c:v>
                </c:pt>
                <c:pt idx="1640">
                  <c:v>1.3110999785848001E-10</c:v>
                </c:pt>
                <c:pt idx="1641">
                  <c:v>1.3043000013369E-10</c:v>
                </c:pt>
                <c:pt idx="1642">
                  <c:v>1.2971999863165001E-10</c:v>
                </c:pt>
                <c:pt idx="1643">
                  <c:v>1.2905999879909E-10</c:v>
                </c:pt>
                <c:pt idx="1644">
                  <c:v>1.2836000318205999E-10</c:v>
                </c:pt>
                <c:pt idx="1645">
                  <c:v>1.2768999746449E-10</c:v>
                </c:pt>
                <c:pt idx="1646">
                  <c:v>1.2699000184745999E-10</c:v>
                </c:pt>
                <c:pt idx="1647">
                  <c:v>1.2634999990713001E-10</c:v>
                </c:pt>
                <c:pt idx="1648">
                  <c:v>1.2569000007456E-10</c:v>
                </c:pt>
                <c:pt idx="1649">
                  <c:v>1.2503000024199999E-10</c:v>
                </c:pt>
                <c:pt idx="1650">
                  <c:v>1.2438999830167001E-10</c:v>
                </c:pt>
                <c:pt idx="1651">
                  <c:v>1.2376000224634E-10</c:v>
                </c:pt>
                <c:pt idx="1652">
                  <c:v>1.2308000452155E-10</c:v>
                </c:pt>
                <c:pt idx="1653">
                  <c:v>1.2244999458843999E-10</c:v>
                </c:pt>
                <c:pt idx="1654">
                  <c:v>1.2178999475587E-10</c:v>
                </c:pt>
                <c:pt idx="1655">
                  <c:v>1.2115999870055E-10</c:v>
                </c:pt>
                <c:pt idx="1656">
                  <c:v>1.2053999465244999E-10</c:v>
                </c:pt>
                <c:pt idx="1657">
                  <c:v>1.1987999481988001E-10</c:v>
                </c:pt>
                <c:pt idx="1658">
                  <c:v>1.192100029801E-10</c:v>
                </c:pt>
                <c:pt idx="1659">
                  <c:v>1.1855999515474999E-10</c:v>
                </c:pt>
                <c:pt idx="1660">
                  <c:v>1.1794999699166001E-10</c:v>
                </c:pt>
                <c:pt idx="1661">
                  <c:v>1.1733999882857001E-10</c:v>
                </c:pt>
                <c:pt idx="1662">
                  <c:v>1.167399926727E-10</c:v>
                </c:pt>
                <c:pt idx="1663">
                  <c:v>1.1614000039462E-10</c:v>
                </c:pt>
                <c:pt idx="1664">
                  <c:v>1.1548000056205001E-10</c:v>
                </c:pt>
                <c:pt idx="1665">
                  <c:v>1.1487000239896E-10</c:v>
                </c:pt>
                <c:pt idx="1666">
                  <c:v>1.142800021281E-10</c:v>
                </c:pt>
                <c:pt idx="1667">
                  <c:v>1.1370000080335E-10</c:v>
                </c:pt>
                <c:pt idx="1668">
                  <c:v>1.1312999842472E-10</c:v>
                </c:pt>
                <c:pt idx="1669">
                  <c:v>1.1254999709998E-10</c:v>
                </c:pt>
                <c:pt idx="1670">
                  <c:v>1.1191000209854E-10</c:v>
                </c:pt>
                <c:pt idx="1671">
                  <c:v>1.1133999971991E-10</c:v>
                </c:pt>
                <c:pt idx="1672">
                  <c:v>1.1076999734128E-10</c:v>
                </c:pt>
                <c:pt idx="1673">
                  <c:v>1.1017999707040999E-10</c:v>
                </c:pt>
                <c:pt idx="1674">
                  <c:v>1.0961000163068E-10</c:v>
                </c:pt>
                <c:pt idx="1675">
                  <c:v>1.0904999819815999E-10</c:v>
                </c:pt>
                <c:pt idx="1676">
                  <c:v>1.0849000170454E-10</c:v>
                </c:pt>
                <c:pt idx="1677">
                  <c:v>1.079100003798E-10</c:v>
                </c:pt>
                <c:pt idx="1678">
                  <c:v>1.0737000177841E-10</c:v>
                </c:pt>
                <c:pt idx="1679">
                  <c:v>1.0681999729201E-10</c:v>
                </c:pt>
                <c:pt idx="1680">
                  <c:v>1.062699997445E-10</c:v>
                </c:pt>
                <c:pt idx="1681">
                  <c:v>1.0574000008923E-10</c:v>
                </c:pt>
                <c:pt idx="1682">
                  <c:v>1.0521000043395E-10</c:v>
                </c:pt>
                <c:pt idx="1683">
                  <c:v>1.0466000288645E-10</c:v>
                </c:pt>
                <c:pt idx="1684">
                  <c:v>1.0409000050781999E-10</c:v>
                </c:pt>
                <c:pt idx="1685">
                  <c:v>1.0355000190643E-10</c:v>
                </c:pt>
                <c:pt idx="1686">
                  <c:v>1.0297000058168001E-10</c:v>
                </c:pt>
                <c:pt idx="1687">
                  <c:v>1.0238999925694001E-10</c:v>
                </c:pt>
                <c:pt idx="1688">
                  <c:v>1.0181999687831E-10</c:v>
                </c:pt>
                <c:pt idx="1689">
                  <c:v>1.0127999827691999E-10</c:v>
                </c:pt>
                <c:pt idx="1690">
                  <c:v>1.0075999756776E-10</c:v>
                </c:pt>
                <c:pt idx="1691">
                  <c:v>1.0022999791248E-10</c:v>
                </c:pt>
                <c:pt idx="1692">
                  <c:v>9.9722001489777005E-11</c:v>
                </c:pt>
                <c:pt idx="1693">
                  <c:v>9.9209002124566994E-11</c:v>
                </c:pt>
                <c:pt idx="1694">
                  <c:v>9.8660003777784004E-11</c:v>
                </c:pt>
                <c:pt idx="1695">
                  <c:v>9.8119998237499999E-11</c:v>
                </c:pt>
                <c:pt idx="1696">
                  <c:v>9.7596999926175001E-11</c:v>
                </c:pt>
                <c:pt idx="1697">
                  <c:v>9.7039001833997996E-11</c:v>
                </c:pt>
                <c:pt idx="1698">
                  <c:v>9.6534003013460005E-11</c:v>
                </c:pt>
                <c:pt idx="1699">
                  <c:v>9.5985004666677001E-11</c:v>
                </c:pt>
                <c:pt idx="1700">
                  <c:v>9.5808000422081999E-11</c:v>
                </c:pt>
                <c:pt idx="1701">
                  <c:v>9.5985004666677001E-11</c:v>
                </c:pt>
                <c:pt idx="1702">
                  <c:v>9.5444999126392996E-11</c:v>
                </c:pt>
                <c:pt idx="1703">
                  <c:v>9.4905000525002999E-11</c:v>
                </c:pt>
                <c:pt idx="1704">
                  <c:v>9.4347002432825994E-11</c:v>
                </c:pt>
                <c:pt idx="1705">
                  <c:v>9.3825003322223004E-11</c:v>
                </c:pt>
                <c:pt idx="1706">
                  <c:v>9.3292998326611005E-11</c:v>
                </c:pt>
                <c:pt idx="1707">
                  <c:v>9.2779998961400994E-11</c:v>
                </c:pt>
                <c:pt idx="1708">
                  <c:v>9.2257000650075996E-11</c:v>
                </c:pt>
                <c:pt idx="1709">
                  <c:v>9.1717002048685998E-11</c:v>
                </c:pt>
                <c:pt idx="1710">
                  <c:v>9.1168003701902E-11</c:v>
                </c:pt>
                <c:pt idx="1711">
                  <c:v>9.0858001677851997E-11</c:v>
                </c:pt>
                <c:pt idx="1712">
                  <c:v>9.1168003701902E-11</c:v>
                </c:pt>
                <c:pt idx="1713">
                  <c:v>9.0653998197076995E-11</c:v>
                </c:pt>
                <c:pt idx="1714">
                  <c:v>9.0087999560229006E-11</c:v>
                </c:pt>
                <c:pt idx="1715">
                  <c:v>8.9583000739690006E-11</c:v>
                </c:pt>
                <c:pt idx="1716">
                  <c:v>8.9069002173758E-11</c:v>
                </c:pt>
                <c:pt idx="1717">
                  <c:v>8.8564003353219996E-11</c:v>
                </c:pt>
                <c:pt idx="1718">
                  <c:v>8.8042004242617005E-11</c:v>
                </c:pt>
                <c:pt idx="1719">
                  <c:v>8.7536998483183998E-11</c:v>
                </c:pt>
                <c:pt idx="1720">
                  <c:v>8.7014999372580994E-11</c:v>
                </c:pt>
                <c:pt idx="1721">
                  <c:v>8.6475000771190997E-11</c:v>
                </c:pt>
                <c:pt idx="1722">
                  <c:v>8.5943002714473005E-11</c:v>
                </c:pt>
                <c:pt idx="1723">
                  <c:v>8.5421003603868994E-11</c:v>
                </c:pt>
                <c:pt idx="1724">
                  <c:v>8.4897998353650001E-11</c:v>
                </c:pt>
                <c:pt idx="1725">
                  <c:v>8.5430003349262995E-11</c:v>
                </c:pt>
                <c:pt idx="1726">
                  <c:v>8.4897998353650001E-11</c:v>
                </c:pt>
                <c:pt idx="1727">
                  <c:v>8.4384998988440003E-11</c:v>
                </c:pt>
                <c:pt idx="1728">
                  <c:v>8.3880000167901998E-11</c:v>
                </c:pt>
                <c:pt idx="1729">
                  <c:v>8.3357001856577E-11</c:v>
                </c:pt>
                <c:pt idx="1730">
                  <c:v>8.2844002491367002E-11</c:v>
                </c:pt>
                <c:pt idx="1731">
                  <c:v>8.2295004144583999E-11</c:v>
                </c:pt>
                <c:pt idx="1732">
                  <c:v>8.1780998639757999E-11</c:v>
                </c:pt>
                <c:pt idx="1733">
                  <c:v>8.1249999783760994E-11</c:v>
                </c:pt>
                <c:pt idx="1734">
                  <c:v>8.0727001472435996E-11</c:v>
                </c:pt>
                <c:pt idx="1735">
                  <c:v>8.0196002616439004E-11</c:v>
                </c:pt>
                <c:pt idx="1736">
                  <c:v>7.9691003795901E-11</c:v>
                </c:pt>
                <c:pt idx="1737">
                  <c:v>7.9178004430691002E-11</c:v>
                </c:pt>
                <c:pt idx="1738">
                  <c:v>7.9123999019436995E-11</c:v>
                </c:pt>
                <c:pt idx="1739">
                  <c:v>7.9178004430691002E-11</c:v>
                </c:pt>
                <c:pt idx="1740">
                  <c:v>7.8672998671259003E-11</c:v>
                </c:pt>
                <c:pt idx="1741">
                  <c:v>7.8434002348526002E-11</c:v>
                </c:pt>
                <c:pt idx="1742">
                  <c:v>7.8672998671259003E-11</c:v>
                </c:pt>
                <c:pt idx="1743">
                  <c:v>7.8159000105326997E-11</c:v>
                </c:pt>
                <c:pt idx="1744">
                  <c:v>7.7610001758542999E-11</c:v>
                </c:pt>
                <c:pt idx="1745">
                  <c:v>7.7070003157153996E-11</c:v>
                </c:pt>
                <c:pt idx="1746">
                  <c:v>7.6565004336614997E-11</c:v>
                </c:pt>
                <c:pt idx="1747">
                  <c:v>7.5789999276487999E-11</c:v>
                </c:pt>
                <c:pt idx="1748">
                  <c:v>7.5286998857393001E-11</c:v>
                </c:pt>
                <c:pt idx="1749">
                  <c:v>7.4784997639020994E-11</c:v>
                </c:pt>
                <c:pt idx="1750">
                  <c:v>7.4278999617760995E-11</c:v>
                </c:pt>
                <c:pt idx="1751">
                  <c:v>7.37730015965E-11</c:v>
                </c:pt>
                <c:pt idx="1752">
                  <c:v>7.3270001177405998E-11</c:v>
                </c:pt>
                <c:pt idx="1753">
                  <c:v>7.2760998615084999E-11</c:v>
                </c:pt>
                <c:pt idx="1754">
                  <c:v>7.2244002446986002E-11</c:v>
                </c:pt>
                <c:pt idx="1755">
                  <c:v>7.1737997486831996E-11</c:v>
                </c:pt>
                <c:pt idx="1756">
                  <c:v>7.1221001318732998E-11</c:v>
                </c:pt>
                <c:pt idx="1757">
                  <c:v>7.0719000100361003E-11</c:v>
                </c:pt>
                <c:pt idx="1758">
                  <c:v>7.0215999681267001E-11</c:v>
                </c:pt>
                <c:pt idx="1759">
                  <c:v>6.9700002713891006E-11</c:v>
                </c:pt>
                <c:pt idx="1760">
                  <c:v>6.9197002294795996E-11</c:v>
                </c:pt>
                <c:pt idx="1761">
                  <c:v>6.8691004273535997E-11</c:v>
                </c:pt>
                <c:pt idx="1762">
                  <c:v>6.8184999313380995E-11</c:v>
                </c:pt>
                <c:pt idx="1763">
                  <c:v>6.7682998095009E-11</c:v>
                </c:pt>
                <c:pt idx="1764">
                  <c:v>6.7181003815531E-11</c:v>
                </c:pt>
                <c:pt idx="1765">
                  <c:v>6.6671002052486999E-11</c:v>
                </c:pt>
                <c:pt idx="1766">
                  <c:v>6.6169000834115004E-11</c:v>
                </c:pt>
                <c:pt idx="1767">
                  <c:v>6.5666000415021001E-11</c:v>
                </c:pt>
                <c:pt idx="1768">
                  <c:v>6.5156997852700003E-11</c:v>
                </c:pt>
                <c:pt idx="1769">
                  <c:v>6.4647003028551004E-11</c:v>
                </c:pt>
                <c:pt idx="1770">
                  <c:v>6.4119001774721005E-11</c:v>
                </c:pt>
                <c:pt idx="1771">
                  <c:v>6.3613003753459997E-11</c:v>
                </c:pt>
                <c:pt idx="1772">
                  <c:v>6.3111002535088003E-11</c:v>
                </c:pt>
                <c:pt idx="1773">
                  <c:v>6.2593999428096006E-11</c:v>
                </c:pt>
                <c:pt idx="1774">
                  <c:v>6.2081000062885995E-11</c:v>
                </c:pt>
                <c:pt idx="1775">
                  <c:v>6.1578998844514E-11</c:v>
                </c:pt>
                <c:pt idx="1776">
                  <c:v>6.1470002699070999E-11</c:v>
                </c:pt>
                <c:pt idx="1777">
                  <c:v>6.1578998844514E-11</c:v>
                </c:pt>
                <c:pt idx="1778">
                  <c:v>6.1073000823253006E-11</c:v>
                </c:pt>
                <c:pt idx="1779">
                  <c:v>6.056299906021E-11</c:v>
                </c:pt>
                <c:pt idx="1780">
                  <c:v>6.0422000736081998E-11</c:v>
                </c:pt>
                <c:pt idx="1781">
                  <c:v>6.056299906021E-11</c:v>
                </c:pt>
                <c:pt idx="1782">
                  <c:v>6.0053004236060006E-11</c:v>
                </c:pt>
                <c:pt idx="1783">
                  <c:v>5.9546999275906E-11</c:v>
                </c:pt>
                <c:pt idx="1784">
                  <c:v>5.9038003652478E-11</c:v>
                </c:pt>
                <c:pt idx="1785">
                  <c:v>5.8531998692323994E-11</c:v>
                </c:pt>
                <c:pt idx="1786">
                  <c:v>5.8416001202932002E-11</c:v>
                </c:pt>
                <c:pt idx="1787">
                  <c:v>5.8531998692323994E-11</c:v>
                </c:pt>
                <c:pt idx="1788">
                  <c:v>5.8029001742677002E-11</c:v>
                </c:pt>
                <c:pt idx="1789">
                  <c:v>5.7523000251968997E-11</c:v>
                </c:pt>
                <c:pt idx="1790">
                  <c:v>5.8452000184506003E-11</c:v>
                </c:pt>
                <c:pt idx="1791">
                  <c:v>2.7190999452031003E-10</c:v>
                </c:pt>
                <c:pt idx="1792">
                  <c:v>5.4601001497899998E-10</c:v>
                </c:pt>
                <c:pt idx="1793">
                  <c:v>4.6314999058160998E-10</c:v>
                </c:pt>
                <c:pt idx="1794">
                  <c:v>4.0843001203328E-10</c:v>
                </c:pt>
                <c:pt idx="1795">
                  <c:v>3.6746999887427002E-10</c:v>
                </c:pt>
                <c:pt idx="1796">
                  <c:v>3.4694000450308E-10</c:v>
                </c:pt>
                <c:pt idx="1797">
                  <c:v>3.264699899308E-10</c:v>
                </c:pt>
                <c:pt idx="1798">
                  <c:v>3.0718999566303999E-10</c:v>
                </c:pt>
                <c:pt idx="1799">
                  <c:v>2.8946001151553002E-10</c:v>
                </c:pt>
                <c:pt idx="1800">
                  <c:v>2.7332999752439E-10</c:v>
                </c:pt>
                <c:pt idx="1801">
                  <c:v>2.5877999743074001E-10</c:v>
                </c:pt>
                <c:pt idx="1802">
                  <c:v>2.4569998813283999E-10</c:v>
                </c:pt>
                <c:pt idx="1803">
                  <c:v>2.3388999070838999E-10</c:v>
                </c:pt>
                <c:pt idx="1804">
                  <c:v>2.2320000014897E-10</c:v>
                </c:pt>
                <c:pt idx="1805">
                  <c:v>6.1532001716103005E-11</c:v>
                </c:pt>
                <c:pt idx="1806">
                  <c:v>6.0881001628931996E-11</c:v>
                </c:pt>
                <c:pt idx="1807">
                  <c:v>6.0249000233270002E-11</c:v>
                </c:pt>
                <c:pt idx="1808">
                  <c:v>5.9363000626256001E-11</c:v>
                </c:pt>
                <c:pt idx="1809">
                  <c:v>5.8739998975987E-11</c:v>
                </c:pt>
                <c:pt idx="1810">
                  <c:v>5.8077001541257002E-11</c:v>
                </c:pt>
                <c:pt idx="1811">
                  <c:v>5.7547001885981999E-11</c:v>
                </c:pt>
                <c:pt idx="1812">
                  <c:v>5.6963000288901E-11</c:v>
                </c:pt>
                <c:pt idx="1813">
                  <c:v>5.6338000237187997E-11</c:v>
                </c:pt>
                <c:pt idx="1814">
                  <c:v>5.5661999315281999E-11</c:v>
                </c:pt>
                <c:pt idx="1815">
                  <c:v>5.5144999677735998E-11</c:v>
                </c:pt>
                <c:pt idx="1816">
                  <c:v>5.4625002438025002E-11</c:v>
                </c:pt>
                <c:pt idx="1817">
                  <c:v>2.7190999452031003E-10</c:v>
                </c:pt>
                <c:pt idx="1818">
                  <c:v>2.5404001124939999E-10</c:v>
                </c:pt>
                <c:pt idx="1819">
                  <c:v>2.1474999556402999E-10</c:v>
                </c:pt>
                <c:pt idx="1820">
                  <c:v>1.925399978342E-10</c:v>
                </c:pt>
                <c:pt idx="1821">
                  <c:v>1.7692999843000001E-10</c:v>
                </c:pt>
                <c:pt idx="1822">
                  <c:v>1.6843000605338E-10</c:v>
                </c:pt>
                <c:pt idx="1823">
                  <c:v>1.6072999875493999E-10</c:v>
                </c:pt>
                <c:pt idx="1824">
                  <c:v>1.5414999832153001E-10</c:v>
                </c:pt>
                <c:pt idx="1825">
                  <c:v>1.4873000053761E-10</c:v>
                </c:pt>
                <c:pt idx="1826">
                  <c:v>1.4402999626295001E-10</c:v>
                </c:pt>
                <c:pt idx="1827">
                  <c:v>1.3987000446746999E-10</c:v>
                </c:pt>
                <c:pt idx="1828">
                  <c:v>1.3640999441122E-10</c:v>
                </c:pt>
                <c:pt idx="1829">
                  <c:v>1.3348000482694E-10</c:v>
                </c:pt>
                <c:pt idx="1830">
                  <c:v>1.4176999851845001E-10</c:v>
                </c:pt>
                <c:pt idx="1831">
                  <c:v>1.4287999949847001E-10</c:v>
                </c:pt>
                <c:pt idx="1832">
                  <c:v>1.4638000533917999E-10</c:v>
                </c:pt>
                <c:pt idx="1833">
                  <c:v>1.5654999518943999E-10</c:v>
                </c:pt>
                <c:pt idx="1834">
                  <c:v>1.6345000353191001E-10</c:v>
                </c:pt>
                <c:pt idx="1835">
                  <c:v>1.6821999349048001E-10</c:v>
                </c:pt>
                <c:pt idx="1836">
                  <c:v>1.7010999553424E-10</c:v>
                </c:pt>
                <c:pt idx="1837">
                  <c:v>1.7105999949862001E-10</c:v>
                </c:pt>
                <c:pt idx="1838">
                  <c:v>4.862900013225E-11</c:v>
                </c:pt>
                <c:pt idx="1839">
                  <c:v>4.7327999158630999E-11</c:v>
                </c:pt>
                <c:pt idx="1840">
                  <c:v>4.6189000540985997E-11</c:v>
                </c:pt>
                <c:pt idx="1841">
                  <c:v>4.5295000389300003E-11</c:v>
                </c:pt>
                <c:pt idx="1842">
                  <c:v>4.4410999183729997E-11</c:v>
                </c:pt>
                <c:pt idx="1843">
                  <c:v>4.3649001080226003E-11</c:v>
                </c:pt>
                <c:pt idx="1844">
                  <c:v>4.2684002166115999E-11</c:v>
                </c:pt>
                <c:pt idx="1845">
                  <c:v>4.1749000090351997E-11</c:v>
                </c:pt>
                <c:pt idx="1846">
                  <c:v>4.0939002188267001E-11</c:v>
                </c:pt>
                <c:pt idx="1847">
                  <c:v>4.0186000360709002E-11</c:v>
                </c:pt>
                <c:pt idx="1848">
                  <c:v>3.9271998847346003E-11</c:v>
                </c:pt>
                <c:pt idx="1849">
                  <c:v>3.8515999417621E-11</c:v>
                </c:pt>
                <c:pt idx="1850">
                  <c:v>3.7872999875121002E-11</c:v>
                </c:pt>
                <c:pt idx="1851">
                  <c:v>3.7308999639717997E-11</c:v>
                </c:pt>
                <c:pt idx="1852">
                  <c:v>3.6249999529890999E-11</c:v>
                </c:pt>
                <c:pt idx="1853">
                  <c:v>3.5320999597355002E-11</c:v>
                </c:pt>
                <c:pt idx="1854">
                  <c:v>3.4638000800946003E-11</c:v>
                </c:pt>
                <c:pt idx="1855">
                  <c:v>3.4100000601001002E-11</c:v>
                </c:pt>
                <c:pt idx="1856">
                  <c:v>3.3514000602475E-11</c:v>
                </c:pt>
                <c:pt idx="1857">
                  <c:v>3.2946999295457999E-11</c:v>
                </c:pt>
                <c:pt idx="1858">
                  <c:v>3.2398000948675002E-11</c:v>
                </c:pt>
                <c:pt idx="1859">
                  <c:v>3.1881001311129001E-11</c:v>
                </c:pt>
                <c:pt idx="1860">
                  <c:v>3.1357000329634998E-11</c:v>
                </c:pt>
                <c:pt idx="1861">
                  <c:v>3.0853999910541002E-11</c:v>
                </c:pt>
                <c:pt idx="1862">
                  <c:v>3.0337999473717002E-11</c:v>
                </c:pt>
                <c:pt idx="1863">
                  <c:v>2.9832001452457003E-11</c:v>
                </c:pt>
                <c:pt idx="1864">
                  <c:v>2.9456000139038998E-11</c:v>
                </c:pt>
                <c:pt idx="1865">
                  <c:v>2.9832001452457003E-11</c:v>
                </c:pt>
                <c:pt idx="1866">
                  <c:v>2.9329001033361999E-11</c:v>
                </c:pt>
                <c:pt idx="1867">
                  <c:v>2.9054000524885998E-11</c:v>
                </c:pt>
                <c:pt idx="1868">
                  <c:v>2.9329001033361999E-11</c:v>
                </c:pt>
                <c:pt idx="1869">
                  <c:v>2.8822999542655E-11</c:v>
                </c:pt>
                <c:pt idx="1870">
                  <c:v>2.8321000059005999E-11</c:v>
                </c:pt>
                <c:pt idx="1871">
                  <c:v>2.7815000303022001E-11</c:v>
                </c:pt>
                <c:pt idx="1872">
                  <c:v>2.7311999883927999E-11</c:v>
                </c:pt>
                <c:pt idx="1873">
                  <c:v>2.6810000400279001E-11</c:v>
                </c:pt>
                <c:pt idx="1874">
                  <c:v>2.6304000644295E-11</c:v>
                </c:pt>
                <c:pt idx="1875">
                  <c:v>2.6174000467005001E-11</c:v>
                </c:pt>
                <c:pt idx="1876">
                  <c:v>2.6304000644295E-11</c:v>
                </c:pt>
                <c:pt idx="1877">
                  <c:v>2.5802001160645999E-11</c:v>
                </c:pt>
                <c:pt idx="1878">
                  <c:v>2.5657000829460001E-11</c:v>
                </c:pt>
                <c:pt idx="1879">
                  <c:v>2.5802001160645999E-11</c:v>
                </c:pt>
                <c:pt idx="1880">
                  <c:v>2.5299000741552E-11</c:v>
                </c:pt>
                <c:pt idx="1881">
                  <c:v>2.5295999669939E-11</c:v>
                </c:pt>
                <c:pt idx="1882">
                  <c:v>2.5299000741552E-11</c:v>
                </c:pt>
                <c:pt idx="1883">
                  <c:v>2.4796999523179999E-11</c:v>
                </c:pt>
                <c:pt idx="1884">
                  <c:v>2.4295000039530999E-11</c:v>
                </c:pt>
                <c:pt idx="1885">
                  <c:v>2.3785000011211999E-11</c:v>
                </c:pt>
                <c:pt idx="1886">
                  <c:v>2.3585999472941E-11</c:v>
                </c:pt>
                <c:pt idx="1887">
                  <c:v>2.3785000011211999E-11</c:v>
                </c:pt>
                <c:pt idx="1888">
                  <c:v>2.3283000527562998E-11</c:v>
                </c:pt>
                <c:pt idx="1889">
                  <c:v>2.3066000498506001E-11</c:v>
                </c:pt>
                <c:pt idx="1890">
                  <c:v>2.3283000527562998E-11</c:v>
                </c:pt>
                <c:pt idx="1891">
                  <c:v>2.2780000108468999E-11</c:v>
                </c:pt>
                <c:pt idx="1892">
                  <c:v>2.2820001097100999E-11</c:v>
                </c:pt>
                <c:pt idx="1893">
                  <c:v>2.2780000108468999E-11</c:v>
                </c:pt>
                <c:pt idx="1894">
                  <c:v>2.2682999575863001E-11</c:v>
                </c:pt>
                <c:pt idx="1895">
                  <c:v>2.2780000108468999E-11</c:v>
                </c:pt>
                <c:pt idx="1896">
                  <c:v>2.2497999990766999E-11</c:v>
                </c:pt>
                <c:pt idx="1897">
                  <c:v>2.2780000108468999E-11</c:v>
                </c:pt>
                <c:pt idx="1898">
                  <c:v>2.2278000624819999E-11</c:v>
                </c:pt>
                <c:pt idx="1899">
                  <c:v>2.1772000868836001E-11</c:v>
                </c:pt>
                <c:pt idx="1900">
                  <c:v>2.1714000389417E-11</c:v>
                </c:pt>
                <c:pt idx="1901">
                  <c:v>2.1772000868836001E-11</c:v>
                </c:pt>
                <c:pt idx="1902">
                  <c:v>2.1655999909996998E-11</c:v>
                </c:pt>
                <c:pt idx="1903">
                  <c:v>2.1772000868836001E-11</c:v>
                </c:pt>
                <c:pt idx="1904">
                  <c:v>2.1269999650463999E-11</c:v>
                </c:pt>
                <c:pt idx="1905">
                  <c:v>2.1156999763238999E-11</c:v>
                </c:pt>
                <c:pt idx="1906">
                  <c:v>2.1269999650463999E-11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901-4AA1-94EC-DAAECF526A4C}"/>
            </c:ext>
          </c:extLst>
        </c:ser>
        <c:ser>
          <c:idx val="2"/>
          <c:order val="2"/>
          <c:tx>
            <c:strRef>
              <c:f>'Pression Buncher'!$A$1</c:f>
              <c:strCache>
                <c:ptCount val="1"/>
                <c:pt idx="0">
                  <c:v>Buncher Pressure 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'Pression Buncher'!$F$3:$F$8000</c:f>
              <c:numCache>
                <c:formatCode>General</c:formatCode>
                <c:ptCount val="7998"/>
                <c:pt idx="0">
                  <c:v>-0.83665000000007694</c:v>
                </c:pt>
                <c:pt idx="1">
                  <c:v>-0.53998333333333903</c:v>
                </c:pt>
                <c:pt idx="2">
                  <c:v>-0.3783333333333303</c:v>
                </c:pt>
                <c:pt idx="3">
                  <c:v>-0.16331666666667388</c:v>
                </c:pt>
                <c:pt idx="4">
                  <c:v>0.48333333333334849</c:v>
                </c:pt>
                <c:pt idx="5">
                  <c:v>0.89003333333334922</c:v>
                </c:pt>
                <c:pt idx="6">
                  <c:v>1.6316666666666606</c:v>
                </c:pt>
                <c:pt idx="7">
                  <c:v>2.2583833333334269</c:v>
                </c:pt>
                <c:pt idx="8">
                  <c:v>2.2600333333332401</c:v>
                </c:pt>
                <c:pt idx="9">
                  <c:v>2.4800333333333811</c:v>
                </c:pt>
                <c:pt idx="10">
                  <c:v>3.2650333333333492</c:v>
                </c:pt>
                <c:pt idx="11">
                  <c:v>3.69500000000005</c:v>
                </c:pt>
                <c:pt idx="12">
                  <c:v>3.7900833333333139</c:v>
                </c:pt>
                <c:pt idx="13">
                  <c:v>3.898366666666675</c:v>
                </c:pt>
                <c:pt idx="14">
                  <c:v>4.4250500000000557</c:v>
                </c:pt>
                <c:pt idx="15">
                  <c:v>4.6000333333332719</c:v>
                </c:pt>
                <c:pt idx="16">
                  <c:v>4.8700166666666291</c:v>
                </c:pt>
                <c:pt idx="17">
                  <c:v>5.8683833333333268</c:v>
                </c:pt>
                <c:pt idx="18">
                  <c:v>6.0450000000000728</c:v>
                </c:pt>
                <c:pt idx="19">
                  <c:v>6.5450499999999465</c:v>
                </c:pt>
                <c:pt idx="20">
                  <c:v>7.2601166666667041</c:v>
                </c:pt>
                <c:pt idx="21">
                  <c:v>7.6800166666666883</c:v>
                </c:pt>
                <c:pt idx="22">
                  <c:v>8.4333500000000186</c:v>
                </c:pt>
                <c:pt idx="23">
                  <c:v>9.786666666666747</c:v>
                </c:pt>
                <c:pt idx="24">
                  <c:v>10.258366666666689</c:v>
                </c:pt>
                <c:pt idx="25">
                  <c:v>10.435033333333308</c:v>
                </c:pt>
                <c:pt idx="26">
                  <c:v>10.555033333333313</c:v>
                </c:pt>
                <c:pt idx="27">
                  <c:v>11.488333333333344</c:v>
                </c:pt>
                <c:pt idx="28">
                  <c:v>12.228333333333353</c:v>
                </c:pt>
                <c:pt idx="29">
                  <c:v>12.445050000000037</c:v>
                </c:pt>
                <c:pt idx="30">
                  <c:v>12.618349999999964</c:v>
                </c:pt>
                <c:pt idx="31">
                  <c:v>13.036716666666621</c:v>
                </c:pt>
                <c:pt idx="32">
                  <c:v>13.173350000000028</c:v>
                </c:pt>
                <c:pt idx="33">
                  <c:v>13.576649999999972</c:v>
                </c:pt>
                <c:pt idx="34">
                  <c:v>13.631666666666661</c:v>
                </c:pt>
                <c:pt idx="35">
                  <c:v>13.945016666666675</c:v>
                </c:pt>
                <c:pt idx="36">
                  <c:v>14.236666666666679</c:v>
                </c:pt>
                <c:pt idx="37">
                  <c:v>14.238333333333344</c:v>
                </c:pt>
                <c:pt idx="38">
                  <c:v>14.415016666666702</c:v>
                </c:pt>
                <c:pt idx="39">
                  <c:v>14.658366666666666</c:v>
                </c:pt>
                <c:pt idx="40">
                  <c:v>14.915016666666702</c:v>
                </c:pt>
                <c:pt idx="41">
                  <c:v>15.441666666666606</c:v>
                </c:pt>
                <c:pt idx="42">
                  <c:v>16.818333333333385</c:v>
                </c:pt>
                <c:pt idx="43">
                  <c:v>18.24831666666671</c:v>
                </c:pt>
                <c:pt idx="44">
                  <c:v>18.495033333333367</c:v>
                </c:pt>
                <c:pt idx="45">
                  <c:v>18.938350000000014</c:v>
                </c:pt>
                <c:pt idx="46">
                  <c:v>19.708333333333258</c:v>
                </c:pt>
                <c:pt idx="47">
                  <c:v>20.045033333333436</c:v>
                </c:pt>
                <c:pt idx="48">
                  <c:v>20.24666666666667</c:v>
                </c:pt>
                <c:pt idx="49">
                  <c:v>20.421666666666738</c:v>
                </c:pt>
                <c:pt idx="50">
                  <c:v>20.748350000000073</c:v>
                </c:pt>
                <c:pt idx="51">
                  <c:v>21.003316666666706</c:v>
                </c:pt>
                <c:pt idx="52">
                  <c:v>21.233350000000087</c:v>
                </c:pt>
                <c:pt idx="53">
                  <c:v>21.625050000000101</c:v>
                </c:pt>
                <c:pt idx="54">
                  <c:v>21.84001666666677</c:v>
                </c:pt>
                <c:pt idx="55">
                  <c:v>22.260016666666729</c:v>
                </c:pt>
                <c:pt idx="56">
                  <c:v>23.973333333333358</c:v>
                </c:pt>
                <c:pt idx="57">
                  <c:v>24.418350000000032</c:v>
                </c:pt>
                <c:pt idx="58">
                  <c:v>24.938333333333389</c:v>
                </c:pt>
                <c:pt idx="59">
                  <c:v>24.940033333333304</c:v>
                </c:pt>
                <c:pt idx="60">
                  <c:v>25.756700000000023</c:v>
                </c:pt>
                <c:pt idx="61">
                  <c:v>26.026683333333381</c:v>
                </c:pt>
                <c:pt idx="62">
                  <c:v>26.091699999999946</c:v>
                </c:pt>
                <c:pt idx="63">
                  <c:v>26.741683333333413</c:v>
                </c:pt>
                <c:pt idx="64">
                  <c:v>26.998333333333335</c:v>
                </c:pt>
                <c:pt idx="65">
                  <c:v>27.145016666666606</c:v>
                </c:pt>
                <c:pt idx="66">
                  <c:v>27.846683333333317</c:v>
                </c:pt>
                <c:pt idx="67">
                  <c:v>27.940033333333304</c:v>
                </c:pt>
                <c:pt idx="68">
                  <c:v>28.038333333333412</c:v>
                </c:pt>
                <c:pt idx="69">
                  <c:v>28.130033333333358</c:v>
                </c:pt>
                <c:pt idx="70">
                  <c:v>28.498333333333335</c:v>
                </c:pt>
                <c:pt idx="71">
                  <c:v>29.576683333333335</c:v>
                </c:pt>
                <c:pt idx="72">
                  <c:v>30.076666666666711</c:v>
                </c:pt>
                <c:pt idx="73">
                  <c:v>30.426666666666733</c:v>
                </c:pt>
                <c:pt idx="74">
                  <c:v>30.69668333333334</c:v>
                </c:pt>
                <c:pt idx="75">
                  <c:v>31.70836666666662</c:v>
                </c:pt>
                <c:pt idx="76">
                  <c:v>31.966716666666684</c:v>
                </c:pt>
                <c:pt idx="77">
                  <c:v>32.356683333333422</c:v>
                </c:pt>
                <c:pt idx="78">
                  <c:v>32.841650000000072</c:v>
                </c:pt>
                <c:pt idx="79">
                  <c:v>33.006666666666661</c:v>
                </c:pt>
                <c:pt idx="80">
                  <c:v>33.155016666666597</c:v>
                </c:pt>
                <c:pt idx="81">
                  <c:v>33.221649999999954</c:v>
                </c:pt>
                <c:pt idx="82">
                  <c:v>35.245033333333367</c:v>
                </c:pt>
                <c:pt idx="83">
                  <c:v>35.665033333333326</c:v>
                </c:pt>
                <c:pt idx="84">
                  <c:v>35.82835</c:v>
                </c:pt>
                <c:pt idx="85">
                  <c:v>36.78670000000011</c:v>
                </c:pt>
                <c:pt idx="86">
                  <c:v>37.431666666666615</c:v>
                </c:pt>
                <c:pt idx="87">
                  <c:v>37.581666666666706</c:v>
                </c:pt>
                <c:pt idx="88">
                  <c:v>37.648333333333312</c:v>
                </c:pt>
                <c:pt idx="89">
                  <c:v>37.825050000000033</c:v>
                </c:pt>
                <c:pt idx="90">
                  <c:v>38.040033333333326</c:v>
                </c:pt>
                <c:pt idx="91">
                  <c:v>38.876666666666779</c:v>
                </c:pt>
                <c:pt idx="92">
                  <c:v>39.471666666666692</c:v>
                </c:pt>
                <c:pt idx="93">
                  <c:v>39.578333333333376</c:v>
                </c:pt>
                <c:pt idx="94">
                  <c:v>39.808350000000019</c:v>
                </c:pt>
                <c:pt idx="95">
                  <c:v>40.256700000000023</c:v>
                </c:pt>
                <c:pt idx="96">
                  <c:v>40.645000000000095</c:v>
                </c:pt>
                <c:pt idx="97">
                  <c:v>40.754999999999995</c:v>
                </c:pt>
                <c:pt idx="98">
                  <c:v>41.306683333333353</c:v>
                </c:pt>
                <c:pt idx="99">
                  <c:v>41.549999999999955</c:v>
                </c:pt>
                <c:pt idx="100">
                  <c:v>41.751666666666779</c:v>
                </c:pt>
                <c:pt idx="101">
                  <c:v>42.413349999999923</c:v>
                </c:pt>
                <c:pt idx="102">
                  <c:v>42.956683333333444</c:v>
                </c:pt>
                <c:pt idx="103">
                  <c:v>43.141666666666652</c:v>
                </c:pt>
                <c:pt idx="104">
                  <c:v>43.426683333333358</c:v>
                </c:pt>
                <c:pt idx="105">
                  <c:v>43.858366666666598</c:v>
                </c:pt>
                <c:pt idx="106">
                  <c:v>44.575033333333295</c:v>
                </c:pt>
                <c:pt idx="107">
                  <c:v>44.736683333333303</c:v>
                </c:pt>
                <c:pt idx="108">
                  <c:v>44.885016666666729</c:v>
                </c:pt>
                <c:pt idx="109">
                  <c:v>45.598333333333358</c:v>
                </c:pt>
                <c:pt idx="110">
                  <c:v>46.65336666666667</c:v>
                </c:pt>
                <c:pt idx="111">
                  <c:v>46.790033333333326</c:v>
                </c:pt>
                <c:pt idx="112">
                  <c:v>47.030016666666597</c:v>
                </c:pt>
                <c:pt idx="113">
                  <c:v>47.195033333333413</c:v>
                </c:pt>
                <c:pt idx="114">
                  <c:v>47.341666666666697</c:v>
                </c:pt>
                <c:pt idx="115">
                  <c:v>47.610016666666638</c:v>
                </c:pt>
                <c:pt idx="116">
                  <c:v>48.055016666666688</c:v>
                </c:pt>
                <c:pt idx="117">
                  <c:v>48.460016666666661</c:v>
                </c:pt>
                <c:pt idx="118">
                  <c:v>48.585033333333286</c:v>
                </c:pt>
                <c:pt idx="119">
                  <c:v>48.72003333333339</c:v>
                </c:pt>
                <c:pt idx="120">
                  <c:v>48.89333333333343</c:v>
                </c:pt>
                <c:pt idx="121">
                  <c:v>49.083333333333258</c:v>
                </c:pt>
                <c:pt idx="122">
                  <c:v>49.315016666666679</c:v>
                </c:pt>
                <c:pt idx="123">
                  <c:v>49.500033333333363</c:v>
                </c:pt>
                <c:pt idx="124">
                  <c:v>50.338349999999991</c:v>
                </c:pt>
                <c:pt idx="125">
                  <c:v>51.083333333333258</c:v>
                </c:pt>
                <c:pt idx="126">
                  <c:v>51.323350000000119</c:v>
                </c:pt>
                <c:pt idx="127">
                  <c:v>51.931666666666615</c:v>
                </c:pt>
                <c:pt idx="128">
                  <c:v>52.135016666666729</c:v>
                </c:pt>
                <c:pt idx="129">
                  <c:v>52.308350000000019</c:v>
                </c:pt>
                <c:pt idx="130">
                  <c:v>52.565033333333304</c:v>
                </c:pt>
                <c:pt idx="131">
                  <c:v>52.931666666666615</c:v>
                </c:pt>
                <c:pt idx="132">
                  <c:v>53.066683333333344</c:v>
                </c:pt>
                <c:pt idx="133">
                  <c:v>53.21336666666673</c:v>
                </c:pt>
                <c:pt idx="134">
                  <c:v>53.671683333333249</c:v>
                </c:pt>
                <c:pt idx="135">
                  <c:v>53.756666666666661</c:v>
                </c:pt>
                <c:pt idx="136">
                  <c:v>53.915016666666702</c:v>
                </c:pt>
                <c:pt idx="137">
                  <c:v>53.983333333333348</c:v>
                </c:pt>
                <c:pt idx="138">
                  <c:v>54.738333333333344</c:v>
                </c:pt>
                <c:pt idx="139">
                  <c:v>56.210016666666661</c:v>
                </c:pt>
                <c:pt idx="140">
                  <c:v>56.278333333333421</c:v>
                </c:pt>
                <c:pt idx="141">
                  <c:v>56.428333333333399</c:v>
                </c:pt>
                <c:pt idx="142">
                  <c:v>56.806683333333353</c:v>
                </c:pt>
                <c:pt idx="143">
                  <c:v>56.911683333333372</c:v>
                </c:pt>
                <c:pt idx="144">
                  <c:v>56.980016666666643</c:v>
                </c:pt>
                <c:pt idx="145">
                  <c:v>57.144983333333357</c:v>
                </c:pt>
                <c:pt idx="146">
                  <c:v>57.54998333333333</c:v>
                </c:pt>
                <c:pt idx="147">
                  <c:v>57.668316666666669</c:v>
                </c:pt>
                <c:pt idx="148">
                  <c:v>57.82000000000005</c:v>
                </c:pt>
                <c:pt idx="149">
                  <c:v>57.886650000000031</c:v>
                </c:pt>
                <c:pt idx="150">
                  <c:v>57.978333333333353</c:v>
                </c:pt>
                <c:pt idx="151">
                  <c:v>58.208349999999996</c:v>
                </c:pt>
                <c:pt idx="152">
                  <c:v>58.356766666666658</c:v>
                </c:pt>
                <c:pt idx="153">
                  <c:v>58.466650000000072</c:v>
                </c:pt>
                <c:pt idx="154">
                  <c:v>58.868333333333453</c:v>
                </c:pt>
                <c:pt idx="155">
                  <c:v>59.018316666666692</c:v>
                </c:pt>
                <c:pt idx="156">
                  <c:v>59.085016666666661</c:v>
                </c:pt>
                <c:pt idx="157">
                  <c:v>59.286666666666747</c:v>
                </c:pt>
                <c:pt idx="158">
                  <c:v>59.463333333333367</c:v>
                </c:pt>
                <c:pt idx="159">
                  <c:v>60.31498333333343</c:v>
                </c:pt>
                <c:pt idx="160">
                  <c:v>60.910016666666706</c:v>
                </c:pt>
                <c:pt idx="161">
                  <c:v>62.138316666666583</c:v>
                </c:pt>
                <c:pt idx="162">
                  <c:v>62.233316666666724</c:v>
                </c:pt>
                <c:pt idx="163">
                  <c:v>62.610000000000127</c:v>
                </c:pt>
                <c:pt idx="164">
                  <c:v>63.000016666666738</c:v>
                </c:pt>
                <c:pt idx="165">
                  <c:v>63.206683333333444</c:v>
                </c:pt>
                <c:pt idx="166">
                  <c:v>63.676666666666733</c:v>
                </c:pt>
                <c:pt idx="167">
                  <c:v>63.87833333333333</c:v>
                </c:pt>
                <c:pt idx="168">
                  <c:v>64.016650000000027</c:v>
                </c:pt>
                <c:pt idx="169">
                  <c:v>64.514999999999986</c:v>
                </c:pt>
                <c:pt idx="170">
                  <c:v>64.701649999999972</c:v>
                </c:pt>
                <c:pt idx="171">
                  <c:v>64.770016666666606</c:v>
                </c:pt>
                <c:pt idx="172">
                  <c:v>64.916766666666717</c:v>
                </c:pt>
                <c:pt idx="173">
                  <c:v>65.40003333333334</c:v>
                </c:pt>
                <c:pt idx="174">
                  <c:v>65.401716666666744</c:v>
                </c:pt>
                <c:pt idx="175">
                  <c:v>65.471700000000055</c:v>
                </c:pt>
                <c:pt idx="176">
                  <c:v>65.750016666666738</c:v>
                </c:pt>
                <c:pt idx="177">
                  <c:v>65.751699999999914</c:v>
                </c:pt>
                <c:pt idx="178">
                  <c:v>66.160033333333331</c:v>
                </c:pt>
                <c:pt idx="179">
                  <c:v>66.348350000000096</c:v>
                </c:pt>
                <c:pt idx="180">
                  <c:v>66.685033333333308</c:v>
                </c:pt>
                <c:pt idx="181">
                  <c:v>66.850016666666761</c:v>
                </c:pt>
                <c:pt idx="182">
                  <c:v>66.903350000000046</c:v>
                </c:pt>
                <c:pt idx="183">
                  <c:v>68.858383333333336</c:v>
                </c:pt>
                <c:pt idx="184">
                  <c:v>69.076716666666698</c:v>
                </c:pt>
                <c:pt idx="185">
                  <c:v>69.34503333333339</c:v>
                </c:pt>
                <c:pt idx="186">
                  <c:v>69.968366666666611</c:v>
                </c:pt>
                <c:pt idx="187">
                  <c:v>70.076683333333335</c:v>
                </c:pt>
                <c:pt idx="188">
                  <c:v>70.548350000000028</c:v>
                </c:pt>
                <c:pt idx="189">
                  <c:v>70.615033333333372</c:v>
                </c:pt>
                <c:pt idx="190">
                  <c:v>70.711700000000064</c:v>
                </c:pt>
                <c:pt idx="191">
                  <c:v>70.776716666666744</c:v>
                </c:pt>
                <c:pt idx="192">
                  <c:v>71.831683333333444</c:v>
                </c:pt>
                <c:pt idx="193">
                  <c:v>72.058383333333381</c:v>
                </c:pt>
                <c:pt idx="194">
                  <c:v>72.16671666666673</c:v>
                </c:pt>
                <c:pt idx="195">
                  <c:v>72.341716666666684</c:v>
                </c:pt>
                <c:pt idx="196">
                  <c:v>72.585016666666661</c:v>
                </c:pt>
                <c:pt idx="197">
                  <c:v>72.76003333333324</c:v>
                </c:pt>
                <c:pt idx="198">
                  <c:v>72.923383333333391</c:v>
                </c:pt>
                <c:pt idx="199">
                  <c:v>73.100016666666761</c:v>
                </c:pt>
                <c:pt idx="200">
                  <c:v>73.233350000000087</c:v>
                </c:pt>
                <c:pt idx="201">
                  <c:v>73.59836666666672</c:v>
                </c:pt>
                <c:pt idx="202">
                  <c:v>73.815033333333304</c:v>
                </c:pt>
                <c:pt idx="203">
                  <c:v>74.316699999999969</c:v>
                </c:pt>
                <c:pt idx="204">
                  <c:v>74.318366666666634</c:v>
                </c:pt>
                <c:pt idx="205">
                  <c:v>74.650016666666716</c:v>
                </c:pt>
                <c:pt idx="206">
                  <c:v>74.651716666666744</c:v>
                </c:pt>
                <c:pt idx="207">
                  <c:v>75.408350000000041</c:v>
                </c:pt>
                <c:pt idx="208">
                  <c:v>75.558350000000019</c:v>
                </c:pt>
                <c:pt idx="209">
                  <c:v>76.32501666666667</c:v>
                </c:pt>
                <c:pt idx="210">
                  <c:v>76.446716666666589</c:v>
                </c:pt>
                <c:pt idx="211">
                  <c:v>76.531700000000001</c:v>
                </c:pt>
                <c:pt idx="212">
                  <c:v>76.663366666666661</c:v>
                </c:pt>
                <c:pt idx="213">
                  <c:v>76.883350000000064</c:v>
                </c:pt>
                <c:pt idx="214">
                  <c:v>76.88503333333324</c:v>
                </c:pt>
                <c:pt idx="215">
                  <c:v>77.123383333333436</c:v>
                </c:pt>
                <c:pt idx="216">
                  <c:v>77.730016666666643</c:v>
                </c:pt>
                <c:pt idx="217">
                  <c:v>78.136700000000019</c:v>
                </c:pt>
                <c:pt idx="218">
                  <c:v>78.566716666666707</c:v>
                </c:pt>
                <c:pt idx="219">
                  <c:v>78.903333333333421</c:v>
                </c:pt>
                <c:pt idx="220">
                  <c:v>79.066699999999969</c:v>
                </c:pt>
                <c:pt idx="221">
                  <c:v>79.306683333333353</c:v>
                </c:pt>
                <c:pt idx="222">
                  <c:v>79.428350000000023</c:v>
                </c:pt>
                <c:pt idx="223">
                  <c:v>79.890016666666725</c:v>
                </c:pt>
                <c:pt idx="224">
                  <c:v>79.941699999999969</c:v>
                </c:pt>
                <c:pt idx="225">
                  <c:v>80.390050000000087</c:v>
                </c:pt>
                <c:pt idx="226">
                  <c:v>80.551699999999983</c:v>
                </c:pt>
                <c:pt idx="227">
                  <c:v>81.118366666666589</c:v>
                </c:pt>
                <c:pt idx="228">
                  <c:v>81.590033333333395</c:v>
                </c:pt>
                <c:pt idx="229">
                  <c:v>81.765033333333349</c:v>
                </c:pt>
                <c:pt idx="230">
                  <c:v>81.915033333333326</c:v>
                </c:pt>
                <c:pt idx="231">
                  <c:v>82.076716666666698</c:v>
                </c:pt>
                <c:pt idx="232">
                  <c:v>82.158383333333404</c:v>
                </c:pt>
                <c:pt idx="233">
                  <c:v>82.29171666666673</c:v>
                </c:pt>
                <c:pt idx="234">
                  <c:v>82.805000000000064</c:v>
                </c:pt>
                <c:pt idx="235">
                  <c:v>83.400016666666716</c:v>
                </c:pt>
                <c:pt idx="236">
                  <c:v>84.221700000000055</c:v>
                </c:pt>
                <c:pt idx="237">
                  <c:v>84.278350000000046</c:v>
                </c:pt>
                <c:pt idx="238">
                  <c:v>84.426699999999983</c:v>
                </c:pt>
                <c:pt idx="239">
                  <c:v>85.27503333333334</c:v>
                </c:pt>
                <c:pt idx="240">
                  <c:v>85.506716666666762</c:v>
                </c:pt>
                <c:pt idx="241">
                  <c:v>85.558366666666643</c:v>
                </c:pt>
                <c:pt idx="242">
                  <c:v>85.775016666666716</c:v>
                </c:pt>
                <c:pt idx="243">
                  <c:v>85.949999999999932</c:v>
                </c:pt>
                <c:pt idx="244">
                  <c:v>86.031683333333376</c:v>
                </c:pt>
                <c:pt idx="245">
                  <c:v>86.195016666666675</c:v>
                </c:pt>
                <c:pt idx="246">
                  <c:v>86.27503333333334</c:v>
                </c:pt>
                <c:pt idx="247">
                  <c:v>86.383350000000064</c:v>
                </c:pt>
                <c:pt idx="248">
                  <c:v>86.586700000000064</c:v>
                </c:pt>
                <c:pt idx="249">
                  <c:v>87.82669999999996</c:v>
                </c:pt>
                <c:pt idx="250">
                  <c:v>88.028350000000046</c:v>
                </c:pt>
                <c:pt idx="251">
                  <c:v>88.258366666666689</c:v>
                </c:pt>
                <c:pt idx="252">
                  <c:v>88.57000000000005</c:v>
                </c:pt>
                <c:pt idx="253">
                  <c:v>89.298366666666652</c:v>
                </c:pt>
                <c:pt idx="254">
                  <c:v>89.378366666666693</c:v>
                </c:pt>
                <c:pt idx="255">
                  <c:v>89.47336666666672</c:v>
                </c:pt>
                <c:pt idx="256">
                  <c:v>89.745033333333367</c:v>
                </c:pt>
                <c:pt idx="257">
                  <c:v>89.960100000000011</c:v>
                </c:pt>
                <c:pt idx="258">
                  <c:v>90.106700000000046</c:v>
                </c:pt>
                <c:pt idx="259">
                  <c:v>90.296699999999987</c:v>
                </c:pt>
                <c:pt idx="260">
                  <c:v>90.64835000000005</c:v>
                </c:pt>
                <c:pt idx="261">
                  <c:v>90.811700000000087</c:v>
                </c:pt>
                <c:pt idx="262">
                  <c:v>91.160016666666706</c:v>
                </c:pt>
                <c:pt idx="263">
                  <c:v>91.308350000000019</c:v>
                </c:pt>
                <c:pt idx="264">
                  <c:v>91.351699999999937</c:v>
                </c:pt>
                <c:pt idx="265">
                  <c:v>91.578366666666739</c:v>
                </c:pt>
                <c:pt idx="266">
                  <c:v>91.715033333333395</c:v>
                </c:pt>
                <c:pt idx="267">
                  <c:v>91.721700000000055</c:v>
                </c:pt>
                <c:pt idx="268">
                  <c:v>91.740033333333372</c:v>
                </c:pt>
                <c:pt idx="269">
                  <c:v>91.751699999999914</c:v>
                </c:pt>
                <c:pt idx="270">
                  <c:v>91.758366666666689</c:v>
                </c:pt>
                <c:pt idx="271">
                  <c:v>91.766700000000014</c:v>
                </c:pt>
                <c:pt idx="272">
                  <c:v>91.776716666666744</c:v>
                </c:pt>
                <c:pt idx="273">
                  <c:v>91.788349999999923</c:v>
                </c:pt>
                <c:pt idx="274">
                  <c:v>91.796699999999987</c:v>
                </c:pt>
                <c:pt idx="275">
                  <c:v>91.808350000000019</c:v>
                </c:pt>
                <c:pt idx="276">
                  <c:v>91.816699999999969</c:v>
                </c:pt>
                <c:pt idx="277">
                  <c:v>91.823366666666629</c:v>
                </c:pt>
                <c:pt idx="278">
                  <c:v>91.830016666666666</c:v>
                </c:pt>
                <c:pt idx="279">
                  <c:v>91.838349999999991</c:v>
                </c:pt>
                <c:pt idx="280">
                  <c:v>91.856700000000046</c:v>
                </c:pt>
                <c:pt idx="281">
                  <c:v>91.865016666666747</c:v>
                </c:pt>
                <c:pt idx="282">
                  <c:v>91.876699999999914</c:v>
                </c:pt>
                <c:pt idx="283">
                  <c:v>91.90003333333334</c:v>
                </c:pt>
                <c:pt idx="284">
                  <c:v>91.921683333333249</c:v>
                </c:pt>
                <c:pt idx="285">
                  <c:v>91.951716666666698</c:v>
                </c:pt>
                <c:pt idx="286">
                  <c:v>91.961683333333326</c:v>
                </c:pt>
                <c:pt idx="287">
                  <c:v>91.975016666666761</c:v>
                </c:pt>
                <c:pt idx="288">
                  <c:v>92.016700000000014</c:v>
                </c:pt>
                <c:pt idx="289">
                  <c:v>92.028333333333421</c:v>
                </c:pt>
                <c:pt idx="290">
                  <c:v>92.063366666666752</c:v>
                </c:pt>
                <c:pt idx="291">
                  <c:v>92.091716666666684</c:v>
                </c:pt>
                <c:pt idx="292">
                  <c:v>92.110016666666638</c:v>
                </c:pt>
                <c:pt idx="293">
                  <c:v>92.118316666666715</c:v>
                </c:pt>
                <c:pt idx="294">
                  <c:v>92.140016666666725</c:v>
                </c:pt>
                <c:pt idx="295">
                  <c:v>92.168333333333408</c:v>
                </c:pt>
                <c:pt idx="296">
                  <c:v>92.188366666666752</c:v>
                </c:pt>
                <c:pt idx="297">
                  <c:v>92.20836666666662</c:v>
                </c:pt>
                <c:pt idx="298">
                  <c:v>92.228366666666716</c:v>
                </c:pt>
                <c:pt idx="299">
                  <c:v>92.26003333333324</c:v>
                </c:pt>
                <c:pt idx="300">
                  <c:v>92.303350000000023</c:v>
                </c:pt>
                <c:pt idx="301">
                  <c:v>92.313350000000014</c:v>
                </c:pt>
                <c:pt idx="302">
                  <c:v>92.336700000000064</c:v>
                </c:pt>
                <c:pt idx="303">
                  <c:v>92.384983333333366</c:v>
                </c:pt>
                <c:pt idx="304">
                  <c:v>92.391716666666753</c:v>
                </c:pt>
                <c:pt idx="305">
                  <c:v>92.396716666666634</c:v>
                </c:pt>
                <c:pt idx="306">
                  <c:v>92.403350000000046</c:v>
                </c:pt>
                <c:pt idx="307">
                  <c:v>92.431766666666704</c:v>
                </c:pt>
                <c:pt idx="308">
                  <c:v>92.491766666666649</c:v>
                </c:pt>
                <c:pt idx="309">
                  <c:v>92.500033333333363</c:v>
                </c:pt>
                <c:pt idx="310">
                  <c:v>92.545033333333436</c:v>
                </c:pt>
                <c:pt idx="311">
                  <c:v>92.573366666666629</c:v>
                </c:pt>
                <c:pt idx="312">
                  <c:v>92.588349999999991</c:v>
                </c:pt>
                <c:pt idx="313">
                  <c:v>92.615016666666747</c:v>
                </c:pt>
                <c:pt idx="314">
                  <c:v>92.675016666666693</c:v>
                </c:pt>
                <c:pt idx="315">
                  <c:v>92.71501666666677</c:v>
                </c:pt>
                <c:pt idx="316">
                  <c:v>92.726699999999937</c:v>
                </c:pt>
                <c:pt idx="317">
                  <c:v>92.76668333333339</c:v>
                </c:pt>
                <c:pt idx="318">
                  <c:v>92.781700000000001</c:v>
                </c:pt>
                <c:pt idx="319">
                  <c:v>92.806716666666716</c:v>
                </c:pt>
                <c:pt idx="320">
                  <c:v>92.861716666666666</c:v>
                </c:pt>
                <c:pt idx="321">
                  <c:v>92.895016666666606</c:v>
                </c:pt>
                <c:pt idx="322">
                  <c:v>92.951716666666698</c:v>
                </c:pt>
                <c:pt idx="323">
                  <c:v>93.040033333333326</c:v>
                </c:pt>
                <c:pt idx="324">
                  <c:v>93.060033333333308</c:v>
                </c:pt>
                <c:pt idx="325">
                  <c:v>93.070033333333413</c:v>
                </c:pt>
                <c:pt idx="326">
                  <c:v>93.081699999999955</c:v>
                </c:pt>
                <c:pt idx="327">
                  <c:v>93.138383333333309</c:v>
                </c:pt>
                <c:pt idx="328">
                  <c:v>93.190033333333304</c:v>
                </c:pt>
                <c:pt idx="329">
                  <c:v>93.226699999999937</c:v>
                </c:pt>
                <c:pt idx="330">
                  <c:v>93.241683333333413</c:v>
                </c:pt>
                <c:pt idx="331">
                  <c:v>93.253349999999955</c:v>
                </c:pt>
                <c:pt idx="332">
                  <c:v>93.28670000000011</c:v>
                </c:pt>
                <c:pt idx="333">
                  <c:v>93.300016666666693</c:v>
                </c:pt>
                <c:pt idx="334">
                  <c:v>93.311700000000087</c:v>
                </c:pt>
                <c:pt idx="335">
                  <c:v>93.328333333333376</c:v>
                </c:pt>
                <c:pt idx="336">
                  <c:v>93.343366666666611</c:v>
                </c:pt>
                <c:pt idx="337">
                  <c:v>93.350016666666761</c:v>
                </c:pt>
                <c:pt idx="338">
                  <c:v>93.358383333333336</c:v>
                </c:pt>
                <c:pt idx="339">
                  <c:v>93.366716666666662</c:v>
                </c:pt>
                <c:pt idx="340">
                  <c:v>93.376699999999914</c:v>
                </c:pt>
                <c:pt idx="341">
                  <c:v>93.455016666666666</c:v>
                </c:pt>
                <c:pt idx="342">
                  <c:v>93.551683333333358</c:v>
                </c:pt>
                <c:pt idx="343">
                  <c:v>93.606700000000046</c:v>
                </c:pt>
                <c:pt idx="344">
                  <c:v>93.616683333333413</c:v>
                </c:pt>
                <c:pt idx="345">
                  <c:v>93.649999999999977</c:v>
                </c:pt>
                <c:pt idx="346">
                  <c:v>93.666683333333367</c:v>
                </c:pt>
                <c:pt idx="347">
                  <c:v>93.693350000000009</c:v>
                </c:pt>
                <c:pt idx="348">
                  <c:v>93.70001666666667</c:v>
                </c:pt>
                <c:pt idx="349">
                  <c:v>93.723383333333459</c:v>
                </c:pt>
                <c:pt idx="350">
                  <c:v>93.770033333333345</c:v>
                </c:pt>
                <c:pt idx="351">
                  <c:v>93.816699999999969</c:v>
                </c:pt>
                <c:pt idx="352">
                  <c:v>93.826716666666698</c:v>
                </c:pt>
                <c:pt idx="353">
                  <c:v>93.848350000000096</c:v>
                </c:pt>
                <c:pt idx="354">
                  <c:v>93.868349999999964</c:v>
                </c:pt>
                <c:pt idx="355">
                  <c:v>93.921683333333249</c:v>
                </c:pt>
                <c:pt idx="356">
                  <c:v>93.996683333333294</c:v>
                </c:pt>
                <c:pt idx="357">
                  <c:v>94.038366666666661</c:v>
                </c:pt>
                <c:pt idx="358">
                  <c:v>94.065016666666679</c:v>
                </c:pt>
                <c:pt idx="359">
                  <c:v>94.133366666666689</c:v>
                </c:pt>
                <c:pt idx="360">
                  <c:v>94.171716666666612</c:v>
                </c:pt>
                <c:pt idx="361">
                  <c:v>94.213349999999991</c:v>
                </c:pt>
                <c:pt idx="362">
                  <c:v>94.231716666666784</c:v>
                </c:pt>
                <c:pt idx="363">
                  <c:v>94.250016666666738</c:v>
                </c:pt>
                <c:pt idx="364">
                  <c:v>94.266700000000014</c:v>
                </c:pt>
                <c:pt idx="365">
                  <c:v>94.296699999999987</c:v>
                </c:pt>
                <c:pt idx="366">
                  <c:v>94.315000000000055</c:v>
                </c:pt>
                <c:pt idx="367">
                  <c:v>94.345000000000027</c:v>
                </c:pt>
                <c:pt idx="368">
                  <c:v>94.353366666666716</c:v>
                </c:pt>
                <c:pt idx="369">
                  <c:v>94.371700000000033</c:v>
                </c:pt>
                <c:pt idx="370">
                  <c:v>94.403350000000046</c:v>
                </c:pt>
                <c:pt idx="371">
                  <c:v>94.411716666666621</c:v>
                </c:pt>
                <c:pt idx="372">
                  <c:v>94.423383333333391</c:v>
                </c:pt>
                <c:pt idx="373">
                  <c:v>94.446700000000078</c:v>
                </c:pt>
                <c:pt idx="374">
                  <c:v>94.465033333333395</c:v>
                </c:pt>
                <c:pt idx="375">
                  <c:v>94.473333333333358</c:v>
                </c:pt>
                <c:pt idx="376">
                  <c:v>94.481683333333422</c:v>
                </c:pt>
                <c:pt idx="377">
                  <c:v>94.491716666666662</c:v>
                </c:pt>
                <c:pt idx="378">
                  <c:v>94.514999999999986</c:v>
                </c:pt>
                <c:pt idx="379">
                  <c:v>94.543350000000032</c:v>
                </c:pt>
                <c:pt idx="380">
                  <c:v>94.558366666666643</c:v>
                </c:pt>
                <c:pt idx="381">
                  <c:v>94.578366666666739</c:v>
                </c:pt>
                <c:pt idx="382">
                  <c:v>94.64670000000001</c:v>
                </c:pt>
                <c:pt idx="383">
                  <c:v>94.663366666666661</c:v>
                </c:pt>
                <c:pt idx="384">
                  <c:v>94.698350000000119</c:v>
                </c:pt>
                <c:pt idx="385">
                  <c:v>94.71501666666677</c:v>
                </c:pt>
                <c:pt idx="386">
                  <c:v>94.740033333333372</c:v>
                </c:pt>
                <c:pt idx="387">
                  <c:v>94.783350000000041</c:v>
                </c:pt>
                <c:pt idx="388">
                  <c:v>94.803366666666761</c:v>
                </c:pt>
                <c:pt idx="389">
                  <c:v>94.816699999999969</c:v>
                </c:pt>
                <c:pt idx="390">
                  <c:v>94.899999999999977</c:v>
                </c:pt>
                <c:pt idx="391">
                  <c:v>94.916699999999992</c:v>
                </c:pt>
                <c:pt idx="392">
                  <c:v>94.940016666666679</c:v>
                </c:pt>
                <c:pt idx="393">
                  <c:v>94.963333333333367</c:v>
                </c:pt>
                <c:pt idx="394">
                  <c:v>95.036683333333372</c:v>
                </c:pt>
                <c:pt idx="395">
                  <c:v>95.048350000000028</c:v>
                </c:pt>
                <c:pt idx="396">
                  <c:v>95.116683333333413</c:v>
                </c:pt>
                <c:pt idx="397">
                  <c:v>95.130033333333358</c:v>
                </c:pt>
                <c:pt idx="398">
                  <c:v>95.170016666666697</c:v>
                </c:pt>
                <c:pt idx="399">
                  <c:v>95.188366666666752</c:v>
                </c:pt>
                <c:pt idx="400">
                  <c:v>95.268350000000055</c:v>
                </c:pt>
                <c:pt idx="401">
                  <c:v>95.296716666666612</c:v>
                </c:pt>
                <c:pt idx="402">
                  <c:v>95.311700000000087</c:v>
                </c:pt>
                <c:pt idx="403">
                  <c:v>95.335033333333286</c:v>
                </c:pt>
                <c:pt idx="404">
                  <c:v>95.375</c:v>
                </c:pt>
                <c:pt idx="405">
                  <c:v>95.406700000000001</c:v>
                </c:pt>
                <c:pt idx="406">
                  <c:v>95.436683333333349</c:v>
                </c:pt>
                <c:pt idx="407">
                  <c:v>95.491716666666662</c:v>
                </c:pt>
                <c:pt idx="408">
                  <c:v>95.525066666666703</c:v>
                </c:pt>
                <c:pt idx="409">
                  <c:v>95.551699999999983</c:v>
                </c:pt>
                <c:pt idx="410">
                  <c:v>95.588349999999991</c:v>
                </c:pt>
                <c:pt idx="411">
                  <c:v>95.646716666666634</c:v>
                </c:pt>
                <c:pt idx="412">
                  <c:v>95.72336666666672</c:v>
                </c:pt>
                <c:pt idx="413">
                  <c:v>95.738366666666707</c:v>
                </c:pt>
                <c:pt idx="414">
                  <c:v>95.753349999999955</c:v>
                </c:pt>
                <c:pt idx="415">
                  <c:v>95.791699999999992</c:v>
                </c:pt>
                <c:pt idx="416">
                  <c:v>95.806683333333353</c:v>
                </c:pt>
                <c:pt idx="417">
                  <c:v>95.841683333333322</c:v>
                </c:pt>
                <c:pt idx="418">
                  <c:v>95.886716666666644</c:v>
                </c:pt>
                <c:pt idx="419">
                  <c:v>95.933366666666643</c:v>
                </c:pt>
                <c:pt idx="420">
                  <c:v>96.003349999999955</c:v>
                </c:pt>
                <c:pt idx="421">
                  <c:v>96.01836666666668</c:v>
                </c:pt>
                <c:pt idx="422">
                  <c:v>96.04171666666673</c:v>
                </c:pt>
                <c:pt idx="423">
                  <c:v>96.096700000000055</c:v>
                </c:pt>
                <c:pt idx="424">
                  <c:v>96.125050000000101</c:v>
                </c:pt>
                <c:pt idx="425">
                  <c:v>96.218349999999987</c:v>
                </c:pt>
                <c:pt idx="426">
                  <c:v>96.22003333333339</c:v>
                </c:pt>
                <c:pt idx="427">
                  <c:v>96.256716666666762</c:v>
                </c:pt>
                <c:pt idx="428">
                  <c:v>96.290033333333326</c:v>
                </c:pt>
                <c:pt idx="429">
                  <c:v>96.313350000000014</c:v>
                </c:pt>
                <c:pt idx="430">
                  <c:v>96.338349999999991</c:v>
                </c:pt>
                <c:pt idx="431">
                  <c:v>96.368316666666715</c:v>
                </c:pt>
                <c:pt idx="432">
                  <c:v>96.38001666666662</c:v>
                </c:pt>
                <c:pt idx="433">
                  <c:v>96.425033333333317</c:v>
                </c:pt>
                <c:pt idx="434">
                  <c:v>96.436716666666712</c:v>
                </c:pt>
                <c:pt idx="435">
                  <c:v>96.448350000000119</c:v>
                </c:pt>
                <c:pt idx="436">
                  <c:v>96.455016666666666</c:v>
                </c:pt>
                <c:pt idx="437">
                  <c:v>96.476716666666675</c:v>
                </c:pt>
                <c:pt idx="438">
                  <c:v>96.486716666666666</c:v>
                </c:pt>
                <c:pt idx="439">
                  <c:v>96.513349999999946</c:v>
                </c:pt>
                <c:pt idx="440">
                  <c:v>96.541699999999992</c:v>
                </c:pt>
                <c:pt idx="441">
                  <c:v>96.57835</c:v>
                </c:pt>
                <c:pt idx="442">
                  <c:v>96.600016666666761</c:v>
                </c:pt>
                <c:pt idx="443">
                  <c:v>96.616683333333413</c:v>
                </c:pt>
                <c:pt idx="444">
                  <c:v>96.646683333333272</c:v>
                </c:pt>
                <c:pt idx="445">
                  <c:v>96.670016666666697</c:v>
                </c:pt>
                <c:pt idx="446">
                  <c:v>96.72003333333339</c:v>
                </c:pt>
                <c:pt idx="447">
                  <c:v>96.735033333333263</c:v>
                </c:pt>
                <c:pt idx="448">
                  <c:v>96.800033333333317</c:v>
                </c:pt>
                <c:pt idx="449">
                  <c:v>96.805033333333313</c:v>
                </c:pt>
                <c:pt idx="450">
                  <c:v>96.85674999999992</c:v>
                </c:pt>
                <c:pt idx="451">
                  <c:v>96.900016666666716</c:v>
                </c:pt>
                <c:pt idx="452">
                  <c:v>96.915016666666702</c:v>
                </c:pt>
                <c:pt idx="453">
                  <c:v>97.006716666666762</c:v>
                </c:pt>
                <c:pt idx="454">
                  <c:v>97.105000000000018</c:v>
                </c:pt>
                <c:pt idx="455">
                  <c:v>97.126699999999914</c:v>
                </c:pt>
                <c:pt idx="456">
                  <c:v>97.161733333333359</c:v>
                </c:pt>
                <c:pt idx="457">
                  <c:v>97.193366666666634</c:v>
                </c:pt>
                <c:pt idx="458">
                  <c:v>97.250016666666738</c:v>
                </c:pt>
                <c:pt idx="459">
                  <c:v>97.278383333333295</c:v>
                </c:pt>
                <c:pt idx="460">
                  <c:v>97.291750000000093</c:v>
                </c:pt>
                <c:pt idx="461">
                  <c:v>97.308350000000019</c:v>
                </c:pt>
                <c:pt idx="462">
                  <c:v>97.315016666666679</c:v>
                </c:pt>
                <c:pt idx="463">
                  <c:v>97.353366666666716</c:v>
                </c:pt>
                <c:pt idx="464">
                  <c:v>97.366700000000037</c:v>
                </c:pt>
                <c:pt idx="465">
                  <c:v>97.388349999999946</c:v>
                </c:pt>
                <c:pt idx="466">
                  <c:v>97.423350000000028</c:v>
                </c:pt>
                <c:pt idx="467">
                  <c:v>97.450033333333295</c:v>
                </c:pt>
                <c:pt idx="468">
                  <c:v>97.481700000000046</c:v>
                </c:pt>
                <c:pt idx="469">
                  <c:v>97.500016666666738</c:v>
                </c:pt>
                <c:pt idx="470">
                  <c:v>97.54171666666673</c:v>
                </c:pt>
                <c:pt idx="471">
                  <c:v>97.600016666666761</c:v>
                </c:pt>
                <c:pt idx="472">
                  <c:v>97.630033333333358</c:v>
                </c:pt>
                <c:pt idx="473">
                  <c:v>97.676716666666721</c:v>
                </c:pt>
                <c:pt idx="474">
                  <c:v>97.756716666666762</c:v>
                </c:pt>
                <c:pt idx="475">
                  <c:v>97.808366666666643</c:v>
                </c:pt>
                <c:pt idx="476">
                  <c:v>97.823366666666629</c:v>
                </c:pt>
                <c:pt idx="477">
                  <c:v>97.846700000000055</c:v>
                </c:pt>
                <c:pt idx="478">
                  <c:v>97.898366666666675</c:v>
                </c:pt>
                <c:pt idx="479">
                  <c:v>97.913349999999923</c:v>
                </c:pt>
                <c:pt idx="480">
                  <c:v>98.006700000000023</c:v>
                </c:pt>
                <c:pt idx="481">
                  <c:v>98.026700000000005</c:v>
                </c:pt>
                <c:pt idx="482">
                  <c:v>98.039999999999964</c:v>
                </c:pt>
                <c:pt idx="483">
                  <c:v>98.133366666666689</c:v>
                </c:pt>
                <c:pt idx="484">
                  <c:v>98.193366666666634</c:v>
                </c:pt>
                <c:pt idx="485">
                  <c:v>98.230066666666744</c:v>
                </c:pt>
                <c:pt idx="486">
                  <c:v>98.276716666666744</c:v>
                </c:pt>
                <c:pt idx="487">
                  <c:v>98.33336666666662</c:v>
                </c:pt>
                <c:pt idx="488">
                  <c:v>98.391716666666753</c:v>
                </c:pt>
                <c:pt idx="489">
                  <c:v>98.406683333333376</c:v>
                </c:pt>
                <c:pt idx="490">
                  <c:v>98.415016666666702</c:v>
                </c:pt>
                <c:pt idx="491">
                  <c:v>98.425033333333317</c:v>
                </c:pt>
                <c:pt idx="492">
                  <c:v>98.445033333333413</c:v>
                </c:pt>
                <c:pt idx="493">
                  <c:v>98.488349999999969</c:v>
                </c:pt>
                <c:pt idx="494">
                  <c:v>98.511700000000019</c:v>
                </c:pt>
                <c:pt idx="495">
                  <c:v>98.523366666666675</c:v>
                </c:pt>
                <c:pt idx="496">
                  <c:v>98.535033333333331</c:v>
                </c:pt>
                <c:pt idx="497">
                  <c:v>98.570016666666675</c:v>
                </c:pt>
                <c:pt idx="498">
                  <c:v>98.62833333333333</c:v>
                </c:pt>
                <c:pt idx="499">
                  <c:v>98.641716666666753</c:v>
                </c:pt>
                <c:pt idx="500">
                  <c:v>98.665016666666702</c:v>
                </c:pt>
                <c:pt idx="501">
                  <c:v>98.683350000000019</c:v>
                </c:pt>
                <c:pt idx="502">
                  <c:v>98.731700000000046</c:v>
                </c:pt>
                <c:pt idx="503">
                  <c:v>98.756716666666762</c:v>
                </c:pt>
                <c:pt idx="504">
                  <c:v>98.768350000000055</c:v>
                </c:pt>
                <c:pt idx="505">
                  <c:v>98.788366666666661</c:v>
                </c:pt>
                <c:pt idx="506">
                  <c:v>98.828333333333376</c:v>
                </c:pt>
                <c:pt idx="507">
                  <c:v>98.84001666666677</c:v>
                </c:pt>
                <c:pt idx="508">
                  <c:v>98.916699999999992</c:v>
                </c:pt>
                <c:pt idx="509">
                  <c:v>98.95001666666667</c:v>
                </c:pt>
                <c:pt idx="510">
                  <c:v>98.965033333333395</c:v>
                </c:pt>
                <c:pt idx="511">
                  <c:v>98.980016666666643</c:v>
                </c:pt>
                <c:pt idx="512">
                  <c:v>98.990033333333372</c:v>
                </c:pt>
                <c:pt idx="513">
                  <c:v>99.008366666666689</c:v>
                </c:pt>
                <c:pt idx="514">
                  <c:v>99.041699999999992</c:v>
                </c:pt>
                <c:pt idx="515">
                  <c:v>99.171683333333249</c:v>
                </c:pt>
                <c:pt idx="516">
                  <c:v>99.203366666666739</c:v>
                </c:pt>
                <c:pt idx="517">
                  <c:v>99.250016666666738</c:v>
                </c:pt>
                <c:pt idx="518">
                  <c:v>99.28670000000011</c:v>
                </c:pt>
                <c:pt idx="519">
                  <c:v>99.306716666666716</c:v>
                </c:pt>
                <c:pt idx="520">
                  <c:v>99.345016666666652</c:v>
                </c:pt>
                <c:pt idx="521">
                  <c:v>99.368366666666589</c:v>
                </c:pt>
                <c:pt idx="522">
                  <c:v>99.375033333333363</c:v>
                </c:pt>
                <c:pt idx="523">
                  <c:v>99.406716666666739</c:v>
                </c:pt>
                <c:pt idx="524">
                  <c:v>99.426716666666721</c:v>
                </c:pt>
                <c:pt idx="525">
                  <c:v>99.435033333333308</c:v>
                </c:pt>
                <c:pt idx="526">
                  <c:v>99.45010000000002</c:v>
                </c:pt>
                <c:pt idx="527">
                  <c:v>99.46336666666673</c:v>
                </c:pt>
                <c:pt idx="528">
                  <c:v>99.485016666666638</c:v>
                </c:pt>
                <c:pt idx="529">
                  <c:v>99.510016666666729</c:v>
                </c:pt>
                <c:pt idx="530">
                  <c:v>99.531700000000001</c:v>
                </c:pt>
                <c:pt idx="531">
                  <c:v>99.576683333333335</c:v>
                </c:pt>
                <c:pt idx="532">
                  <c:v>99.586700000000064</c:v>
                </c:pt>
                <c:pt idx="533">
                  <c:v>99.610033333333263</c:v>
                </c:pt>
                <c:pt idx="534">
                  <c:v>99.695033333333413</c:v>
                </c:pt>
                <c:pt idx="535">
                  <c:v>99.710016666666661</c:v>
                </c:pt>
                <c:pt idx="536">
                  <c:v>99.735033333333263</c:v>
                </c:pt>
                <c:pt idx="537">
                  <c:v>99.793366666666657</c:v>
                </c:pt>
                <c:pt idx="538">
                  <c:v>99.816699999999969</c:v>
                </c:pt>
                <c:pt idx="539">
                  <c:v>99.845016666666652</c:v>
                </c:pt>
                <c:pt idx="540">
                  <c:v>99.868366666666589</c:v>
                </c:pt>
                <c:pt idx="541">
                  <c:v>99.933350000000019</c:v>
                </c:pt>
                <c:pt idx="542">
                  <c:v>99.943350000000009</c:v>
                </c:pt>
                <c:pt idx="543">
                  <c:v>99.955000000000041</c:v>
                </c:pt>
                <c:pt idx="544">
                  <c:v>99.973350000000096</c:v>
                </c:pt>
                <c:pt idx="545">
                  <c:v>99.995000000000005</c:v>
                </c:pt>
                <c:pt idx="546">
                  <c:v>100.00333333333333</c:v>
                </c:pt>
                <c:pt idx="547">
                  <c:v>100.01334999999995</c:v>
                </c:pt>
                <c:pt idx="548">
                  <c:v>100.04169999999999</c:v>
                </c:pt>
                <c:pt idx="549">
                  <c:v>100.05169999999998</c:v>
                </c:pt>
                <c:pt idx="550">
                  <c:v>100.05671666666672</c:v>
                </c:pt>
                <c:pt idx="551">
                  <c:v>100.06836666666663</c:v>
                </c:pt>
                <c:pt idx="552">
                  <c:v>100.10171666666668</c:v>
                </c:pt>
                <c:pt idx="553">
                  <c:v>100.10835000000009</c:v>
                </c:pt>
                <c:pt idx="554">
                  <c:v>100.17003333333344</c:v>
                </c:pt>
                <c:pt idx="555">
                  <c:v>100.1900333333333</c:v>
                </c:pt>
                <c:pt idx="556">
                  <c:v>100.19836666666663</c:v>
                </c:pt>
                <c:pt idx="557">
                  <c:v>100.21834999999999</c:v>
                </c:pt>
                <c:pt idx="558">
                  <c:v>100.22671666666668</c:v>
                </c:pt>
                <c:pt idx="559">
                  <c:v>100.2333666666666</c:v>
                </c:pt>
                <c:pt idx="560">
                  <c:v>100.2817</c:v>
                </c:pt>
                <c:pt idx="561">
                  <c:v>100.28834999999992</c:v>
                </c:pt>
                <c:pt idx="562">
                  <c:v>100.30003333333332</c:v>
                </c:pt>
                <c:pt idx="563">
                  <c:v>100.35501666666664</c:v>
                </c:pt>
                <c:pt idx="564">
                  <c:v>100.36671666666666</c:v>
                </c:pt>
                <c:pt idx="565">
                  <c:v>100.37503333333336</c:v>
                </c:pt>
                <c:pt idx="566">
                  <c:v>100.39836666666667</c:v>
                </c:pt>
                <c:pt idx="567">
                  <c:v>100.42336666666665</c:v>
                </c:pt>
                <c:pt idx="568">
                  <c:v>100.46501666666677</c:v>
                </c:pt>
                <c:pt idx="569">
                  <c:v>100.49670000000003</c:v>
                </c:pt>
                <c:pt idx="570">
                  <c:v>100.5317</c:v>
                </c:pt>
                <c:pt idx="571">
                  <c:v>100.53833333333341</c:v>
                </c:pt>
                <c:pt idx="572">
                  <c:v>100.55836666666664</c:v>
                </c:pt>
                <c:pt idx="573">
                  <c:v>100.63671666666664</c:v>
                </c:pt>
                <c:pt idx="574">
                  <c:v>100.75171666666665</c:v>
                </c:pt>
                <c:pt idx="575">
                  <c:v>100.80671666666672</c:v>
                </c:pt>
                <c:pt idx="576">
                  <c:v>100.89336666666668</c:v>
                </c:pt>
                <c:pt idx="577">
                  <c:v>100.92335000000003</c:v>
                </c:pt>
                <c:pt idx="578">
                  <c:v>100.94168333333334</c:v>
                </c:pt>
                <c:pt idx="579">
                  <c:v>100.99670000000003</c:v>
                </c:pt>
                <c:pt idx="580">
                  <c:v>101.00503333333336</c:v>
                </c:pt>
                <c:pt idx="581">
                  <c:v>101.03335000000004</c:v>
                </c:pt>
                <c:pt idx="582">
                  <c:v>101.06171666666671</c:v>
                </c:pt>
                <c:pt idx="583">
                  <c:v>101.0800333333334</c:v>
                </c:pt>
                <c:pt idx="584">
                  <c:v>101.09836666666672</c:v>
                </c:pt>
                <c:pt idx="585">
                  <c:v>101.13170000000002</c:v>
                </c:pt>
                <c:pt idx="586">
                  <c:v>101.21501666666677</c:v>
                </c:pt>
                <c:pt idx="587">
                  <c:v>101.24001666666675</c:v>
                </c:pt>
                <c:pt idx="588">
                  <c:v>101.27335000000005</c:v>
                </c:pt>
                <c:pt idx="589">
                  <c:v>101.29003333333333</c:v>
                </c:pt>
                <c:pt idx="590">
                  <c:v>101.32833333333338</c:v>
                </c:pt>
                <c:pt idx="591">
                  <c:v>101.36170000000004</c:v>
                </c:pt>
                <c:pt idx="592">
                  <c:v>101.37003333333337</c:v>
                </c:pt>
                <c:pt idx="593">
                  <c:v>101.4200166666667</c:v>
                </c:pt>
                <c:pt idx="594">
                  <c:v>101.44835000000012</c:v>
                </c:pt>
                <c:pt idx="595">
                  <c:v>101.47171666666668</c:v>
                </c:pt>
                <c:pt idx="596">
                  <c:v>101.48335000000009</c:v>
                </c:pt>
                <c:pt idx="597">
                  <c:v>101.53836666666666</c:v>
                </c:pt>
                <c:pt idx="598">
                  <c:v>101.64168333333339</c:v>
                </c:pt>
                <c:pt idx="599">
                  <c:v>101.66334999999992</c:v>
                </c:pt>
                <c:pt idx="600">
                  <c:v>101.67499999999995</c:v>
                </c:pt>
                <c:pt idx="601">
                  <c:v>101.73671666666667</c:v>
                </c:pt>
                <c:pt idx="602">
                  <c:v>101.74003333333337</c:v>
                </c:pt>
                <c:pt idx="603">
                  <c:v>101.74670000000003</c:v>
                </c:pt>
                <c:pt idx="604">
                  <c:v>101.78670000000011</c:v>
                </c:pt>
                <c:pt idx="605">
                  <c:v>101.81335000000001</c:v>
                </c:pt>
                <c:pt idx="606">
                  <c:v>101.82505000000003</c:v>
                </c:pt>
                <c:pt idx="607">
                  <c:v>101.87171666666666</c:v>
                </c:pt>
                <c:pt idx="608">
                  <c:v>101.93336666666664</c:v>
                </c:pt>
                <c:pt idx="609">
                  <c:v>101.99336666666659</c:v>
                </c:pt>
                <c:pt idx="610">
                  <c:v>102.02338333333341</c:v>
                </c:pt>
                <c:pt idx="611">
                  <c:v>102.0650333333333</c:v>
                </c:pt>
                <c:pt idx="612">
                  <c:v>102.09001666666677</c:v>
                </c:pt>
                <c:pt idx="613">
                  <c:v>102.11668333333341</c:v>
                </c:pt>
                <c:pt idx="614">
                  <c:v>102.12503333333336</c:v>
                </c:pt>
                <c:pt idx="615">
                  <c:v>102.16669999999999</c:v>
                </c:pt>
                <c:pt idx="616">
                  <c:v>102.2483666666667</c:v>
                </c:pt>
                <c:pt idx="617">
                  <c:v>102.26671666666675</c:v>
                </c:pt>
                <c:pt idx="618">
                  <c:v>102.27836666666667</c:v>
                </c:pt>
                <c:pt idx="619">
                  <c:v>102.30169999999998</c:v>
                </c:pt>
                <c:pt idx="620">
                  <c:v>102.30835000000002</c:v>
                </c:pt>
                <c:pt idx="621">
                  <c:v>102.3950000000001</c:v>
                </c:pt>
                <c:pt idx="622">
                  <c:v>102.46170000000006</c:v>
                </c:pt>
                <c:pt idx="623">
                  <c:v>102.47501666666676</c:v>
                </c:pt>
                <c:pt idx="624">
                  <c:v>102.51336666666668</c:v>
                </c:pt>
                <c:pt idx="625">
                  <c:v>102.52836666666667</c:v>
                </c:pt>
                <c:pt idx="626">
                  <c:v>102.53671666666662</c:v>
                </c:pt>
                <c:pt idx="627">
                  <c:v>102.55169999999998</c:v>
                </c:pt>
                <c:pt idx="628">
                  <c:v>102.60336666666672</c:v>
                </c:pt>
                <c:pt idx="629">
                  <c:v>102.61670000000004</c:v>
                </c:pt>
                <c:pt idx="630">
                  <c:v>102.65671666666674</c:v>
                </c:pt>
                <c:pt idx="631">
                  <c:v>102.72671666666668</c:v>
                </c:pt>
                <c:pt idx="632">
                  <c:v>102.74835000000007</c:v>
                </c:pt>
                <c:pt idx="633">
                  <c:v>102.76670000000001</c:v>
                </c:pt>
                <c:pt idx="634">
                  <c:v>102.77835000000005</c:v>
                </c:pt>
                <c:pt idx="635">
                  <c:v>102.80335000000002</c:v>
                </c:pt>
                <c:pt idx="636">
                  <c:v>102.81001666666668</c:v>
                </c:pt>
                <c:pt idx="637">
                  <c:v>102.81835000000001</c:v>
                </c:pt>
                <c:pt idx="638">
                  <c:v>102.82836666666674</c:v>
                </c:pt>
                <c:pt idx="639">
                  <c:v>102.83336666666662</c:v>
                </c:pt>
                <c:pt idx="640">
                  <c:v>102.85169999999994</c:v>
                </c:pt>
                <c:pt idx="641">
                  <c:v>102.86003333333326</c:v>
                </c:pt>
                <c:pt idx="642">
                  <c:v>102.86501666666675</c:v>
                </c:pt>
                <c:pt idx="643">
                  <c:v>102.87834999999995</c:v>
                </c:pt>
                <c:pt idx="644">
                  <c:v>102.88670000000002</c:v>
                </c:pt>
                <c:pt idx="645">
                  <c:v>102.89003333333335</c:v>
                </c:pt>
                <c:pt idx="646">
                  <c:v>102.89836666666667</c:v>
                </c:pt>
                <c:pt idx="647">
                  <c:v>102.90835000000004</c:v>
                </c:pt>
                <c:pt idx="648">
                  <c:v>102.92000000000007</c:v>
                </c:pt>
                <c:pt idx="649">
                  <c:v>102.94501666666667</c:v>
                </c:pt>
                <c:pt idx="650">
                  <c:v>102.95169999999996</c:v>
                </c:pt>
                <c:pt idx="651">
                  <c:v>102.96003333333329</c:v>
                </c:pt>
                <c:pt idx="652">
                  <c:v>102.96838333333335</c:v>
                </c:pt>
                <c:pt idx="653">
                  <c:v>102.98003333333338</c:v>
                </c:pt>
                <c:pt idx="654">
                  <c:v>102.995</c:v>
                </c:pt>
                <c:pt idx="655">
                  <c:v>102.9983666666667</c:v>
                </c:pt>
                <c:pt idx="656">
                  <c:v>103.00503333333336</c:v>
                </c:pt>
                <c:pt idx="657">
                  <c:v>103.02836666666667</c:v>
                </c:pt>
                <c:pt idx="658">
                  <c:v>103.04336666666666</c:v>
                </c:pt>
                <c:pt idx="659">
                  <c:v>103.04669999999999</c:v>
                </c:pt>
                <c:pt idx="660">
                  <c:v>103.05501666666669</c:v>
                </c:pt>
                <c:pt idx="661">
                  <c:v>103.07003333333341</c:v>
                </c:pt>
                <c:pt idx="662">
                  <c:v>103.08336666666662</c:v>
                </c:pt>
                <c:pt idx="663">
                  <c:v>103.09169999999995</c:v>
                </c:pt>
                <c:pt idx="664">
                  <c:v>103.10333333333335</c:v>
                </c:pt>
                <c:pt idx="665">
                  <c:v>103.1083666666666</c:v>
                </c:pt>
                <c:pt idx="666">
                  <c:v>103.1250500000001</c:v>
                </c:pt>
                <c:pt idx="667">
                  <c:v>103.13676666666674</c:v>
                </c:pt>
                <c:pt idx="668">
                  <c:v>103.14003333333335</c:v>
                </c:pt>
                <c:pt idx="669">
                  <c:v>103.15336666666667</c:v>
                </c:pt>
                <c:pt idx="670">
                  <c:v>103.16001666666671</c:v>
                </c:pt>
                <c:pt idx="671">
                  <c:v>103.18501666666668</c:v>
                </c:pt>
                <c:pt idx="672">
                  <c:v>103.19501666666667</c:v>
                </c:pt>
                <c:pt idx="673">
                  <c:v>103.20333333333338</c:v>
                </c:pt>
                <c:pt idx="674">
                  <c:v>103.21834999999999</c:v>
                </c:pt>
                <c:pt idx="675">
                  <c:v>103.25334999999995</c:v>
                </c:pt>
                <c:pt idx="676">
                  <c:v>103.25671666666676</c:v>
                </c:pt>
                <c:pt idx="677">
                  <c:v>103.26501666666672</c:v>
                </c:pt>
                <c:pt idx="678">
                  <c:v>103.27171666666663</c:v>
                </c:pt>
                <c:pt idx="679">
                  <c:v>103.28003333333334</c:v>
                </c:pt>
                <c:pt idx="680">
                  <c:v>103.29673333333335</c:v>
                </c:pt>
                <c:pt idx="681">
                  <c:v>103.34003333333339</c:v>
                </c:pt>
                <c:pt idx="682">
                  <c:v>103.35169999999994</c:v>
                </c:pt>
                <c:pt idx="683">
                  <c:v>103.36170000000004</c:v>
                </c:pt>
                <c:pt idx="684">
                  <c:v>103.37003333333337</c:v>
                </c:pt>
                <c:pt idx="685">
                  <c:v>103.37669999999991</c:v>
                </c:pt>
                <c:pt idx="686">
                  <c:v>103.38335000000006</c:v>
                </c:pt>
                <c:pt idx="687">
                  <c:v>103.39175</c:v>
                </c:pt>
                <c:pt idx="688">
                  <c:v>103.40336666666667</c:v>
                </c:pt>
                <c:pt idx="689">
                  <c:v>103.41170000000011</c:v>
                </c:pt>
                <c:pt idx="690">
                  <c:v>103.42000000000007</c:v>
                </c:pt>
                <c:pt idx="691">
                  <c:v>103.42836666666676</c:v>
                </c:pt>
                <c:pt idx="692">
                  <c:v>103.43670000000009</c:v>
                </c:pt>
                <c:pt idx="693">
                  <c:v>103.44001666666668</c:v>
                </c:pt>
                <c:pt idx="694">
                  <c:v>103.45169999999996</c:v>
                </c:pt>
                <c:pt idx="695">
                  <c:v>103.46003333333329</c:v>
                </c:pt>
                <c:pt idx="696">
                  <c:v>103.47001666666665</c:v>
                </c:pt>
                <c:pt idx="697">
                  <c:v>103.48001666666664</c:v>
                </c:pt>
                <c:pt idx="698">
                  <c:v>103.49503333333337</c:v>
                </c:pt>
                <c:pt idx="699">
                  <c:v>103.50334999999995</c:v>
                </c:pt>
                <c:pt idx="700">
                  <c:v>103.51001666666673</c:v>
                </c:pt>
                <c:pt idx="701">
                  <c:v>103.52503333333334</c:v>
                </c:pt>
                <c:pt idx="702">
                  <c:v>103.53501666666671</c:v>
                </c:pt>
                <c:pt idx="703">
                  <c:v>103.5450166666667</c:v>
                </c:pt>
                <c:pt idx="704">
                  <c:v>103.55169999999998</c:v>
                </c:pt>
                <c:pt idx="705">
                  <c:v>103.56003333333331</c:v>
                </c:pt>
                <c:pt idx="706">
                  <c:v>103.57001666666667</c:v>
                </c:pt>
                <c:pt idx="707">
                  <c:v>103.57668333333334</c:v>
                </c:pt>
                <c:pt idx="708">
                  <c:v>103.59500000000003</c:v>
                </c:pt>
                <c:pt idx="709">
                  <c:v>103.60169999999994</c:v>
                </c:pt>
                <c:pt idx="710">
                  <c:v>103.61000000000013</c:v>
                </c:pt>
                <c:pt idx="711">
                  <c:v>103.61836666666659</c:v>
                </c:pt>
                <c:pt idx="712">
                  <c:v>103.62503333333336</c:v>
                </c:pt>
                <c:pt idx="713">
                  <c:v>103.63501666666673</c:v>
                </c:pt>
                <c:pt idx="714">
                  <c:v>103.65336666666667</c:v>
                </c:pt>
                <c:pt idx="715">
                  <c:v>103.65841666666677</c:v>
                </c:pt>
                <c:pt idx="716">
                  <c:v>103.6700166666667</c:v>
                </c:pt>
                <c:pt idx="717">
                  <c:v>103.67336666666665</c:v>
                </c:pt>
                <c:pt idx="718">
                  <c:v>103.68335000000002</c:v>
                </c:pt>
                <c:pt idx="719">
                  <c:v>103.69169999999997</c:v>
                </c:pt>
                <c:pt idx="720">
                  <c:v>103.70168333333334</c:v>
                </c:pt>
                <c:pt idx="721">
                  <c:v>103.71001666666666</c:v>
                </c:pt>
                <c:pt idx="722">
                  <c:v>103.71671666666668</c:v>
                </c:pt>
                <c:pt idx="723">
                  <c:v>103.72503333333327</c:v>
                </c:pt>
                <c:pt idx="724">
                  <c:v>103.73501666666664</c:v>
                </c:pt>
                <c:pt idx="725">
                  <c:v>103.74501666666663</c:v>
                </c:pt>
                <c:pt idx="726">
                  <c:v>103.76003333333324</c:v>
                </c:pt>
                <c:pt idx="727">
                  <c:v>103.77670000000001</c:v>
                </c:pt>
                <c:pt idx="728">
                  <c:v>103.78670000000011</c:v>
                </c:pt>
                <c:pt idx="729">
                  <c:v>103.79500000000007</c:v>
                </c:pt>
                <c:pt idx="730">
                  <c:v>103.81005000000005</c:v>
                </c:pt>
                <c:pt idx="731">
                  <c:v>103.81836666666663</c:v>
                </c:pt>
                <c:pt idx="732">
                  <c:v>103.82170000000008</c:v>
                </c:pt>
                <c:pt idx="733">
                  <c:v>103.83001666666667</c:v>
                </c:pt>
                <c:pt idx="734">
                  <c:v>103.84503333333339</c:v>
                </c:pt>
                <c:pt idx="735">
                  <c:v>103.85336666666672</c:v>
                </c:pt>
                <c:pt idx="736">
                  <c:v>103.86834999999996</c:v>
                </c:pt>
                <c:pt idx="737">
                  <c:v>103.87503333333336</c:v>
                </c:pt>
                <c:pt idx="738">
                  <c:v>103.88170000000002</c:v>
                </c:pt>
                <c:pt idx="739">
                  <c:v>103.90170000000001</c:v>
                </c:pt>
                <c:pt idx="740">
                  <c:v>103.91669999999999</c:v>
                </c:pt>
                <c:pt idx="741">
                  <c:v>103.92835000000002</c:v>
                </c:pt>
                <c:pt idx="742">
                  <c:v>103.93671666666671</c:v>
                </c:pt>
                <c:pt idx="743">
                  <c:v>103.95169999999996</c:v>
                </c:pt>
                <c:pt idx="744">
                  <c:v>103.96005000000002</c:v>
                </c:pt>
                <c:pt idx="745">
                  <c:v>103.96669999999995</c:v>
                </c:pt>
                <c:pt idx="746">
                  <c:v>103.97503333333327</c:v>
                </c:pt>
                <c:pt idx="747">
                  <c:v>103.9833666666666</c:v>
                </c:pt>
                <c:pt idx="748">
                  <c:v>103.99503333333337</c:v>
                </c:pt>
                <c:pt idx="749">
                  <c:v>104.00169999999991</c:v>
                </c:pt>
                <c:pt idx="750">
                  <c:v>104.03003333333334</c:v>
                </c:pt>
                <c:pt idx="751">
                  <c:v>104.06003333333331</c:v>
                </c:pt>
                <c:pt idx="752">
                  <c:v>104.07835</c:v>
                </c:pt>
                <c:pt idx="753">
                  <c:v>104.09501666666665</c:v>
                </c:pt>
                <c:pt idx="754">
                  <c:v>104.11001666666664</c:v>
                </c:pt>
                <c:pt idx="755">
                  <c:v>104.12836666666669</c:v>
                </c:pt>
                <c:pt idx="756">
                  <c:v>104.13671666666664</c:v>
                </c:pt>
                <c:pt idx="757">
                  <c:v>104.14336666666668</c:v>
                </c:pt>
                <c:pt idx="758">
                  <c:v>104.1583833333334</c:v>
                </c:pt>
                <c:pt idx="759">
                  <c:v>104.16669999999999</c:v>
                </c:pt>
                <c:pt idx="760">
                  <c:v>104.17836666666676</c:v>
                </c:pt>
                <c:pt idx="761">
                  <c:v>104.20505000000003</c:v>
                </c:pt>
                <c:pt idx="762">
                  <c:v>104.22671666666668</c:v>
                </c:pt>
                <c:pt idx="763">
                  <c:v>104.24501666666663</c:v>
                </c:pt>
                <c:pt idx="764">
                  <c:v>104.24835000000007</c:v>
                </c:pt>
                <c:pt idx="765">
                  <c:v>104.26171666666664</c:v>
                </c:pt>
                <c:pt idx="766">
                  <c:v>104.27003333333334</c:v>
                </c:pt>
                <c:pt idx="767">
                  <c:v>104.27671666666674</c:v>
                </c:pt>
                <c:pt idx="768">
                  <c:v>104.28501666666671</c:v>
                </c:pt>
                <c:pt idx="769">
                  <c:v>104.29503333333344</c:v>
                </c:pt>
                <c:pt idx="770">
                  <c:v>104.30503333333331</c:v>
                </c:pt>
                <c:pt idx="771">
                  <c:v>104.31336666666675</c:v>
                </c:pt>
                <c:pt idx="772">
                  <c:v>104.32836666666674</c:v>
                </c:pt>
                <c:pt idx="773">
                  <c:v>104.33501666666666</c:v>
                </c:pt>
                <c:pt idx="774">
                  <c:v>104.34336666666661</c:v>
                </c:pt>
                <c:pt idx="775">
                  <c:v>104.35001666666676</c:v>
                </c:pt>
                <c:pt idx="776">
                  <c:v>104.35838333333334</c:v>
                </c:pt>
                <c:pt idx="777">
                  <c:v>104.37003333333337</c:v>
                </c:pt>
                <c:pt idx="778">
                  <c:v>104.3733666666667</c:v>
                </c:pt>
                <c:pt idx="779">
                  <c:v>104.38670000000002</c:v>
                </c:pt>
                <c:pt idx="780">
                  <c:v>104.39503333333334</c:v>
                </c:pt>
                <c:pt idx="781">
                  <c:v>104.40003333333334</c:v>
                </c:pt>
                <c:pt idx="782">
                  <c:v>104.41001666666671</c:v>
                </c:pt>
                <c:pt idx="783">
                  <c:v>104.41835000000003</c:v>
                </c:pt>
                <c:pt idx="784">
                  <c:v>104.42671666666672</c:v>
                </c:pt>
                <c:pt idx="785">
                  <c:v>104.43836666666675</c:v>
                </c:pt>
                <c:pt idx="786">
                  <c:v>104.45335</c:v>
                </c:pt>
                <c:pt idx="787">
                  <c:v>104.47001666666665</c:v>
                </c:pt>
                <c:pt idx="788">
                  <c:v>104.47834999999998</c:v>
                </c:pt>
                <c:pt idx="789">
                  <c:v>104.48501666666664</c:v>
                </c:pt>
                <c:pt idx="790">
                  <c:v>104.49343333333331</c:v>
                </c:pt>
                <c:pt idx="791">
                  <c:v>104.50336666666669</c:v>
                </c:pt>
                <c:pt idx="792">
                  <c:v>104.51003333333324</c:v>
                </c:pt>
                <c:pt idx="793">
                  <c:v>104.51670000000001</c:v>
                </c:pt>
                <c:pt idx="794">
                  <c:v>104.53671666666662</c:v>
                </c:pt>
                <c:pt idx="795">
                  <c:v>104.54003333333333</c:v>
                </c:pt>
                <c:pt idx="796">
                  <c:v>104.55169999999998</c:v>
                </c:pt>
                <c:pt idx="797">
                  <c:v>104.56835000000001</c:v>
                </c:pt>
                <c:pt idx="798">
                  <c:v>104.57836666666674</c:v>
                </c:pt>
                <c:pt idx="799">
                  <c:v>104.58670000000006</c:v>
                </c:pt>
                <c:pt idx="800">
                  <c:v>104.59334999999999</c:v>
                </c:pt>
                <c:pt idx="801">
                  <c:v>104.60001666666676</c:v>
                </c:pt>
                <c:pt idx="802">
                  <c:v>104.61170000000004</c:v>
                </c:pt>
                <c:pt idx="803">
                  <c:v>104.62001666666663</c:v>
                </c:pt>
                <c:pt idx="804">
                  <c:v>104.62836666666669</c:v>
                </c:pt>
                <c:pt idx="805">
                  <c:v>104.63501666666673</c:v>
                </c:pt>
                <c:pt idx="806">
                  <c:v>104.64503333333334</c:v>
                </c:pt>
                <c:pt idx="807">
                  <c:v>104.65176666666662</c:v>
                </c:pt>
                <c:pt idx="808">
                  <c:v>104.66178333333335</c:v>
                </c:pt>
                <c:pt idx="809">
                  <c:v>104.66836666666666</c:v>
                </c:pt>
                <c:pt idx="810">
                  <c:v>104.67503333333332</c:v>
                </c:pt>
                <c:pt idx="811">
                  <c:v>104.68671666666671</c:v>
                </c:pt>
                <c:pt idx="812">
                  <c:v>104.69500000000005</c:v>
                </c:pt>
                <c:pt idx="813">
                  <c:v>104.70505000000003</c:v>
                </c:pt>
                <c:pt idx="814">
                  <c:v>104.73670000000004</c:v>
                </c:pt>
                <c:pt idx="815">
                  <c:v>104.74503333333337</c:v>
                </c:pt>
                <c:pt idx="816">
                  <c:v>104.75169999999991</c:v>
                </c:pt>
                <c:pt idx="817">
                  <c:v>104.77836666666667</c:v>
                </c:pt>
                <c:pt idx="818">
                  <c:v>104.78501666666671</c:v>
                </c:pt>
                <c:pt idx="819">
                  <c:v>104.7933833333334</c:v>
                </c:pt>
                <c:pt idx="820">
                  <c:v>104.80336666666676</c:v>
                </c:pt>
                <c:pt idx="821">
                  <c:v>104.82001666666667</c:v>
                </c:pt>
                <c:pt idx="822">
                  <c:v>104.82836666666674</c:v>
                </c:pt>
                <c:pt idx="823">
                  <c:v>104.83676666666679</c:v>
                </c:pt>
                <c:pt idx="824">
                  <c:v>104.84003333333339</c:v>
                </c:pt>
                <c:pt idx="825">
                  <c:v>104.8483500000001</c:v>
                </c:pt>
                <c:pt idx="826">
                  <c:v>104.85503333333338</c:v>
                </c:pt>
                <c:pt idx="827">
                  <c:v>104.86833333333345</c:v>
                </c:pt>
                <c:pt idx="828">
                  <c:v>104.87836666666669</c:v>
                </c:pt>
                <c:pt idx="829">
                  <c:v>104.88670000000002</c:v>
                </c:pt>
                <c:pt idx="830">
                  <c:v>104.89335000000005</c:v>
                </c:pt>
                <c:pt idx="831">
                  <c:v>104.90504999999996</c:v>
                </c:pt>
                <c:pt idx="832">
                  <c:v>104.91669999999999</c:v>
                </c:pt>
                <c:pt idx="833">
                  <c:v>104.93336666666664</c:v>
                </c:pt>
                <c:pt idx="834">
                  <c:v>104.9400333333333</c:v>
                </c:pt>
                <c:pt idx="835">
                  <c:v>104.95169999999996</c:v>
                </c:pt>
                <c:pt idx="836">
                  <c:v>104.96834999999999</c:v>
                </c:pt>
                <c:pt idx="837">
                  <c:v>104.97836666666672</c:v>
                </c:pt>
                <c:pt idx="838">
                  <c:v>104.98170000000005</c:v>
                </c:pt>
                <c:pt idx="839">
                  <c:v>104.99334999999996</c:v>
                </c:pt>
                <c:pt idx="840">
                  <c:v>105.00169999999991</c:v>
                </c:pt>
                <c:pt idx="841">
                  <c:v>105.01003333333324</c:v>
                </c:pt>
                <c:pt idx="842">
                  <c:v>105.01338333333331</c:v>
                </c:pt>
                <c:pt idx="843">
                  <c:v>105.02836666666667</c:v>
                </c:pt>
                <c:pt idx="844">
                  <c:v>105.03671666666662</c:v>
                </c:pt>
                <c:pt idx="845">
                  <c:v>105.04335000000003</c:v>
                </c:pt>
                <c:pt idx="846">
                  <c:v>105.05335000000002</c:v>
                </c:pt>
                <c:pt idx="847">
                  <c:v>105.05838333333338</c:v>
                </c:pt>
                <c:pt idx="848">
                  <c:v>105.06671666666671</c:v>
                </c:pt>
                <c:pt idx="849">
                  <c:v>105.07835</c:v>
                </c:pt>
                <c:pt idx="850">
                  <c:v>105.08670000000006</c:v>
                </c:pt>
                <c:pt idx="851">
                  <c:v>105.09836666666672</c:v>
                </c:pt>
                <c:pt idx="852">
                  <c:v>105.11503333333337</c:v>
                </c:pt>
                <c:pt idx="853">
                  <c:v>105.12669999999991</c:v>
                </c:pt>
                <c:pt idx="854">
                  <c:v>105.13003333333336</c:v>
                </c:pt>
                <c:pt idx="855">
                  <c:v>105.14671666666663</c:v>
                </c:pt>
                <c:pt idx="856">
                  <c:v>105.16669999999999</c:v>
                </c:pt>
                <c:pt idx="857">
                  <c:v>105.18836666666675</c:v>
                </c:pt>
                <c:pt idx="858">
                  <c:v>105.21003333333329</c:v>
                </c:pt>
                <c:pt idx="859">
                  <c:v>105.22505000000001</c:v>
                </c:pt>
                <c:pt idx="860">
                  <c:v>105.2333666666666</c:v>
                </c:pt>
                <c:pt idx="861">
                  <c:v>105.27836666666667</c:v>
                </c:pt>
                <c:pt idx="862">
                  <c:v>105.28670000000011</c:v>
                </c:pt>
                <c:pt idx="863">
                  <c:v>105.29335000000003</c:v>
                </c:pt>
                <c:pt idx="864">
                  <c:v>105.30169999999998</c:v>
                </c:pt>
                <c:pt idx="865">
                  <c:v>105.31170000000009</c:v>
                </c:pt>
                <c:pt idx="866">
                  <c:v>105.32001666666667</c:v>
                </c:pt>
                <c:pt idx="867">
                  <c:v>105.32669999999996</c:v>
                </c:pt>
                <c:pt idx="868">
                  <c:v>105.33501666666666</c:v>
                </c:pt>
                <c:pt idx="869">
                  <c:v>105.34503333333339</c:v>
                </c:pt>
                <c:pt idx="870">
                  <c:v>105.35169999999994</c:v>
                </c:pt>
                <c:pt idx="871">
                  <c:v>105.37671666666665</c:v>
                </c:pt>
                <c:pt idx="872">
                  <c:v>105.38670000000002</c:v>
                </c:pt>
                <c:pt idx="873">
                  <c:v>105.40336666666667</c:v>
                </c:pt>
                <c:pt idx="874">
                  <c:v>105.43336666666664</c:v>
                </c:pt>
                <c:pt idx="875">
                  <c:v>105.44335000000001</c:v>
                </c:pt>
                <c:pt idx="876">
                  <c:v>105.44835000000012</c:v>
                </c:pt>
                <c:pt idx="877">
                  <c:v>105.46003333333329</c:v>
                </c:pt>
                <c:pt idx="878">
                  <c:v>105.47170000000006</c:v>
                </c:pt>
                <c:pt idx="879">
                  <c:v>105.48170000000005</c:v>
                </c:pt>
                <c:pt idx="880">
                  <c:v>105.49336666666659</c:v>
                </c:pt>
                <c:pt idx="881">
                  <c:v>105.50171666666665</c:v>
                </c:pt>
                <c:pt idx="882">
                  <c:v>105.51170000000002</c:v>
                </c:pt>
                <c:pt idx="883">
                  <c:v>105.54503333333344</c:v>
                </c:pt>
                <c:pt idx="884">
                  <c:v>105.55669999999998</c:v>
                </c:pt>
                <c:pt idx="885">
                  <c:v>105.57336666666663</c:v>
                </c:pt>
                <c:pt idx="886">
                  <c:v>105.59501666666665</c:v>
                </c:pt>
                <c:pt idx="887">
                  <c:v>105.60670000000005</c:v>
                </c:pt>
                <c:pt idx="888">
                  <c:v>105.62170000000003</c:v>
                </c:pt>
                <c:pt idx="889">
                  <c:v>105.63671666666664</c:v>
                </c:pt>
                <c:pt idx="890">
                  <c:v>105.6550166666666</c:v>
                </c:pt>
                <c:pt idx="891">
                  <c:v>105.66338333333329</c:v>
                </c:pt>
                <c:pt idx="892">
                  <c:v>105.67845</c:v>
                </c:pt>
                <c:pt idx="893">
                  <c:v>105.70669999999996</c:v>
                </c:pt>
                <c:pt idx="894">
                  <c:v>105.74001666666675</c:v>
                </c:pt>
                <c:pt idx="895">
                  <c:v>105.76001666666673</c:v>
                </c:pt>
                <c:pt idx="896">
                  <c:v>105.77503333333334</c:v>
                </c:pt>
                <c:pt idx="897">
                  <c:v>105.7950166666667</c:v>
                </c:pt>
                <c:pt idx="898">
                  <c:v>105.79835000000003</c:v>
                </c:pt>
                <c:pt idx="899">
                  <c:v>105.81835000000001</c:v>
                </c:pt>
                <c:pt idx="900">
                  <c:v>105.82673333333332</c:v>
                </c:pt>
                <c:pt idx="901">
                  <c:v>105.83336666666662</c:v>
                </c:pt>
                <c:pt idx="902">
                  <c:v>105.84169999999995</c:v>
                </c:pt>
                <c:pt idx="903">
                  <c:v>105.86836666666659</c:v>
                </c:pt>
                <c:pt idx="904">
                  <c:v>105.87503333333336</c:v>
                </c:pt>
                <c:pt idx="905">
                  <c:v>105.88004999999998</c:v>
                </c:pt>
                <c:pt idx="906">
                  <c:v>105.89336666666668</c:v>
                </c:pt>
                <c:pt idx="907">
                  <c:v>105.90835000000004</c:v>
                </c:pt>
                <c:pt idx="908">
                  <c:v>105.94500000000005</c:v>
                </c:pt>
                <c:pt idx="909">
                  <c:v>105.96501666666677</c:v>
                </c:pt>
                <c:pt idx="910">
                  <c:v>105.98500000000013</c:v>
                </c:pt>
                <c:pt idx="911">
                  <c:v>106</c:v>
                </c:pt>
                <c:pt idx="912">
                  <c:v>106.01168333333328</c:v>
                </c:pt>
                <c:pt idx="913">
                  <c:v>106.03004999999996</c:v>
                </c:pt>
                <c:pt idx="914">
                  <c:v>106.04503333333344</c:v>
                </c:pt>
                <c:pt idx="915">
                  <c:v>106.05835000000002</c:v>
                </c:pt>
                <c:pt idx="916">
                  <c:v>106.07003333333341</c:v>
                </c:pt>
                <c:pt idx="917">
                  <c:v>106.10171666666668</c:v>
                </c:pt>
                <c:pt idx="918">
                  <c:v>106.1233666666667</c:v>
                </c:pt>
                <c:pt idx="919">
                  <c:v>106.15671666666674</c:v>
                </c:pt>
                <c:pt idx="920">
                  <c:v>106.19336666666663</c:v>
                </c:pt>
                <c:pt idx="921">
                  <c:v>106.20005000000003</c:v>
                </c:pt>
                <c:pt idx="922">
                  <c:v>106.21170000000006</c:v>
                </c:pt>
                <c:pt idx="923">
                  <c:v>106.23841666666669</c:v>
                </c:pt>
                <c:pt idx="924">
                  <c:v>106.24676666666676</c:v>
                </c:pt>
                <c:pt idx="925">
                  <c:v>106.25504999999998</c:v>
                </c:pt>
                <c:pt idx="926">
                  <c:v>106.27503333333334</c:v>
                </c:pt>
                <c:pt idx="927">
                  <c:v>106.30169999999998</c:v>
                </c:pt>
                <c:pt idx="928">
                  <c:v>106.30510000000004</c:v>
                </c:pt>
                <c:pt idx="929">
                  <c:v>106.34003333333339</c:v>
                </c:pt>
                <c:pt idx="930">
                  <c:v>106.37003333333337</c:v>
                </c:pt>
                <c:pt idx="931">
                  <c:v>106.40671666666674</c:v>
                </c:pt>
                <c:pt idx="932">
                  <c:v>106.41835000000003</c:v>
                </c:pt>
                <c:pt idx="933">
                  <c:v>106.43003333333331</c:v>
                </c:pt>
                <c:pt idx="934">
                  <c:v>106.44169999999997</c:v>
                </c:pt>
                <c:pt idx="935">
                  <c:v>106.45838333333336</c:v>
                </c:pt>
                <c:pt idx="936">
                  <c:v>106.47336666666672</c:v>
                </c:pt>
                <c:pt idx="937">
                  <c:v>106.48834999999997</c:v>
                </c:pt>
                <c:pt idx="938">
                  <c:v>106.50336666666669</c:v>
                </c:pt>
                <c:pt idx="939">
                  <c:v>106.52170000000001</c:v>
                </c:pt>
                <c:pt idx="940">
                  <c:v>106.53336666666667</c:v>
                </c:pt>
                <c:pt idx="941">
                  <c:v>106.56003333333331</c:v>
                </c:pt>
                <c:pt idx="942">
                  <c:v>106.58168333333344</c:v>
                </c:pt>
                <c:pt idx="943">
                  <c:v>106.59501666666665</c:v>
                </c:pt>
                <c:pt idx="944">
                  <c:v>106.61333333333334</c:v>
                </c:pt>
                <c:pt idx="945">
                  <c:v>106.62171666666666</c:v>
                </c:pt>
                <c:pt idx="946">
                  <c:v>106.63001666666662</c:v>
                </c:pt>
                <c:pt idx="947">
                  <c:v>106.63668333333328</c:v>
                </c:pt>
                <c:pt idx="948">
                  <c:v>106.64501666666661</c:v>
                </c:pt>
                <c:pt idx="949">
                  <c:v>106.65336666666667</c:v>
                </c:pt>
                <c:pt idx="950">
                  <c:v>106.65674999999999</c:v>
                </c:pt>
                <c:pt idx="951">
                  <c:v>106.66499999999996</c:v>
                </c:pt>
                <c:pt idx="952">
                  <c:v>106.68003333333331</c:v>
                </c:pt>
                <c:pt idx="953">
                  <c:v>106.68835000000001</c:v>
                </c:pt>
                <c:pt idx="954">
                  <c:v>106.70505000000003</c:v>
                </c:pt>
                <c:pt idx="955">
                  <c:v>106.71334999999999</c:v>
                </c:pt>
                <c:pt idx="956">
                  <c:v>106.72836666666672</c:v>
                </c:pt>
                <c:pt idx="957">
                  <c:v>106.74003333333337</c:v>
                </c:pt>
                <c:pt idx="958">
                  <c:v>106.78834999999992</c:v>
                </c:pt>
                <c:pt idx="959">
                  <c:v>106.79671666666661</c:v>
                </c:pt>
                <c:pt idx="960">
                  <c:v>106.80336666666676</c:v>
                </c:pt>
                <c:pt idx="961">
                  <c:v>106.81170000000009</c:v>
                </c:pt>
                <c:pt idx="962">
                  <c:v>106.82001666666667</c:v>
                </c:pt>
                <c:pt idx="963">
                  <c:v>106.82836666666674</c:v>
                </c:pt>
                <c:pt idx="964">
                  <c:v>106.83501666666666</c:v>
                </c:pt>
                <c:pt idx="965">
                  <c:v>106.84670000000006</c:v>
                </c:pt>
                <c:pt idx="966">
                  <c:v>106.85501666666664</c:v>
                </c:pt>
                <c:pt idx="967">
                  <c:v>106.85838333333334</c:v>
                </c:pt>
                <c:pt idx="968">
                  <c:v>106.87503333333336</c:v>
                </c:pt>
                <c:pt idx="969">
                  <c:v>106.88670000000002</c:v>
                </c:pt>
                <c:pt idx="970">
                  <c:v>106.89503333333334</c:v>
                </c:pt>
                <c:pt idx="971">
                  <c:v>106.90503333333334</c:v>
                </c:pt>
                <c:pt idx="972">
                  <c:v>106.91669999999999</c:v>
                </c:pt>
                <c:pt idx="973">
                  <c:v>106.92836666666676</c:v>
                </c:pt>
                <c:pt idx="974">
                  <c:v>106.93671666666671</c:v>
                </c:pt>
                <c:pt idx="975">
                  <c:v>106.94501666666667</c:v>
                </c:pt>
                <c:pt idx="976">
                  <c:v>106.95500000000004</c:v>
                </c:pt>
                <c:pt idx="977">
                  <c:v>106.96170000000006</c:v>
                </c:pt>
                <c:pt idx="978">
                  <c:v>106.97001666666665</c:v>
                </c:pt>
                <c:pt idx="979">
                  <c:v>106.97669999999994</c:v>
                </c:pt>
                <c:pt idx="980">
                  <c:v>106.98500000000013</c:v>
                </c:pt>
                <c:pt idx="981">
                  <c:v>107.00501666666662</c:v>
                </c:pt>
                <c:pt idx="982">
                  <c:v>107.01170000000002</c:v>
                </c:pt>
                <c:pt idx="983">
                  <c:v>107.01668333333339</c:v>
                </c:pt>
                <c:pt idx="984">
                  <c:v>107.02336666666667</c:v>
                </c:pt>
                <c:pt idx="985">
                  <c:v>107.04669999999999</c:v>
                </c:pt>
                <c:pt idx="986">
                  <c:v>107.05501666666669</c:v>
                </c:pt>
                <c:pt idx="987">
                  <c:v>107.07501666666667</c:v>
                </c:pt>
                <c:pt idx="988">
                  <c:v>107.08668333333333</c:v>
                </c:pt>
                <c:pt idx="989">
                  <c:v>107.10501666666664</c:v>
                </c:pt>
                <c:pt idx="990">
                  <c:v>107.10835000000009</c:v>
                </c:pt>
                <c:pt idx="991">
                  <c:v>107.12001666666663</c:v>
                </c:pt>
                <c:pt idx="992">
                  <c:v>107.12834999999995</c:v>
                </c:pt>
                <c:pt idx="993">
                  <c:v>107.13503333333324</c:v>
                </c:pt>
                <c:pt idx="994">
                  <c:v>107.14668333333327</c:v>
                </c:pt>
                <c:pt idx="995">
                  <c:v>107.16334999999992</c:v>
                </c:pt>
                <c:pt idx="996">
                  <c:v>107.16669999999999</c:v>
                </c:pt>
                <c:pt idx="997">
                  <c:v>107.18503333333331</c:v>
                </c:pt>
                <c:pt idx="998">
                  <c:v>107.1900333333333</c:v>
                </c:pt>
                <c:pt idx="999">
                  <c:v>107.20168333333334</c:v>
                </c:pt>
                <c:pt idx="1000">
                  <c:v>107.21669999999995</c:v>
                </c:pt>
                <c:pt idx="1001">
                  <c:v>107.23833333333334</c:v>
                </c:pt>
                <c:pt idx="1002">
                  <c:v>107.24336666666659</c:v>
                </c:pt>
                <c:pt idx="1003">
                  <c:v>107.25003333333336</c:v>
                </c:pt>
                <c:pt idx="1004">
                  <c:v>107.26170000000002</c:v>
                </c:pt>
                <c:pt idx="1005">
                  <c:v>107.26668333333339</c:v>
                </c:pt>
                <c:pt idx="1006">
                  <c:v>107.27670000000001</c:v>
                </c:pt>
                <c:pt idx="1007">
                  <c:v>107.28834999999992</c:v>
                </c:pt>
                <c:pt idx="1008">
                  <c:v>107.29669999999999</c:v>
                </c:pt>
                <c:pt idx="1009">
                  <c:v>107.30168333333336</c:v>
                </c:pt>
                <c:pt idx="1010">
                  <c:v>107.30836666666664</c:v>
                </c:pt>
                <c:pt idx="1011">
                  <c:v>107.32170000000008</c:v>
                </c:pt>
                <c:pt idx="1012">
                  <c:v>107.3300333333334</c:v>
                </c:pt>
                <c:pt idx="1013">
                  <c:v>107.34503333333339</c:v>
                </c:pt>
                <c:pt idx="1014">
                  <c:v>107.35169999999994</c:v>
                </c:pt>
                <c:pt idx="1015">
                  <c:v>107.36333333333334</c:v>
                </c:pt>
                <c:pt idx="1016">
                  <c:v>107.37001666666663</c:v>
                </c:pt>
                <c:pt idx="1017">
                  <c:v>107.37838333333332</c:v>
                </c:pt>
                <c:pt idx="1018">
                  <c:v>107.38501666666673</c:v>
                </c:pt>
                <c:pt idx="1019">
                  <c:v>107.40336666666667</c:v>
                </c:pt>
                <c:pt idx="1020">
                  <c:v>107.41003333333333</c:v>
                </c:pt>
                <c:pt idx="1021">
                  <c:v>107.42169999999999</c:v>
                </c:pt>
                <c:pt idx="1022">
                  <c:v>107.42836666666676</c:v>
                </c:pt>
                <c:pt idx="1023">
                  <c:v>107.43671666666671</c:v>
                </c:pt>
                <c:pt idx="1024">
                  <c:v>107.44503333333341</c:v>
                </c:pt>
                <c:pt idx="1025">
                  <c:v>107.45501666666667</c:v>
                </c:pt>
                <c:pt idx="1026">
                  <c:v>107.46336666666673</c:v>
                </c:pt>
                <c:pt idx="1027">
                  <c:v>107.48834999999997</c:v>
                </c:pt>
                <c:pt idx="1028">
                  <c:v>107.495</c:v>
                </c:pt>
                <c:pt idx="1029">
                  <c:v>107.51336666666668</c:v>
                </c:pt>
                <c:pt idx="1030">
                  <c:v>107.52170000000001</c:v>
                </c:pt>
                <c:pt idx="1031">
                  <c:v>107.52670000000001</c:v>
                </c:pt>
                <c:pt idx="1032">
                  <c:v>107.53671666666662</c:v>
                </c:pt>
                <c:pt idx="1033">
                  <c:v>107.54674999999997</c:v>
                </c:pt>
                <c:pt idx="1034">
                  <c:v>107.55501666666669</c:v>
                </c:pt>
                <c:pt idx="1035">
                  <c:v>107.56171666666671</c:v>
                </c:pt>
                <c:pt idx="1036">
                  <c:v>107.57835</c:v>
                </c:pt>
                <c:pt idx="1037">
                  <c:v>107.58834999999999</c:v>
                </c:pt>
                <c:pt idx="1038">
                  <c:v>107.59671666666668</c:v>
                </c:pt>
                <c:pt idx="1039">
                  <c:v>107.61334999999997</c:v>
                </c:pt>
                <c:pt idx="1040">
                  <c:v>107.62001666666663</c:v>
                </c:pt>
                <c:pt idx="1041">
                  <c:v>107.6233666666667</c:v>
                </c:pt>
                <c:pt idx="1042">
                  <c:v>107.63336666666669</c:v>
                </c:pt>
                <c:pt idx="1043">
                  <c:v>107.65170000000001</c:v>
                </c:pt>
                <c:pt idx="1044">
                  <c:v>107.66005000000007</c:v>
                </c:pt>
                <c:pt idx="1045">
                  <c:v>107.67835000000002</c:v>
                </c:pt>
                <c:pt idx="1046">
                  <c:v>107.68670000000009</c:v>
                </c:pt>
                <c:pt idx="1047">
                  <c:v>107.69336666666663</c:v>
                </c:pt>
                <c:pt idx="1048">
                  <c:v>107.70169999999996</c:v>
                </c:pt>
                <c:pt idx="1049">
                  <c:v>107.70835</c:v>
                </c:pt>
                <c:pt idx="1050">
                  <c:v>107.73003333333338</c:v>
                </c:pt>
                <c:pt idx="1051">
                  <c:v>107.74336666666659</c:v>
                </c:pt>
                <c:pt idx="1052">
                  <c:v>107.75169999999991</c:v>
                </c:pt>
                <c:pt idx="1053">
                  <c:v>107.76836666666668</c:v>
                </c:pt>
                <c:pt idx="1054">
                  <c:v>107.7800166666666</c:v>
                </c:pt>
                <c:pt idx="1055">
                  <c:v>107.78501666666671</c:v>
                </c:pt>
                <c:pt idx="1056">
                  <c:v>107.79503333333344</c:v>
                </c:pt>
                <c:pt idx="1057">
                  <c:v>107.81003333333331</c:v>
                </c:pt>
                <c:pt idx="1058">
                  <c:v>107.81501666666668</c:v>
                </c:pt>
                <c:pt idx="1059">
                  <c:v>107.82338333333337</c:v>
                </c:pt>
                <c:pt idx="1060">
                  <c:v>107.83501666666666</c:v>
                </c:pt>
                <c:pt idx="1061">
                  <c:v>107.84501666666665</c:v>
                </c:pt>
                <c:pt idx="1062">
                  <c:v>107.85169999999994</c:v>
                </c:pt>
                <c:pt idx="1063">
                  <c:v>107.86171666666667</c:v>
                </c:pt>
                <c:pt idx="1064">
                  <c:v>107.86836666666659</c:v>
                </c:pt>
                <c:pt idx="1065">
                  <c:v>107.87669999999991</c:v>
                </c:pt>
                <c:pt idx="1066">
                  <c:v>107.88834999999995</c:v>
                </c:pt>
                <c:pt idx="1067">
                  <c:v>107.89176666666663</c:v>
                </c:pt>
                <c:pt idx="1068">
                  <c:v>107.90003333333334</c:v>
                </c:pt>
                <c:pt idx="1069">
                  <c:v>107.91001666666671</c:v>
                </c:pt>
                <c:pt idx="1070">
                  <c:v>107.91675000000009</c:v>
                </c:pt>
                <c:pt idx="1071">
                  <c:v>107.92836666666676</c:v>
                </c:pt>
                <c:pt idx="1072">
                  <c:v>107.93336666666664</c:v>
                </c:pt>
                <c:pt idx="1073">
                  <c:v>107.94335000000001</c:v>
                </c:pt>
                <c:pt idx="1074">
                  <c:v>107.95169999999996</c:v>
                </c:pt>
                <c:pt idx="1075">
                  <c:v>107.95671666666669</c:v>
                </c:pt>
                <c:pt idx="1076">
                  <c:v>107.96671666666668</c:v>
                </c:pt>
                <c:pt idx="1077">
                  <c:v>107.97669999999994</c:v>
                </c:pt>
                <c:pt idx="1078">
                  <c:v>107.98500000000013</c:v>
                </c:pt>
                <c:pt idx="1079">
                  <c:v>107.99336666666659</c:v>
                </c:pt>
                <c:pt idx="1080">
                  <c:v>108.00501666666662</c:v>
                </c:pt>
                <c:pt idx="1081">
                  <c:v>108.02670000000001</c:v>
                </c:pt>
                <c:pt idx="1082">
                  <c:v>108.03834999999992</c:v>
                </c:pt>
                <c:pt idx="1083">
                  <c:v>108.04668333333325</c:v>
                </c:pt>
                <c:pt idx="1084">
                  <c:v>108.05336666666676</c:v>
                </c:pt>
                <c:pt idx="1085">
                  <c:v>108.06333333333339</c:v>
                </c:pt>
                <c:pt idx="1086">
                  <c:v>108.07836666666674</c:v>
                </c:pt>
                <c:pt idx="1087">
                  <c:v>108.08836666666673</c:v>
                </c:pt>
                <c:pt idx="1088">
                  <c:v>108.09670000000006</c:v>
                </c:pt>
                <c:pt idx="1089">
                  <c:v>108.10336666666672</c:v>
                </c:pt>
                <c:pt idx="1090">
                  <c:v>108.11001666666664</c:v>
                </c:pt>
                <c:pt idx="1091">
                  <c:v>108.11834999999996</c:v>
                </c:pt>
                <c:pt idx="1092">
                  <c:v>108.13003333333336</c:v>
                </c:pt>
                <c:pt idx="1093">
                  <c:v>108.14171666666675</c:v>
                </c:pt>
                <c:pt idx="1094">
                  <c:v>108.15170000000001</c:v>
                </c:pt>
                <c:pt idx="1095">
                  <c:v>108.15674999999999</c:v>
                </c:pt>
                <c:pt idx="1096">
                  <c:v>108.17171666666661</c:v>
                </c:pt>
                <c:pt idx="1097">
                  <c:v>108.17835000000002</c:v>
                </c:pt>
                <c:pt idx="1098">
                  <c:v>108.18668333333335</c:v>
                </c:pt>
                <c:pt idx="1099">
                  <c:v>108.19671666666659</c:v>
                </c:pt>
                <c:pt idx="1100">
                  <c:v>108.20836666666662</c:v>
                </c:pt>
                <c:pt idx="1101">
                  <c:v>108.22170000000006</c:v>
                </c:pt>
                <c:pt idx="1102">
                  <c:v>108.23003333333338</c:v>
                </c:pt>
                <c:pt idx="1103">
                  <c:v>108.23676666666677</c:v>
                </c:pt>
                <c:pt idx="1104">
                  <c:v>108.25169999999991</c:v>
                </c:pt>
                <c:pt idx="1105">
                  <c:v>108.26168333333328</c:v>
                </c:pt>
                <c:pt idx="1106">
                  <c:v>108.26668333333339</c:v>
                </c:pt>
                <c:pt idx="1107">
                  <c:v>108.27336666666667</c:v>
                </c:pt>
                <c:pt idx="1108">
                  <c:v>108.28834999999992</c:v>
                </c:pt>
                <c:pt idx="1109">
                  <c:v>108.29669999999999</c:v>
                </c:pt>
                <c:pt idx="1110">
                  <c:v>108.3033333333334</c:v>
                </c:pt>
                <c:pt idx="1111">
                  <c:v>108.31335000000001</c:v>
                </c:pt>
                <c:pt idx="1112">
                  <c:v>108.31835000000001</c:v>
                </c:pt>
                <c:pt idx="1113">
                  <c:v>108.33001666666667</c:v>
                </c:pt>
                <c:pt idx="1114">
                  <c:v>108.33671666666669</c:v>
                </c:pt>
                <c:pt idx="1115">
                  <c:v>108.35169999999994</c:v>
                </c:pt>
                <c:pt idx="1116">
                  <c:v>108.36336666666671</c:v>
                </c:pt>
                <c:pt idx="1117">
                  <c:v>108.36671666666666</c:v>
                </c:pt>
                <c:pt idx="1118">
                  <c:v>108.37834999999995</c:v>
                </c:pt>
                <c:pt idx="1119">
                  <c:v>108.38834999999995</c:v>
                </c:pt>
                <c:pt idx="1120">
                  <c:v>108.39176666666663</c:v>
                </c:pt>
                <c:pt idx="1121">
                  <c:v>108.40336666666667</c:v>
                </c:pt>
                <c:pt idx="1122">
                  <c:v>108.41334999999992</c:v>
                </c:pt>
                <c:pt idx="1123">
                  <c:v>108.44503333333341</c:v>
                </c:pt>
                <c:pt idx="1124">
                  <c:v>108.44835000000012</c:v>
                </c:pt>
                <c:pt idx="1125">
                  <c:v>108.46003333333329</c:v>
                </c:pt>
                <c:pt idx="1126">
                  <c:v>108.47003333333339</c:v>
                </c:pt>
                <c:pt idx="1127">
                  <c:v>108.47669999999994</c:v>
                </c:pt>
                <c:pt idx="1128">
                  <c:v>108.48833333333334</c:v>
                </c:pt>
                <c:pt idx="1129">
                  <c:v>108.49670000000003</c:v>
                </c:pt>
                <c:pt idx="1130">
                  <c:v>108.52168333333327</c:v>
                </c:pt>
                <c:pt idx="1131">
                  <c:v>108.5450166666667</c:v>
                </c:pt>
                <c:pt idx="1132">
                  <c:v>108.55168333333336</c:v>
                </c:pt>
                <c:pt idx="1133">
                  <c:v>108.56171666666671</c:v>
                </c:pt>
                <c:pt idx="1134">
                  <c:v>108.57170000000008</c:v>
                </c:pt>
                <c:pt idx="1135">
                  <c:v>108.57835</c:v>
                </c:pt>
                <c:pt idx="1136">
                  <c:v>108.58500000000004</c:v>
                </c:pt>
                <c:pt idx="1137">
                  <c:v>108.60501666666664</c:v>
                </c:pt>
                <c:pt idx="1138">
                  <c:v>108.61334999999997</c:v>
                </c:pt>
                <c:pt idx="1139">
                  <c:v>108.61668333333341</c:v>
                </c:pt>
                <c:pt idx="1140">
                  <c:v>108.62503333333336</c:v>
                </c:pt>
                <c:pt idx="1141">
                  <c:v>108.63834999999995</c:v>
                </c:pt>
                <c:pt idx="1142">
                  <c:v>108.64670000000001</c:v>
                </c:pt>
                <c:pt idx="1143">
                  <c:v>108.65499999999997</c:v>
                </c:pt>
                <c:pt idx="1144">
                  <c:v>108.66170000000011</c:v>
                </c:pt>
                <c:pt idx="1145">
                  <c:v>108.6700166666667</c:v>
                </c:pt>
                <c:pt idx="1146">
                  <c:v>108.68835000000001</c:v>
                </c:pt>
                <c:pt idx="1147">
                  <c:v>108.70333333333338</c:v>
                </c:pt>
                <c:pt idx="1148">
                  <c:v>108.72000000000003</c:v>
                </c:pt>
                <c:pt idx="1149">
                  <c:v>108.72833333333335</c:v>
                </c:pt>
                <c:pt idx="1150">
                  <c:v>108.7366833333333</c:v>
                </c:pt>
                <c:pt idx="1151">
                  <c:v>108.74334999999996</c:v>
                </c:pt>
                <c:pt idx="1152">
                  <c:v>108.76333333333332</c:v>
                </c:pt>
                <c:pt idx="1153">
                  <c:v>108.77335000000005</c:v>
                </c:pt>
                <c:pt idx="1154">
                  <c:v>108.79671666666661</c:v>
                </c:pt>
                <c:pt idx="1155">
                  <c:v>108.80671666666672</c:v>
                </c:pt>
                <c:pt idx="1156">
                  <c:v>108.82001666666667</c:v>
                </c:pt>
                <c:pt idx="1157">
                  <c:v>108.85169999999994</c:v>
                </c:pt>
                <c:pt idx="1158">
                  <c:v>108.86671666666666</c:v>
                </c:pt>
                <c:pt idx="1159">
                  <c:v>108.88003333333336</c:v>
                </c:pt>
                <c:pt idx="1160">
                  <c:v>108.88834999999995</c:v>
                </c:pt>
                <c:pt idx="1161">
                  <c:v>108.89670000000001</c:v>
                </c:pt>
                <c:pt idx="1162">
                  <c:v>108.90001666666672</c:v>
                </c:pt>
                <c:pt idx="1163">
                  <c:v>108.91171666666662</c:v>
                </c:pt>
                <c:pt idx="1164">
                  <c:v>108.91503333333333</c:v>
                </c:pt>
                <c:pt idx="1165">
                  <c:v>108.92336666666665</c:v>
                </c:pt>
                <c:pt idx="1166">
                  <c:v>108.93171666666672</c:v>
                </c:pt>
                <c:pt idx="1167">
                  <c:v>109.00003333333336</c:v>
                </c:pt>
                <c:pt idx="1168">
                  <c:v>109.02836666666667</c:v>
                </c:pt>
                <c:pt idx="1169">
                  <c:v>109.03836666666666</c:v>
                </c:pt>
                <c:pt idx="1170">
                  <c:v>109.04671666666661</c:v>
                </c:pt>
                <c:pt idx="1171">
                  <c:v>109.05335000000002</c:v>
                </c:pt>
                <c:pt idx="1172">
                  <c:v>109.06170000000009</c:v>
                </c:pt>
                <c:pt idx="1173">
                  <c:v>109.06669999999997</c:v>
                </c:pt>
                <c:pt idx="1174">
                  <c:v>109.07838333333336</c:v>
                </c:pt>
                <c:pt idx="1175">
                  <c:v>109.08834999999999</c:v>
                </c:pt>
                <c:pt idx="1176">
                  <c:v>109.10336666666672</c:v>
                </c:pt>
                <c:pt idx="1177">
                  <c:v>109.11670000000004</c:v>
                </c:pt>
                <c:pt idx="1178">
                  <c:v>109.15001666666672</c:v>
                </c:pt>
                <c:pt idx="1179">
                  <c:v>109.16503333333333</c:v>
                </c:pt>
                <c:pt idx="1180">
                  <c:v>109.19671666666659</c:v>
                </c:pt>
                <c:pt idx="1181">
                  <c:v>109.20336666666674</c:v>
                </c:pt>
                <c:pt idx="1182">
                  <c:v>109.2117833333333</c:v>
                </c:pt>
                <c:pt idx="1183">
                  <c:v>109.22001666666665</c:v>
                </c:pt>
                <c:pt idx="1184">
                  <c:v>109.22836666666672</c:v>
                </c:pt>
                <c:pt idx="1185">
                  <c:v>109.23503333333326</c:v>
                </c:pt>
                <c:pt idx="1186">
                  <c:v>109.24675000000002</c:v>
                </c:pt>
                <c:pt idx="1187">
                  <c:v>109.25501666666662</c:v>
                </c:pt>
                <c:pt idx="1188">
                  <c:v>109.26336666666668</c:v>
                </c:pt>
                <c:pt idx="1189">
                  <c:v>109.27001666666661</c:v>
                </c:pt>
                <c:pt idx="1190">
                  <c:v>109.2800166666666</c:v>
                </c:pt>
                <c:pt idx="1191">
                  <c:v>109.28834999999992</c:v>
                </c:pt>
                <c:pt idx="1192">
                  <c:v>109.29176666666672</c:v>
                </c:pt>
                <c:pt idx="1193">
                  <c:v>109.30336666666676</c:v>
                </c:pt>
                <c:pt idx="1194">
                  <c:v>109.3300333333334</c:v>
                </c:pt>
                <c:pt idx="1195">
                  <c:v>109.33836666666673</c:v>
                </c:pt>
                <c:pt idx="1196">
                  <c:v>109.34171666666668</c:v>
                </c:pt>
                <c:pt idx="1197">
                  <c:v>109.36001666666664</c:v>
                </c:pt>
                <c:pt idx="1198">
                  <c:v>109.37001666666663</c:v>
                </c:pt>
                <c:pt idx="1199">
                  <c:v>109.37671666666665</c:v>
                </c:pt>
                <c:pt idx="1200">
                  <c:v>109.38501666666673</c:v>
                </c:pt>
                <c:pt idx="1201">
                  <c:v>109.40503333333334</c:v>
                </c:pt>
                <c:pt idx="1202">
                  <c:v>109.40836666666667</c:v>
                </c:pt>
                <c:pt idx="1203">
                  <c:v>109.41505000000006</c:v>
                </c:pt>
                <c:pt idx="1204">
                  <c:v>109.42671666666672</c:v>
                </c:pt>
                <c:pt idx="1205">
                  <c:v>109.45501666666667</c:v>
                </c:pt>
                <c:pt idx="1206">
                  <c:v>109.46001666666666</c:v>
                </c:pt>
                <c:pt idx="1207">
                  <c:v>109.46668333333332</c:v>
                </c:pt>
                <c:pt idx="1208">
                  <c:v>109.4733500000001</c:v>
                </c:pt>
                <c:pt idx="1209">
                  <c:v>109.48170000000005</c:v>
                </c:pt>
                <c:pt idx="1210">
                  <c:v>109.49671666666666</c:v>
                </c:pt>
                <c:pt idx="1211">
                  <c:v>109.5016833333334</c:v>
                </c:pt>
                <c:pt idx="1212">
                  <c:v>109.50836666666669</c:v>
                </c:pt>
                <c:pt idx="1213">
                  <c:v>109.52170000000001</c:v>
                </c:pt>
                <c:pt idx="1214">
                  <c:v>109.53013333333342</c:v>
                </c:pt>
                <c:pt idx="1215">
                  <c:v>109.53668333333337</c:v>
                </c:pt>
                <c:pt idx="1216">
                  <c:v>109.54503333333344</c:v>
                </c:pt>
                <c:pt idx="1217">
                  <c:v>109.55503333333331</c:v>
                </c:pt>
                <c:pt idx="1218">
                  <c:v>109.56333333333339</c:v>
                </c:pt>
                <c:pt idx="1219">
                  <c:v>109.57001666666667</c:v>
                </c:pt>
                <c:pt idx="1220">
                  <c:v>109.57503333333329</c:v>
                </c:pt>
                <c:pt idx="1221">
                  <c:v>109.58670000000006</c:v>
                </c:pt>
                <c:pt idx="1222">
                  <c:v>109.59501666666665</c:v>
                </c:pt>
                <c:pt idx="1223">
                  <c:v>109.5983500000001</c:v>
                </c:pt>
                <c:pt idx="1224">
                  <c:v>109.61346666666668</c:v>
                </c:pt>
                <c:pt idx="1225">
                  <c:v>109.62170000000003</c:v>
                </c:pt>
                <c:pt idx="1226">
                  <c:v>109.62834999999995</c:v>
                </c:pt>
                <c:pt idx="1227">
                  <c:v>109.63501666666673</c:v>
                </c:pt>
                <c:pt idx="1228">
                  <c:v>109.64671666666663</c:v>
                </c:pt>
                <c:pt idx="1229">
                  <c:v>109.6583833333334</c:v>
                </c:pt>
                <c:pt idx="1230">
                  <c:v>109.67336666666665</c:v>
                </c:pt>
                <c:pt idx="1231">
                  <c:v>109.68835000000001</c:v>
                </c:pt>
                <c:pt idx="1232">
                  <c:v>109.69671666666659</c:v>
                </c:pt>
                <c:pt idx="1233">
                  <c:v>109.71501666666677</c:v>
                </c:pt>
                <c:pt idx="1234">
                  <c:v>109.72671666666668</c:v>
                </c:pt>
                <c:pt idx="1235">
                  <c:v>109.73670000000004</c:v>
                </c:pt>
                <c:pt idx="1236">
                  <c:v>109.74503333333337</c:v>
                </c:pt>
                <c:pt idx="1237">
                  <c:v>109.75334999999995</c:v>
                </c:pt>
                <c:pt idx="1238">
                  <c:v>109.76836666666668</c:v>
                </c:pt>
                <c:pt idx="1239">
                  <c:v>109.77670000000001</c:v>
                </c:pt>
                <c:pt idx="1240">
                  <c:v>109.78833333333341</c:v>
                </c:pt>
                <c:pt idx="1241">
                  <c:v>109.79003333333333</c:v>
                </c:pt>
                <c:pt idx="1242">
                  <c:v>109.79835000000003</c:v>
                </c:pt>
                <c:pt idx="1243">
                  <c:v>109.8267166666667</c:v>
                </c:pt>
                <c:pt idx="1244">
                  <c:v>109.83834999999999</c:v>
                </c:pt>
                <c:pt idx="1245">
                  <c:v>109.84500000000003</c:v>
                </c:pt>
                <c:pt idx="1246">
                  <c:v>109.85334999999998</c:v>
                </c:pt>
                <c:pt idx="1247">
                  <c:v>109.8616833333333</c:v>
                </c:pt>
                <c:pt idx="1248">
                  <c:v>109.86833333333345</c:v>
                </c:pt>
                <c:pt idx="1249">
                  <c:v>109.88001666666662</c:v>
                </c:pt>
                <c:pt idx="1250">
                  <c:v>109.90333333333342</c:v>
                </c:pt>
                <c:pt idx="1251">
                  <c:v>109.91336666666666</c:v>
                </c:pt>
                <c:pt idx="1252">
                  <c:v>109.93168333333335</c:v>
                </c:pt>
                <c:pt idx="1253">
                  <c:v>109.94671666666659</c:v>
                </c:pt>
                <c:pt idx="1254">
                  <c:v>109.96333333333337</c:v>
                </c:pt>
                <c:pt idx="1255">
                  <c:v>109.97003333333339</c:v>
                </c:pt>
                <c:pt idx="1256">
                  <c:v>109.97834999999998</c:v>
                </c:pt>
                <c:pt idx="1257">
                  <c:v>109.98170000000005</c:v>
                </c:pt>
                <c:pt idx="1258">
                  <c:v>109.99003333333337</c:v>
                </c:pt>
                <c:pt idx="1259">
                  <c:v>110.00508333333335</c:v>
                </c:pt>
                <c:pt idx="1260">
                  <c:v>110.01170000000002</c:v>
                </c:pt>
                <c:pt idx="1261">
                  <c:v>110.02001666666661</c:v>
                </c:pt>
                <c:pt idx="1262">
                  <c:v>110.03671666666662</c:v>
                </c:pt>
                <c:pt idx="1263">
                  <c:v>110.0450166666667</c:v>
                </c:pt>
                <c:pt idx="1264">
                  <c:v>110.0550833333333</c:v>
                </c:pt>
                <c:pt idx="1265">
                  <c:v>110.06335000000001</c:v>
                </c:pt>
                <c:pt idx="1266">
                  <c:v>110.0767166666667</c:v>
                </c:pt>
                <c:pt idx="1267">
                  <c:v>110.09681666666665</c:v>
                </c:pt>
                <c:pt idx="1268">
                  <c:v>110.10334999999998</c:v>
                </c:pt>
                <c:pt idx="1269">
                  <c:v>110.10670000000005</c:v>
                </c:pt>
                <c:pt idx="1270">
                  <c:v>110.12170000000003</c:v>
                </c:pt>
                <c:pt idx="1271">
                  <c:v>110.12836666666669</c:v>
                </c:pt>
                <c:pt idx="1272">
                  <c:v>110.13671666666664</c:v>
                </c:pt>
                <c:pt idx="1273">
                  <c:v>110.14671666666663</c:v>
                </c:pt>
                <c:pt idx="1274">
                  <c:v>110.15335000000005</c:v>
                </c:pt>
                <c:pt idx="1275">
                  <c:v>110.15674999999999</c:v>
                </c:pt>
                <c:pt idx="1276">
                  <c:v>110.17171666666661</c:v>
                </c:pt>
                <c:pt idx="1277">
                  <c:v>110.18001666666669</c:v>
                </c:pt>
                <c:pt idx="1278">
                  <c:v>110.18501666666668</c:v>
                </c:pt>
                <c:pt idx="1279">
                  <c:v>110.20501666666667</c:v>
                </c:pt>
                <c:pt idx="1280">
                  <c:v>110.21005000000002</c:v>
                </c:pt>
                <c:pt idx="1281">
                  <c:v>110.22168333333332</c:v>
                </c:pt>
                <c:pt idx="1282">
                  <c:v>110.23671666666667</c:v>
                </c:pt>
                <c:pt idx="1283">
                  <c:v>110.24501666666663</c:v>
                </c:pt>
                <c:pt idx="1284">
                  <c:v>110.25169999999991</c:v>
                </c:pt>
                <c:pt idx="1285">
                  <c:v>110.26003333333324</c:v>
                </c:pt>
                <c:pt idx="1286">
                  <c:v>110.26671666666675</c:v>
                </c:pt>
                <c:pt idx="1287">
                  <c:v>110.28335000000004</c:v>
                </c:pt>
                <c:pt idx="1288">
                  <c:v>110.2950166666667</c:v>
                </c:pt>
                <c:pt idx="1289">
                  <c:v>110.30501666666669</c:v>
                </c:pt>
                <c:pt idx="1290">
                  <c:v>110.31001666666668</c:v>
                </c:pt>
                <c:pt idx="1291">
                  <c:v>110.32168333333334</c:v>
                </c:pt>
                <c:pt idx="1292">
                  <c:v>110.3267166666667</c:v>
                </c:pt>
                <c:pt idx="1293">
                  <c:v>110.33335</c:v>
                </c:pt>
                <c:pt idx="1294">
                  <c:v>110.34334999999999</c:v>
                </c:pt>
                <c:pt idx="1295">
                  <c:v>110.35168333333331</c:v>
                </c:pt>
                <c:pt idx="1296">
                  <c:v>110.3583666666666</c:v>
                </c:pt>
                <c:pt idx="1297">
                  <c:v>110.38836666666668</c:v>
                </c:pt>
                <c:pt idx="1298">
                  <c:v>110.39501666666661</c:v>
                </c:pt>
                <c:pt idx="1299">
                  <c:v>110.41336666666666</c:v>
                </c:pt>
                <c:pt idx="1300">
                  <c:v>110.42169999999999</c:v>
                </c:pt>
                <c:pt idx="1301">
                  <c:v>110.43001666666669</c:v>
                </c:pt>
                <c:pt idx="1302">
                  <c:v>110.43335000000002</c:v>
                </c:pt>
                <c:pt idx="1303">
                  <c:v>110.44503333333341</c:v>
                </c:pt>
                <c:pt idx="1304">
                  <c:v>110.45501666666667</c:v>
                </c:pt>
                <c:pt idx="1305">
                  <c:v>110.46334999999999</c:v>
                </c:pt>
                <c:pt idx="1306">
                  <c:v>110.46834999999999</c:v>
                </c:pt>
                <c:pt idx="1307">
                  <c:v>110.48670000000004</c:v>
                </c:pt>
                <c:pt idx="1308">
                  <c:v>110.50171666666665</c:v>
                </c:pt>
                <c:pt idx="1309">
                  <c:v>110.51334999999995</c:v>
                </c:pt>
                <c:pt idx="1310">
                  <c:v>110.51670000000001</c:v>
                </c:pt>
                <c:pt idx="1311">
                  <c:v>110.52835000000005</c:v>
                </c:pt>
                <c:pt idx="1312">
                  <c:v>110.53503333333333</c:v>
                </c:pt>
                <c:pt idx="1313">
                  <c:v>110.54669999999999</c:v>
                </c:pt>
                <c:pt idx="1314">
                  <c:v>110.55501666666669</c:v>
                </c:pt>
                <c:pt idx="1315">
                  <c:v>110.55838333333338</c:v>
                </c:pt>
                <c:pt idx="1316">
                  <c:v>110.57001666666667</c:v>
                </c:pt>
                <c:pt idx="1317">
                  <c:v>110.57835</c:v>
                </c:pt>
                <c:pt idx="1318">
                  <c:v>110.58501666666666</c:v>
                </c:pt>
                <c:pt idx="1319">
                  <c:v>110.59671666666668</c:v>
                </c:pt>
                <c:pt idx="1320">
                  <c:v>110.60169999999994</c:v>
                </c:pt>
                <c:pt idx="1321">
                  <c:v>110.63171666666676</c:v>
                </c:pt>
                <c:pt idx="1322">
                  <c:v>110.64335000000005</c:v>
                </c:pt>
                <c:pt idx="1323">
                  <c:v>110.65333333333342</c:v>
                </c:pt>
                <c:pt idx="1324">
                  <c:v>110.67168333333325</c:v>
                </c:pt>
                <c:pt idx="1325">
                  <c:v>110.67835000000002</c:v>
                </c:pt>
                <c:pt idx="1326">
                  <c:v>110.68168333333335</c:v>
                </c:pt>
                <c:pt idx="1327">
                  <c:v>110.70333333333338</c:v>
                </c:pt>
                <c:pt idx="1328">
                  <c:v>110.70668333333344</c:v>
                </c:pt>
                <c:pt idx="1329">
                  <c:v>110.72170000000006</c:v>
                </c:pt>
                <c:pt idx="1330">
                  <c:v>110.72669999999994</c:v>
                </c:pt>
                <c:pt idx="1331">
                  <c:v>110.73501666666664</c:v>
                </c:pt>
                <c:pt idx="1332">
                  <c:v>110.74670000000003</c:v>
                </c:pt>
                <c:pt idx="1333">
                  <c:v>110.76171666666664</c:v>
                </c:pt>
                <c:pt idx="1334">
                  <c:v>110.76503333333335</c:v>
                </c:pt>
                <c:pt idx="1335">
                  <c:v>110.7800166666666</c:v>
                </c:pt>
                <c:pt idx="1336">
                  <c:v>110.78335000000004</c:v>
                </c:pt>
                <c:pt idx="1337">
                  <c:v>110.7950166666667</c:v>
                </c:pt>
                <c:pt idx="1338">
                  <c:v>110.79835000000003</c:v>
                </c:pt>
                <c:pt idx="1339">
                  <c:v>110.81170000000009</c:v>
                </c:pt>
                <c:pt idx="1340">
                  <c:v>110.82168333333334</c:v>
                </c:pt>
                <c:pt idx="1341">
                  <c:v>110.8300333333334</c:v>
                </c:pt>
                <c:pt idx="1342">
                  <c:v>110.83670000000006</c:v>
                </c:pt>
                <c:pt idx="1343">
                  <c:v>110.84501666666665</c:v>
                </c:pt>
                <c:pt idx="1344">
                  <c:v>110.85333333333335</c:v>
                </c:pt>
                <c:pt idx="1345">
                  <c:v>110.86170000000004</c:v>
                </c:pt>
                <c:pt idx="1346">
                  <c:v>110.87170000000003</c:v>
                </c:pt>
                <c:pt idx="1347">
                  <c:v>110.88003333333336</c:v>
                </c:pt>
                <c:pt idx="1348">
                  <c:v>110.89501666666661</c:v>
                </c:pt>
                <c:pt idx="1349">
                  <c:v>110.89833333333331</c:v>
                </c:pt>
                <c:pt idx="1350">
                  <c:v>110.91336666666666</c:v>
                </c:pt>
                <c:pt idx="1351">
                  <c:v>110.92169999999999</c:v>
                </c:pt>
                <c:pt idx="1352">
                  <c:v>110.93000000000006</c:v>
                </c:pt>
                <c:pt idx="1353">
                  <c:v>110.93668333333335</c:v>
                </c:pt>
                <c:pt idx="1354">
                  <c:v>110.9400333333333</c:v>
                </c:pt>
                <c:pt idx="1355">
                  <c:v>110.95501666666667</c:v>
                </c:pt>
                <c:pt idx="1356">
                  <c:v>110.95836666666662</c:v>
                </c:pt>
                <c:pt idx="1357">
                  <c:v>110.98003333333338</c:v>
                </c:pt>
                <c:pt idx="1358">
                  <c:v>110.99671666666666</c:v>
                </c:pt>
                <c:pt idx="1359">
                  <c:v>111.01170000000002</c:v>
                </c:pt>
                <c:pt idx="1360">
                  <c:v>111.03003333333334</c:v>
                </c:pt>
                <c:pt idx="1361">
                  <c:v>111.03836666666666</c:v>
                </c:pt>
                <c:pt idx="1362">
                  <c:v>111.04169999999999</c:v>
                </c:pt>
                <c:pt idx="1363">
                  <c:v>111.05501666666669</c:v>
                </c:pt>
                <c:pt idx="1364">
                  <c:v>111.06170000000009</c:v>
                </c:pt>
                <c:pt idx="1365">
                  <c:v>111.07001666666667</c:v>
                </c:pt>
                <c:pt idx="1366">
                  <c:v>111.08834999999999</c:v>
                </c:pt>
                <c:pt idx="1367">
                  <c:v>111.09671666666668</c:v>
                </c:pt>
                <c:pt idx="1368">
                  <c:v>111.10334999999998</c:v>
                </c:pt>
                <c:pt idx="1369">
                  <c:v>111.11170000000004</c:v>
                </c:pt>
                <c:pt idx="1370">
                  <c:v>111.12</c:v>
                </c:pt>
                <c:pt idx="1371">
                  <c:v>111.13003333333336</c:v>
                </c:pt>
                <c:pt idx="1372">
                  <c:v>111.13671666666664</c:v>
                </c:pt>
                <c:pt idx="1373">
                  <c:v>111.14501666666661</c:v>
                </c:pt>
                <c:pt idx="1374">
                  <c:v>111.17169999999999</c:v>
                </c:pt>
                <c:pt idx="1375">
                  <c:v>111.17671666666672</c:v>
                </c:pt>
                <c:pt idx="1376">
                  <c:v>111.21003333333329</c:v>
                </c:pt>
                <c:pt idx="1377">
                  <c:v>111.22170000000006</c:v>
                </c:pt>
                <c:pt idx="1378">
                  <c:v>111.23671666666667</c:v>
                </c:pt>
                <c:pt idx="1379">
                  <c:v>111.255</c:v>
                </c:pt>
                <c:pt idx="1380">
                  <c:v>111.26670000000001</c:v>
                </c:pt>
                <c:pt idx="1381">
                  <c:v>111.2817</c:v>
                </c:pt>
                <c:pt idx="1382">
                  <c:v>111.29336666666666</c:v>
                </c:pt>
                <c:pt idx="1383">
                  <c:v>111.30500000000006</c:v>
                </c:pt>
                <c:pt idx="1384">
                  <c:v>111.31170000000009</c:v>
                </c:pt>
                <c:pt idx="1385">
                  <c:v>111.31669999999997</c:v>
                </c:pt>
                <c:pt idx="1386">
                  <c:v>111.32848333333334</c:v>
                </c:pt>
                <c:pt idx="1387">
                  <c:v>111.35501666666664</c:v>
                </c:pt>
                <c:pt idx="1388">
                  <c:v>111.36334999999997</c:v>
                </c:pt>
                <c:pt idx="1389">
                  <c:v>111.37503333333336</c:v>
                </c:pt>
                <c:pt idx="1390">
                  <c:v>111.38670000000002</c:v>
                </c:pt>
                <c:pt idx="1391">
                  <c:v>111.39005000000009</c:v>
                </c:pt>
                <c:pt idx="1392">
                  <c:v>111.39835000000005</c:v>
                </c:pt>
                <c:pt idx="1393">
                  <c:v>111.40671666666674</c:v>
                </c:pt>
                <c:pt idx="1394">
                  <c:v>111.42169999999999</c:v>
                </c:pt>
                <c:pt idx="1395">
                  <c:v>111.4283333333334</c:v>
                </c:pt>
                <c:pt idx="1396">
                  <c:v>111.43501666666668</c:v>
                </c:pt>
                <c:pt idx="1397">
                  <c:v>111.44671666666659</c:v>
                </c:pt>
                <c:pt idx="1398">
                  <c:v>111.45335</c:v>
                </c:pt>
                <c:pt idx="1399">
                  <c:v>111.46171666666669</c:v>
                </c:pt>
                <c:pt idx="1400">
                  <c:v>111.48001666666664</c:v>
                </c:pt>
                <c:pt idx="1401">
                  <c:v>111.48670000000004</c:v>
                </c:pt>
                <c:pt idx="1402">
                  <c:v>111.49503333333337</c:v>
                </c:pt>
                <c:pt idx="1403">
                  <c:v>111.49833333333333</c:v>
                </c:pt>
                <c:pt idx="1404">
                  <c:v>111.51336666666668</c:v>
                </c:pt>
                <c:pt idx="1405">
                  <c:v>111.5300166666666</c:v>
                </c:pt>
                <c:pt idx="1406">
                  <c:v>111.54836666666665</c:v>
                </c:pt>
                <c:pt idx="1407">
                  <c:v>111.56001666666668</c:v>
                </c:pt>
                <c:pt idx="1408">
                  <c:v>111.57003333333341</c:v>
                </c:pt>
                <c:pt idx="1409">
                  <c:v>111.57336666666663</c:v>
                </c:pt>
                <c:pt idx="1410">
                  <c:v>111.58834999999999</c:v>
                </c:pt>
                <c:pt idx="1411">
                  <c:v>111.61001666666664</c:v>
                </c:pt>
                <c:pt idx="1412">
                  <c:v>111.61670000000004</c:v>
                </c:pt>
                <c:pt idx="1413">
                  <c:v>111.6233666666667</c:v>
                </c:pt>
                <c:pt idx="1414">
                  <c:v>111.63676666666674</c:v>
                </c:pt>
                <c:pt idx="1415">
                  <c:v>111.66336666666666</c:v>
                </c:pt>
                <c:pt idx="1416">
                  <c:v>111.66836666666666</c:v>
                </c:pt>
                <c:pt idx="1417">
                  <c:v>111.69336666666663</c:v>
                </c:pt>
                <c:pt idx="1418">
                  <c:v>111.72834999999998</c:v>
                </c:pt>
                <c:pt idx="1419">
                  <c:v>111.73676666666677</c:v>
                </c:pt>
                <c:pt idx="1420">
                  <c:v>111.77501666666672</c:v>
                </c:pt>
                <c:pt idx="1421">
                  <c:v>111.78336666666667</c:v>
                </c:pt>
                <c:pt idx="1422">
                  <c:v>111.79003333333333</c:v>
                </c:pt>
                <c:pt idx="1423">
                  <c:v>111.81336666666675</c:v>
                </c:pt>
                <c:pt idx="1424">
                  <c:v>111.82505000000003</c:v>
                </c:pt>
                <c:pt idx="1425">
                  <c:v>111.83671666666669</c:v>
                </c:pt>
                <c:pt idx="1426">
                  <c:v>111.85500000000002</c:v>
                </c:pt>
                <c:pt idx="1427">
                  <c:v>111.86333333333334</c:v>
                </c:pt>
                <c:pt idx="1428">
                  <c:v>111.86836666666659</c:v>
                </c:pt>
                <c:pt idx="1429">
                  <c:v>111.87501666666674</c:v>
                </c:pt>
                <c:pt idx="1430">
                  <c:v>111.88833333333332</c:v>
                </c:pt>
                <c:pt idx="1431">
                  <c:v>111.89671666666663</c:v>
                </c:pt>
                <c:pt idx="1432">
                  <c:v>111.91168333333337</c:v>
                </c:pt>
                <c:pt idx="1433">
                  <c:v>111.91669999999999</c:v>
                </c:pt>
                <c:pt idx="1434">
                  <c:v>111.93171666666672</c:v>
                </c:pt>
                <c:pt idx="1435">
                  <c:v>111.94335000000001</c:v>
                </c:pt>
                <c:pt idx="1436">
                  <c:v>111.96336666666673</c:v>
                </c:pt>
                <c:pt idx="1437">
                  <c:v>111.97171666666668</c:v>
                </c:pt>
                <c:pt idx="1438">
                  <c:v>111.99171666666666</c:v>
                </c:pt>
                <c:pt idx="1439">
                  <c:v>112.05169999999998</c:v>
                </c:pt>
                <c:pt idx="1440">
                  <c:v>112.07835</c:v>
                </c:pt>
                <c:pt idx="1441">
                  <c:v>112.09334999999999</c:v>
                </c:pt>
                <c:pt idx="1442">
                  <c:v>112.10168333333331</c:v>
                </c:pt>
                <c:pt idx="1443">
                  <c:v>112.11171666666667</c:v>
                </c:pt>
                <c:pt idx="1444">
                  <c:v>112.16336666666666</c:v>
                </c:pt>
                <c:pt idx="1445">
                  <c:v>112.17835000000002</c:v>
                </c:pt>
                <c:pt idx="1446">
                  <c:v>112.18833333333339</c:v>
                </c:pt>
                <c:pt idx="1447">
                  <c:v>112.20671666666669</c:v>
                </c:pt>
                <c:pt idx="1448">
                  <c:v>112.2516833333334</c:v>
                </c:pt>
                <c:pt idx="1449">
                  <c:v>112.44169999999997</c:v>
                </c:pt>
                <c:pt idx="1450">
                  <c:v>112.45001666666667</c:v>
                </c:pt>
                <c:pt idx="1451">
                  <c:v>112.47171666666668</c:v>
                </c:pt>
                <c:pt idx="1452">
                  <c:v>112.48501666666664</c:v>
                </c:pt>
                <c:pt idx="1453">
                  <c:v>112.53003333333334</c:v>
                </c:pt>
                <c:pt idx="1454">
                  <c:v>112.55671666666672</c:v>
                </c:pt>
                <c:pt idx="1455">
                  <c:v>112.5650333333333</c:v>
                </c:pt>
                <c:pt idx="1456">
                  <c:v>112.58833333333337</c:v>
                </c:pt>
                <c:pt idx="1457">
                  <c:v>112.60003333333327</c:v>
                </c:pt>
                <c:pt idx="1458">
                  <c:v>112.66336666666666</c:v>
                </c:pt>
                <c:pt idx="1459">
                  <c:v>112.69501666666667</c:v>
                </c:pt>
                <c:pt idx="1460">
                  <c:v>112.70500000000004</c:v>
                </c:pt>
                <c:pt idx="1461">
                  <c:v>112.71170000000006</c:v>
                </c:pt>
                <c:pt idx="1462">
                  <c:v>112.72170000000006</c:v>
                </c:pt>
                <c:pt idx="1463">
                  <c:v>112.73000000000002</c:v>
                </c:pt>
                <c:pt idx="1464">
                  <c:v>112.73335000000009</c:v>
                </c:pt>
                <c:pt idx="1465">
                  <c:v>112.74171666666666</c:v>
                </c:pt>
                <c:pt idx="1466">
                  <c:v>112.75334999999995</c:v>
                </c:pt>
                <c:pt idx="1467">
                  <c:v>112.76334999999995</c:v>
                </c:pt>
                <c:pt idx="1468">
                  <c:v>112.77003333333334</c:v>
                </c:pt>
                <c:pt idx="1469">
                  <c:v>112.79669999999999</c:v>
                </c:pt>
                <c:pt idx="1470">
                  <c:v>112.82001666666667</c:v>
                </c:pt>
                <c:pt idx="1471">
                  <c:v>112.82836666666674</c:v>
                </c:pt>
                <c:pt idx="1472">
                  <c:v>112.84670000000006</c:v>
                </c:pt>
                <c:pt idx="1473">
                  <c:v>112.85501666666664</c:v>
                </c:pt>
                <c:pt idx="1474">
                  <c:v>112.86336666666671</c:v>
                </c:pt>
                <c:pt idx="1475">
                  <c:v>112.86836666666659</c:v>
                </c:pt>
                <c:pt idx="1476">
                  <c:v>112.87501666666674</c:v>
                </c:pt>
                <c:pt idx="1477">
                  <c:v>112.88335000000006</c:v>
                </c:pt>
                <c:pt idx="1478">
                  <c:v>112.89671666666663</c:v>
                </c:pt>
                <c:pt idx="1479">
                  <c:v>112.92168333333325</c:v>
                </c:pt>
                <c:pt idx="1480">
                  <c:v>112.93003333333331</c:v>
                </c:pt>
                <c:pt idx="1481">
                  <c:v>112.94501666666667</c:v>
                </c:pt>
                <c:pt idx="1482">
                  <c:v>112.97001666666665</c:v>
                </c:pt>
                <c:pt idx="1483">
                  <c:v>112.97668333333331</c:v>
                </c:pt>
                <c:pt idx="1484">
                  <c:v>112.99170000000004</c:v>
                </c:pt>
                <c:pt idx="1485">
                  <c:v>113.03335000000004</c:v>
                </c:pt>
                <c:pt idx="1486">
                  <c:v>113.04336666666666</c:v>
                </c:pt>
                <c:pt idx="1487">
                  <c:v>113.05335000000002</c:v>
                </c:pt>
                <c:pt idx="1488">
                  <c:v>113.06170000000009</c:v>
                </c:pt>
                <c:pt idx="1489">
                  <c:v>113.0767166666667</c:v>
                </c:pt>
                <c:pt idx="1490">
                  <c:v>113.08834999999999</c:v>
                </c:pt>
                <c:pt idx="1491">
                  <c:v>113.09671666666668</c:v>
                </c:pt>
                <c:pt idx="1492">
                  <c:v>113.10336666666672</c:v>
                </c:pt>
                <c:pt idx="1493">
                  <c:v>113.12001666666663</c:v>
                </c:pt>
                <c:pt idx="1494">
                  <c:v>113.13671666666664</c:v>
                </c:pt>
                <c:pt idx="1495">
                  <c:v>113.14671666666663</c:v>
                </c:pt>
                <c:pt idx="1496">
                  <c:v>113.16171666666662</c:v>
                </c:pt>
                <c:pt idx="1497">
                  <c:v>113.17003333333344</c:v>
                </c:pt>
                <c:pt idx="1498">
                  <c:v>113.17835000000002</c:v>
                </c:pt>
                <c:pt idx="1499">
                  <c:v>113.20003333333329</c:v>
                </c:pt>
                <c:pt idx="1500">
                  <c:v>113.20671666666669</c:v>
                </c:pt>
                <c:pt idx="1501">
                  <c:v>113.22168333333332</c:v>
                </c:pt>
                <c:pt idx="1502">
                  <c:v>113.22671666666668</c:v>
                </c:pt>
                <c:pt idx="1503">
                  <c:v>113.25</c:v>
                </c:pt>
                <c:pt idx="1504">
                  <c:v>113.26003333333324</c:v>
                </c:pt>
                <c:pt idx="1505">
                  <c:v>113.29003333333333</c:v>
                </c:pt>
                <c:pt idx="1506">
                  <c:v>113.30501666666669</c:v>
                </c:pt>
                <c:pt idx="1507">
                  <c:v>113.30833333333328</c:v>
                </c:pt>
                <c:pt idx="1508">
                  <c:v>113.31671666666671</c:v>
                </c:pt>
                <c:pt idx="1509">
                  <c:v>113.33169999999996</c:v>
                </c:pt>
                <c:pt idx="1510">
                  <c:v>113.35169999999994</c:v>
                </c:pt>
                <c:pt idx="1511">
                  <c:v>113.36334999999997</c:v>
                </c:pt>
                <c:pt idx="1512">
                  <c:v>113.37338333333344</c:v>
                </c:pt>
                <c:pt idx="1513">
                  <c:v>113.38834999999995</c:v>
                </c:pt>
                <c:pt idx="1514">
                  <c:v>113.39836666666667</c:v>
                </c:pt>
                <c:pt idx="1515">
                  <c:v>113.41334999999992</c:v>
                </c:pt>
                <c:pt idx="1516">
                  <c:v>113.4200166666667</c:v>
                </c:pt>
                <c:pt idx="1517">
                  <c:v>113.42836666666676</c:v>
                </c:pt>
                <c:pt idx="1518">
                  <c:v>113.46170000000006</c:v>
                </c:pt>
                <c:pt idx="1519">
                  <c:v>113.47001666666665</c:v>
                </c:pt>
                <c:pt idx="1520">
                  <c:v>113.47834999999998</c:v>
                </c:pt>
                <c:pt idx="1521">
                  <c:v>113.48836666666671</c:v>
                </c:pt>
                <c:pt idx="1522">
                  <c:v>113.50003333333336</c:v>
                </c:pt>
                <c:pt idx="1523">
                  <c:v>113.51171666666664</c:v>
                </c:pt>
                <c:pt idx="1524">
                  <c:v>113.52001666666661</c:v>
                </c:pt>
                <c:pt idx="1525">
                  <c:v>113.52336666666667</c:v>
                </c:pt>
                <c:pt idx="1526">
                  <c:v>113.53503333333333</c:v>
                </c:pt>
                <c:pt idx="1527">
                  <c:v>113.54169999999999</c:v>
                </c:pt>
                <c:pt idx="1528">
                  <c:v>113.55001666666669</c:v>
                </c:pt>
                <c:pt idx="1529">
                  <c:v>113.55838333333338</c:v>
                </c:pt>
                <c:pt idx="1530">
                  <c:v>113.57001666666667</c:v>
                </c:pt>
                <c:pt idx="1531">
                  <c:v>113.58001666666667</c:v>
                </c:pt>
                <c:pt idx="1532">
                  <c:v>113.58833333333337</c:v>
                </c:pt>
                <c:pt idx="1533">
                  <c:v>113.59670000000006</c:v>
                </c:pt>
                <c:pt idx="1534">
                  <c:v>113.62335000000007</c:v>
                </c:pt>
                <c:pt idx="1535">
                  <c:v>113.63668333333328</c:v>
                </c:pt>
                <c:pt idx="1536">
                  <c:v>113.64003333333335</c:v>
                </c:pt>
                <c:pt idx="1537">
                  <c:v>113.66333333333341</c:v>
                </c:pt>
                <c:pt idx="1538">
                  <c:v>113.67836666666676</c:v>
                </c:pt>
                <c:pt idx="1539">
                  <c:v>113.72669999999994</c:v>
                </c:pt>
                <c:pt idx="1540">
                  <c:v>113.73836666666671</c:v>
                </c:pt>
                <c:pt idx="1541">
                  <c:v>113.75001666666674</c:v>
                </c:pt>
                <c:pt idx="1542">
                  <c:v>113.77171666666663</c:v>
                </c:pt>
                <c:pt idx="1543">
                  <c:v>113.7800166666666</c:v>
                </c:pt>
                <c:pt idx="1544">
                  <c:v>113.79503333333344</c:v>
                </c:pt>
                <c:pt idx="1545">
                  <c:v>113.79838333333339</c:v>
                </c:pt>
                <c:pt idx="1546">
                  <c:v>113.81001666666668</c:v>
                </c:pt>
                <c:pt idx="1547">
                  <c:v>113.82000000000005</c:v>
                </c:pt>
                <c:pt idx="1548">
                  <c:v>113.82835</c:v>
                </c:pt>
                <c:pt idx="1549">
                  <c:v>113.83501666666666</c:v>
                </c:pt>
                <c:pt idx="1550">
                  <c:v>113.84171666666668</c:v>
                </c:pt>
                <c:pt idx="1551">
                  <c:v>113.85333333333335</c:v>
                </c:pt>
                <c:pt idx="1552">
                  <c:v>113.85671666666678</c:v>
                </c:pt>
                <c:pt idx="1553">
                  <c:v>113.88001666666662</c:v>
                </c:pt>
                <c:pt idx="1554">
                  <c:v>113.89501666666661</c:v>
                </c:pt>
                <c:pt idx="1555">
                  <c:v>113.89838333333341</c:v>
                </c:pt>
                <c:pt idx="1556">
                  <c:v>113.91833333333341</c:v>
                </c:pt>
                <c:pt idx="1557">
                  <c:v>113.94503333333341</c:v>
                </c:pt>
                <c:pt idx="1558">
                  <c:v>113.95501666666667</c:v>
                </c:pt>
                <c:pt idx="1559">
                  <c:v>113.96168333333333</c:v>
                </c:pt>
                <c:pt idx="1560">
                  <c:v>113.9833666666666</c:v>
                </c:pt>
                <c:pt idx="1561">
                  <c:v>113.99671666666666</c:v>
                </c:pt>
                <c:pt idx="1562">
                  <c:v>114.01004999999998</c:v>
                </c:pt>
                <c:pt idx="1563">
                  <c:v>114.02170000000001</c:v>
                </c:pt>
                <c:pt idx="1564">
                  <c:v>114.04669999999999</c:v>
                </c:pt>
                <c:pt idx="1565">
                  <c:v>114.05838333333338</c:v>
                </c:pt>
                <c:pt idx="1566">
                  <c:v>114.07001666666667</c:v>
                </c:pt>
                <c:pt idx="1567">
                  <c:v>114.09171666666668</c:v>
                </c:pt>
                <c:pt idx="1568">
                  <c:v>114.12343333333331</c:v>
                </c:pt>
                <c:pt idx="1569">
                  <c:v>114.13834999999995</c:v>
                </c:pt>
                <c:pt idx="1570">
                  <c:v>114.14170000000001</c:v>
                </c:pt>
                <c:pt idx="1571">
                  <c:v>114.15499999999997</c:v>
                </c:pt>
                <c:pt idx="1572">
                  <c:v>114.18171666666672</c:v>
                </c:pt>
                <c:pt idx="1573">
                  <c:v>114.19838333333337</c:v>
                </c:pt>
                <c:pt idx="1574">
                  <c:v>114.21336666666673</c:v>
                </c:pt>
                <c:pt idx="1575">
                  <c:v>114.22003333333339</c:v>
                </c:pt>
                <c:pt idx="1576">
                  <c:v>114.23670000000004</c:v>
                </c:pt>
                <c:pt idx="1577">
                  <c:v>114.24005000000011</c:v>
                </c:pt>
                <c:pt idx="1578">
                  <c:v>114.25169999999991</c:v>
                </c:pt>
                <c:pt idx="1579">
                  <c:v>114.27003333333334</c:v>
                </c:pt>
                <c:pt idx="1580">
                  <c:v>114.27836666666667</c:v>
                </c:pt>
                <c:pt idx="1581">
                  <c:v>114.28503333333333</c:v>
                </c:pt>
                <c:pt idx="1582">
                  <c:v>114.2950166666667</c:v>
                </c:pt>
                <c:pt idx="1583">
                  <c:v>114.31003333333331</c:v>
                </c:pt>
                <c:pt idx="1584">
                  <c:v>114.31669999999997</c:v>
                </c:pt>
                <c:pt idx="1585">
                  <c:v>114.36338333333333</c:v>
                </c:pt>
                <c:pt idx="1586">
                  <c:v>114.36671666666666</c:v>
                </c:pt>
                <c:pt idx="1587">
                  <c:v>114.37836666666669</c:v>
                </c:pt>
                <c:pt idx="1588">
                  <c:v>114.39003333333335</c:v>
                </c:pt>
                <c:pt idx="1589">
                  <c:v>114.39836666666667</c:v>
                </c:pt>
                <c:pt idx="1590">
                  <c:v>114.40170000000001</c:v>
                </c:pt>
                <c:pt idx="1591">
                  <c:v>114.41334999999992</c:v>
                </c:pt>
                <c:pt idx="1592">
                  <c:v>114.43003333333331</c:v>
                </c:pt>
                <c:pt idx="1593">
                  <c:v>114.43335000000002</c:v>
                </c:pt>
                <c:pt idx="1594">
                  <c:v>114.44671666666659</c:v>
                </c:pt>
                <c:pt idx="1595">
                  <c:v>114.46334999999999</c:v>
                </c:pt>
                <c:pt idx="1596">
                  <c:v>114.47840000000008</c:v>
                </c:pt>
                <c:pt idx="1597">
                  <c:v>114.49338333333333</c:v>
                </c:pt>
                <c:pt idx="1598">
                  <c:v>114.50169999999991</c:v>
                </c:pt>
                <c:pt idx="1599">
                  <c:v>114.53174999999999</c:v>
                </c:pt>
                <c:pt idx="1600">
                  <c:v>114.54669999999999</c:v>
                </c:pt>
                <c:pt idx="1601">
                  <c:v>114.57835</c:v>
                </c:pt>
                <c:pt idx="1602">
                  <c:v>114.58501666666666</c:v>
                </c:pt>
                <c:pt idx="1603">
                  <c:v>114.61171666666667</c:v>
                </c:pt>
                <c:pt idx="1604">
                  <c:v>114.63001666666662</c:v>
                </c:pt>
                <c:pt idx="1605">
                  <c:v>114.63671666666664</c:v>
                </c:pt>
                <c:pt idx="1606">
                  <c:v>114.64835000000005</c:v>
                </c:pt>
                <c:pt idx="1607">
                  <c:v>114.66334999999992</c:v>
                </c:pt>
                <c:pt idx="1608">
                  <c:v>114.67171666666661</c:v>
                </c:pt>
                <c:pt idx="1609">
                  <c:v>114.67836666666676</c:v>
                </c:pt>
                <c:pt idx="1610">
                  <c:v>114.68338333333338</c:v>
                </c:pt>
                <c:pt idx="1611">
                  <c:v>114.69171666666671</c:v>
                </c:pt>
                <c:pt idx="1612">
                  <c:v>114.70003333333329</c:v>
                </c:pt>
                <c:pt idx="1613">
                  <c:v>114.71334999999999</c:v>
                </c:pt>
                <c:pt idx="1614">
                  <c:v>114.71834999999999</c:v>
                </c:pt>
                <c:pt idx="1615">
                  <c:v>114.72834999999998</c:v>
                </c:pt>
                <c:pt idx="1616">
                  <c:v>114.73671666666667</c:v>
                </c:pt>
                <c:pt idx="1617">
                  <c:v>114.74171666666666</c:v>
                </c:pt>
                <c:pt idx="1618">
                  <c:v>114.75334999999995</c:v>
                </c:pt>
                <c:pt idx="1619">
                  <c:v>114.76503333333335</c:v>
                </c:pt>
                <c:pt idx="1620">
                  <c:v>114.77171666666663</c:v>
                </c:pt>
                <c:pt idx="1621">
                  <c:v>114.78335000000004</c:v>
                </c:pt>
                <c:pt idx="1622">
                  <c:v>114.79503333333344</c:v>
                </c:pt>
                <c:pt idx="1623">
                  <c:v>114.80669999999998</c:v>
                </c:pt>
                <c:pt idx="1624">
                  <c:v>114.81501666666668</c:v>
                </c:pt>
                <c:pt idx="1625">
                  <c:v>114.81835000000001</c:v>
                </c:pt>
                <c:pt idx="1626">
                  <c:v>114.83670000000006</c:v>
                </c:pt>
                <c:pt idx="1627">
                  <c:v>114.85171666666668</c:v>
                </c:pt>
                <c:pt idx="1628">
                  <c:v>114.86336666666671</c:v>
                </c:pt>
                <c:pt idx="1629">
                  <c:v>114.86838333333333</c:v>
                </c:pt>
                <c:pt idx="1630">
                  <c:v>114.88170000000002</c:v>
                </c:pt>
                <c:pt idx="1631">
                  <c:v>114.89671666666663</c:v>
                </c:pt>
                <c:pt idx="1632">
                  <c:v>114.90336666666667</c:v>
                </c:pt>
                <c:pt idx="1633">
                  <c:v>114.92336666666665</c:v>
                </c:pt>
                <c:pt idx="1634">
                  <c:v>114.9400333333333</c:v>
                </c:pt>
                <c:pt idx="1635">
                  <c:v>114.95501666666667</c:v>
                </c:pt>
                <c:pt idx="1636">
                  <c:v>114.96336666666673</c:v>
                </c:pt>
                <c:pt idx="1637">
                  <c:v>114.96836666666661</c:v>
                </c:pt>
                <c:pt idx="1638">
                  <c:v>114.99003333333337</c:v>
                </c:pt>
                <c:pt idx="1639">
                  <c:v>114.99503333333337</c:v>
                </c:pt>
                <c:pt idx="1640">
                  <c:v>115.00670000000002</c:v>
                </c:pt>
                <c:pt idx="1641">
                  <c:v>115.01501666666672</c:v>
                </c:pt>
                <c:pt idx="1642">
                  <c:v>115.03003333333334</c:v>
                </c:pt>
                <c:pt idx="1643">
                  <c:v>115.04169999999999</c:v>
                </c:pt>
                <c:pt idx="1644">
                  <c:v>115.06003333333331</c:v>
                </c:pt>
                <c:pt idx="1645">
                  <c:v>115.07171666666659</c:v>
                </c:pt>
                <c:pt idx="1646">
                  <c:v>115.08169999999996</c:v>
                </c:pt>
                <c:pt idx="1647">
                  <c:v>115.08834999999999</c:v>
                </c:pt>
                <c:pt idx="1648">
                  <c:v>115.09671666666668</c:v>
                </c:pt>
                <c:pt idx="1649">
                  <c:v>115.13171666666676</c:v>
                </c:pt>
                <c:pt idx="1650">
                  <c:v>115.14336666666668</c:v>
                </c:pt>
                <c:pt idx="1651">
                  <c:v>115.1583833333334</c:v>
                </c:pt>
                <c:pt idx="1652">
                  <c:v>115.17003333333344</c:v>
                </c:pt>
                <c:pt idx="1653">
                  <c:v>115.18003333333331</c:v>
                </c:pt>
                <c:pt idx="1654">
                  <c:v>115.19005000000004</c:v>
                </c:pt>
                <c:pt idx="1655">
                  <c:v>115.19670000000008</c:v>
                </c:pt>
                <c:pt idx="1656">
                  <c:v>115.20336666666674</c:v>
                </c:pt>
                <c:pt idx="1657">
                  <c:v>115.21501666666677</c:v>
                </c:pt>
                <c:pt idx="1658">
                  <c:v>115.22336666666672</c:v>
                </c:pt>
                <c:pt idx="1659">
                  <c:v>115.24670000000003</c:v>
                </c:pt>
                <c:pt idx="1660">
                  <c:v>115.25501666666662</c:v>
                </c:pt>
                <c:pt idx="1661">
                  <c:v>115.27171666666663</c:v>
                </c:pt>
                <c:pt idx="1662">
                  <c:v>115.2800166666666</c:v>
                </c:pt>
                <c:pt idx="1663">
                  <c:v>115.28335000000004</c:v>
                </c:pt>
                <c:pt idx="1664">
                  <c:v>115.29669999999999</c:v>
                </c:pt>
                <c:pt idx="1665">
                  <c:v>115.30001666666669</c:v>
                </c:pt>
                <c:pt idx="1666">
                  <c:v>115.31501666666668</c:v>
                </c:pt>
                <c:pt idx="1667">
                  <c:v>115.32170000000008</c:v>
                </c:pt>
                <c:pt idx="1668">
                  <c:v>115.33670000000006</c:v>
                </c:pt>
                <c:pt idx="1669">
                  <c:v>115.3483500000001</c:v>
                </c:pt>
                <c:pt idx="1670">
                  <c:v>115.35501666666664</c:v>
                </c:pt>
                <c:pt idx="1671">
                  <c:v>115.36001666666664</c:v>
                </c:pt>
                <c:pt idx="1672">
                  <c:v>115.37003333333337</c:v>
                </c:pt>
                <c:pt idx="1673">
                  <c:v>115.39003333333335</c:v>
                </c:pt>
                <c:pt idx="1674">
                  <c:v>115.39835000000005</c:v>
                </c:pt>
                <c:pt idx="1675">
                  <c:v>115.41000000000008</c:v>
                </c:pt>
                <c:pt idx="1676">
                  <c:v>115.43171666666672</c:v>
                </c:pt>
                <c:pt idx="1677">
                  <c:v>115.45671666666669</c:v>
                </c:pt>
                <c:pt idx="1678">
                  <c:v>115.46836666666661</c:v>
                </c:pt>
                <c:pt idx="1679">
                  <c:v>115.48834999999997</c:v>
                </c:pt>
                <c:pt idx="1680">
                  <c:v>115.49670000000003</c:v>
                </c:pt>
                <c:pt idx="1681">
                  <c:v>115.50501666666662</c:v>
                </c:pt>
                <c:pt idx="1682">
                  <c:v>115.5317</c:v>
                </c:pt>
                <c:pt idx="1683">
                  <c:v>115.55671666666672</c:v>
                </c:pt>
                <c:pt idx="1684">
                  <c:v>115.5650333333333</c:v>
                </c:pt>
                <c:pt idx="1685">
                  <c:v>115.57170000000008</c:v>
                </c:pt>
                <c:pt idx="1686">
                  <c:v>115.58001666666667</c:v>
                </c:pt>
                <c:pt idx="1687">
                  <c:v>115.59003333333339</c:v>
                </c:pt>
                <c:pt idx="1688">
                  <c:v>115.60336666666672</c:v>
                </c:pt>
                <c:pt idx="1689">
                  <c:v>115.62168333333329</c:v>
                </c:pt>
                <c:pt idx="1690">
                  <c:v>115.63003333333336</c:v>
                </c:pt>
                <c:pt idx="1691">
                  <c:v>115.64835000000005</c:v>
                </c:pt>
                <c:pt idx="1692">
                  <c:v>115.6583833333334</c:v>
                </c:pt>
                <c:pt idx="1693">
                  <c:v>115.67336666666665</c:v>
                </c:pt>
                <c:pt idx="1694">
                  <c:v>115.67835000000002</c:v>
                </c:pt>
                <c:pt idx="1695">
                  <c:v>115.68501666666668</c:v>
                </c:pt>
                <c:pt idx="1696">
                  <c:v>115.70003333333329</c:v>
                </c:pt>
                <c:pt idx="1697">
                  <c:v>115.71501666666677</c:v>
                </c:pt>
                <c:pt idx="1698">
                  <c:v>115.72170000000006</c:v>
                </c:pt>
                <c:pt idx="1699">
                  <c:v>115.72505000000001</c:v>
                </c:pt>
                <c:pt idx="1700">
                  <c:v>115.73670000000004</c:v>
                </c:pt>
                <c:pt idx="1701">
                  <c:v>115.74835000000007</c:v>
                </c:pt>
                <c:pt idx="1702">
                  <c:v>115.75169999999991</c:v>
                </c:pt>
                <c:pt idx="1703">
                  <c:v>115.76001666666673</c:v>
                </c:pt>
                <c:pt idx="1704">
                  <c:v>115.77003333333334</c:v>
                </c:pt>
                <c:pt idx="1705">
                  <c:v>115.7784333333334</c:v>
                </c:pt>
                <c:pt idx="1706">
                  <c:v>115.78834999999992</c:v>
                </c:pt>
                <c:pt idx="1707">
                  <c:v>115.79669999999999</c:v>
                </c:pt>
                <c:pt idx="1708">
                  <c:v>115.80671666666672</c:v>
                </c:pt>
                <c:pt idx="1709">
                  <c:v>115.81501666666668</c:v>
                </c:pt>
                <c:pt idx="1710">
                  <c:v>115.84003333333339</c:v>
                </c:pt>
                <c:pt idx="1711">
                  <c:v>115.84670000000006</c:v>
                </c:pt>
                <c:pt idx="1712">
                  <c:v>115.85501666666664</c:v>
                </c:pt>
                <c:pt idx="1713">
                  <c:v>115.85838333333334</c:v>
                </c:pt>
                <c:pt idx="1714">
                  <c:v>115.88335000000006</c:v>
                </c:pt>
                <c:pt idx="1715">
                  <c:v>115.89836666666667</c:v>
                </c:pt>
                <c:pt idx="1716">
                  <c:v>115.90001666666672</c:v>
                </c:pt>
                <c:pt idx="1717">
                  <c:v>115.90836666666667</c:v>
                </c:pt>
                <c:pt idx="1718">
                  <c:v>115.92169999999999</c:v>
                </c:pt>
                <c:pt idx="1719">
                  <c:v>115.93003333333331</c:v>
                </c:pt>
                <c:pt idx="1720">
                  <c:v>115.93670000000009</c:v>
                </c:pt>
                <c:pt idx="1721">
                  <c:v>115.94501666666667</c:v>
                </c:pt>
                <c:pt idx="1722">
                  <c:v>115.97170000000006</c:v>
                </c:pt>
                <c:pt idx="1723">
                  <c:v>115.97669999999994</c:v>
                </c:pt>
                <c:pt idx="1724">
                  <c:v>115.9866833333333</c:v>
                </c:pt>
                <c:pt idx="1725">
                  <c:v>115.99503333333337</c:v>
                </c:pt>
                <c:pt idx="1726">
                  <c:v>116.00169999999991</c:v>
                </c:pt>
                <c:pt idx="1727">
                  <c:v>116.02001666666661</c:v>
                </c:pt>
                <c:pt idx="1728">
                  <c:v>116.02503333333334</c:v>
                </c:pt>
                <c:pt idx="1729">
                  <c:v>116.0400166666667</c:v>
                </c:pt>
                <c:pt idx="1730">
                  <c:v>116.04335000000003</c:v>
                </c:pt>
                <c:pt idx="1731">
                  <c:v>116.05669999999998</c:v>
                </c:pt>
                <c:pt idx="1732">
                  <c:v>116.06168333333335</c:v>
                </c:pt>
                <c:pt idx="1733">
                  <c:v>116.07335000000012</c:v>
                </c:pt>
                <c:pt idx="1734">
                  <c:v>116.07669999999996</c:v>
                </c:pt>
                <c:pt idx="1735">
                  <c:v>116.08834999999999</c:v>
                </c:pt>
                <c:pt idx="1736">
                  <c:v>116.10334999999998</c:v>
                </c:pt>
                <c:pt idx="1737">
                  <c:v>116.11509999999998</c:v>
                </c:pt>
                <c:pt idx="1738">
                  <c:v>116.12669999999991</c:v>
                </c:pt>
                <c:pt idx="1739">
                  <c:v>116.14171666666675</c:v>
                </c:pt>
                <c:pt idx="1740">
                  <c:v>116.15335000000005</c:v>
                </c:pt>
                <c:pt idx="1741">
                  <c:v>116.16503333333333</c:v>
                </c:pt>
                <c:pt idx="1742">
                  <c:v>116.17336666666665</c:v>
                </c:pt>
                <c:pt idx="1743">
                  <c:v>116.18169999999998</c:v>
                </c:pt>
                <c:pt idx="1744">
                  <c:v>116.18833333333339</c:v>
                </c:pt>
                <c:pt idx="1745">
                  <c:v>116.19671666666659</c:v>
                </c:pt>
                <c:pt idx="1746">
                  <c:v>116.20003333333329</c:v>
                </c:pt>
                <c:pt idx="1747">
                  <c:v>116.21003333333329</c:v>
                </c:pt>
                <c:pt idx="1748">
                  <c:v>116.22170000000006</c:v>
                </c:pt>
                <c:pt idx="1749">
                  <c:v>116.23003333333338</c:v>
                </c:pt>
                <c:pt idx="1750">
                  <c:v>116.23335000000009</c:v>
                </c:pt>
                <c:pt idx="1751">
                  <c:v>116.24835000000007</c:v>
                </c:pt>
                <c:pt idx="1752">
                  <c:v>116.25671666666676</c:v>
                </c:pt>
                <c:pt idx="1753">
                  <c:v>116.26170000000002</c:v>
                </c:pt>
                <c:pt idx="1754">
                  <c:v>116.27670000000001</c:v>
                </c:pt>
                <c:pt idx="1755">
                  <c:v>116.28834999999992</c:v>
                </c:pt>
                <c:pt idx="1756">
                  <c:v>116.29175000000009</c:v>
                </c:pt>
                <c:pt idx="1757">
                  <c:v>116.31001666666668</c:v>
                </c:pt>
                <c:pt idx="1758">
                  <c:v>116.32170000000008</c:v>
                </c:pt>
                <c:pt idx="1759">
                  <c:v>116.3300333333334</c:v>
                </c:pt>
                <c:pt idx="1760">
                  <c:v>116.34503333333339</c:v>
                </c:pt>
                <c:pt idx="1761">
                  <c:v>116.35500000000002</c:v>
                </c:pt>
                <c:pt idx="1762">
                  <c:v>116.36336666666671</c:v>
                </c:pt>
                <c:pt idx="1763">
                  <c:v>116.36671666666666</c:v>
                </c:pt>
                <c:pt idx="1764">
                  <c:v>116.37834999999995</c:v>
                </c:pt>
                <c:pt idx="1765">
                  <c:v>116.39003333333335</c:v>
                </c:pt>
                <c:pt idx="1766">
                  <c:v>116.40503333333334</c:v>
                </c:pt>
                <c:pt idx="1767">
                  <c:v>116.41170000000011</c:v>
                </c:pt>
                <c:pt idx="1768">
                  <c:v>116.44501666666667</c:v>
                </c:pt>
                <c:pt idx="1769">
                  <c:v>116.45335</c:v>
                </c:pt>
                <c:pt idx="1770">
                  <c:v>116.46671666666668</c:v>
                </c:pt>
                <c:pt idx="1771">
                  <c:v>116.47834999999998</c:v>
                </c:pt>
                <c:pt idx="1772">
                  <c:v>116.48834999999997</c:v>
                </c:pt>
                <c:pt idx="1773">
                  <c:v>116.49336666666659</c:v>
                </c:pt>
                <c:pt idx="1774">
                  <c:v>116.50003333333336</c:v>
                </c:pt>
                <c:pt idx="1775">
                  <c:v>116.51501666666672</c:v>
                </c:pt>
                <c:pt idx="1776">
                  <c:v>116.53171666666674</c:v>
                </c:pt>
                <c:pt idx="1777">
                  <c:v>116.53503333333333</c:v>
                </c:pt>
                <c:pt idx="1778">
                  <c:v>116.54835000000003</c:v>
                </c:pt>
                <c:pt idx="1779">
                  <c:v>116.55671666666672</c:v>
                </c:pt>
                <c:pt idx="1780">
                  <c:v>116.56671666666671</c:v>
                </c:pt>
                <c:pt idx="1781">
                  <c:v>116.57836666666674</c:v>
                </c:pt>
                <c:pt idx="1782">
                  <c:v>116.59836666666672</c:v>
                </c:pt>
                <c:pt idx="1783">
                  <c:v>116.60503333333338</c:v>
                </c:pt>
                <c:pt idx="1784">
                  <c:v>116.62170000000003</c:v>
                </c:pt>
                <c:pt idx="1785">
                  <c:v>116.63003333333336</c:v>
                </c:pt>
                <c:pt idx="1786">
                  <c:v>116.63834999999995</c:v>
                </c:pt>
                <c:pt idx="1787">
                  <c:v>116.64835000000005</c:v>
                </c:pt>
                <c:pt idx="1788">
                  <c:v>116.6567</c:v>
                </c:pt>
                <c:pt idx="1789">
                  <c:v>116.66503333333333</c:v>
                </c:pt>
                <c:pt idx="1790">
                  <c:v>116.68169999999998</c:v>
                </c:pt>
                <c:pt idx="1791">
                  <c:v>116.68501666666668</c:v>
                </c:pt>
                <c:pt idx="1792">
                  <c:v>116.71170000000006</c:v>
                </c:pt>
                <c:pt idx="1793">
                  <c:v>116.7233500000001</c:v>
                </c:pt>
                <c:pt idx="1794">
                  <c:v>116.72669999999994</c:v>
                </c:pt>
                <c:pt idx="1795">
                  <c:v>116.73834999999997</c:v>
                </c:pt>
                <c:pt idx="1796">
                  <c:v>116.74501666666663</c:v>
                </c:pt>
                <c:pt idx="1797">
                  <c:v>116.76836666666668</c:v>
                </c:pt>
                <c:pt idx="1798">
                  <c:v>116.79835000000003</c:v>
                </c:pt>
                <c:pt idx="1799">
                  <c:v>116.80835000000002</c:v>
                </c:pt>
                <c:pt idx="1800">
                  <c:v>116.82170000000008</c:v>
                </c:pt>
                <c:pt idx="1801">
                  <c:v>116.82836666666674</c:v>
                </c:pt>
                <c:pt idx="1802">
                  <c:v>116.84003333333339</c:v>
                </c:pt>
                <c:pt idx="1803">
                  <c:v>116.84503333333339</c:v>
                </c:pt>
                <c:pt idx="1804">
                  <c:v>116.85501666666664</c:v>
                </c:pt>
                <c:pt idx="1805">
                  <c:v>116.86001666666664</c:v>
                </c:pt>
                <c:pt idx="1806">
                  <c:v>116.87003333333337</c:v>
                </c:pt>
                <c:pt idx="1807">
                  <c:v>116.87834999999995</c:v>
                </c:pt>
                <c:pt idx="1808">
                  <c:v>116.88670000000002</c:v>
                </c:pt>
                <c:pt idx="1809">
                  <c:v>116.90171666666674</c:v>
                </c:pt>
                <c:pt idx="1810">
                  <c:v>116.91334999999992</c:v>
                </c:pt>
                <c:pt idx="1811">
                  <c:v>116.92171666666661</c:v>
                </c:pt>
                <c:pt idx="1812">
                  <c:v>116.93003333333331</c:v>
                </c:pt>
                <c:pt idx="1813">
                  <c:v>116.93836666666675</c:v>
                </c:pt>
                <c:pt idx="1814">
                  <c:v>116.94503333333341</c:v>
                </c:pt>
                <c:pt idx="1815">
                  <c:v>116.96171666666669</c:v>
                </c:pt>
                <c:pt idx="1816">
                  <c:v>116.97003333333339</c:v>
                </c:pt>
                <c:pt idx="1817">
                  <c:v>116.99176666666665</c:v>
                </c:pt>
                <c:pt idx="1818">
                  <c:v>117.00336666666669</c:v>
                </c:pt>
                <c:pt idx="1819">
                  <c:v>117.01501666666672</c:v>
                </c:pt>
                <c:pt idx="1820">
                  <c:v>117.01835000000005</c:v>
                </c:pt>
                <c:pt idx="1821">
                  <c:v>117.0300166666666</c:v>
                </c:pt>
                <c:pt idx="1822">
                  <c:v>117.05169999999998</c:v>
                </c:pt>
                <c:pt idx="1823">
                  <c:v>117.06335000000001</c:v>
                </c:pt>
                <c:pt idx="1824">
                  <c:v>117.07003333333341</c:v>
                </c:pt>
                <c:pt idx="1825">
                  <c:v>117.07836666666674</c:v>
                </c:pt>
                <c:pt idx="1826">
                  <c:v>117.09334999999999</c:v>
                </c:pt>
                <c:pt idx="1827">
                  <c:v>117.10503333333338</c:v>
                </c:pt>
                <c:pt idx="1828">
                  <c:v>117.11001666666664</c:v>
                </c:pt>
                <c:pt idx="1829">
                  <c:v>117.11670000000004</c:v>
                </c:pt>
                <c:pt idx="1830">
                  <c:v>117.13003333333336</c:v>
                </c:pt>
                <c:pt idx="1831">
                  <c:v>117.14003333333335</c:v>
                </c:pt>
                <c:pt idx="1832">
                  <c:v>117.14835000000005</c:v>
                </c:pt>
                <c:pt idx="1833">
                  <c:v>117.15166666666676</c:v>
                </c:pt>
                <c:pt idx="1834">
                  <c:v>117.16503333333333</c:v>
                </c:pt>
                <c:pt idx="1835">
                  <c:v>117.16836666666666</c:v>
                </c:pt>
                <c:pt idx="1836">
                  <c:v>117.18168333333335</c:v>
                </c:pt>
                <c:pt idx="1837">
                  <c:v>117.19671666666659</c:v>
                </c:pt>
                <c:pt idx="1838">
                  <c:v>117.21500000000003</c:v>
                </c:pt>
                <c:pt idx="1839">
                  <c:v>117.2233500000001</c:v>
                </c:pt>
                <c:pt idx="1840">
                  <c:v>117.23001666666664</c:v>
                </c:pt>
                <c:pt idx="1841">
                  <c:v>117.23834999999997</c:v>
                </c:pt>
                <c:pt idx="1842">
                  <c:v>117.24501666666663</c:v>
                </c:pt>
                <c:pt idx="1843">
                  <c:v>117.25670000000002</c:v>
                </c:pt>
                <c:pt idx="1844">
                  <c:v>117.26168333333328</c:v>
                </c:pt>
                <c:pt idx="1845">
                  <c:v>117.28003333333334</c:v>
                </c:pt>
                <c:pt idx="1846">
                  <c:v>117.28670000000011</c:v>
                </c:pt>
                <c:pt idx="1847">
                  <c:v>117.2950166666667</c:v>
                </c:pt>
                <c:pt idx="1848">
                  <c:v>117.31501666666668</c:v>
                </c:pt>
                <c:pt idx="1849">
                  <c:v>117.3300333333334</c:v>
                </c:pt>
                <c:pt idx="1850">
                  <c:v>117.33335</c:v>
                </c:pt>
                <c:pt idx="1851">
                  <c:v>117.34670000000006</c:v>
                </c:pt>
                <c:pt idx="1852">
                  <c:v>117.35500000000002</c:v>
                </c:pt>
                <c:pt idx="1853">
                  <c:v>117.36170000000004</c:v>
                </c:pt>
                <c:pt idx="1854">
                  <c:v>117.37003333333337</c:v>
                </c:pt>
                <c:pt idx="1855">
                  <c:v>117.38834999999995</c:v>
                </c:pt>
                <c:pt idx="1856">
                  <c:v>117.39670000000001</c:v>
                </c:pt>
                <c:pt idx="1857">
                  <c:v>117.40671666666674</c:v>
                </c:pt>
                <c:pt idx="1858">
                  <c:v>117.41334999999992</c:v>
                </c:pt>
                <c:pt idx="1859">
                  <c:v>117.42000000000007</c:v>
                </c:pt>
                <c:pt idx="1860">
                  <c:v>117.44670000000008</c:v>
                </c:pt>
                <c:pt idx="1861">
                  <c:v>117.45836666666662</c:v>
                </c:pt>
                <c:pt idx="1862">
                  <c:v>117.49835000000007</c:v>
                </c:pt>
                <c:pt idx="1863">
                  <c:v>117.505</c:v>
                </c:pt>
                <c:pt idx="1864">
                  <c:v>117.51168333333328</c:v>
                </c:pt>
                <c:pt idx="1865">
                  <c:v>117.52335000000005</c:v>
                </c:pt>
                <c:pt idx="1866">
                  <c:v>117.5317</c:v>
                </c:pt>
                <c:pt idx="1867">
                  <c:v>117.53833333333341</c:v>
                </c:pt>
                <c:pt idx="1868">
                  <c:v>117.54835000000003</c:v>
                </c:pt>
                <c:pt idx="1869">
                  <c:v>117.56001666666668</c:v>
                </c:pt>
                <c:pt idx="1870">
                  <c:v>117.57000000000005</c:v>
                </c:pt>
                <c:pt idx="1871">
                  <c:v>117.57838333333336</c:v>
                </c:pt>
                <c:pt idx="1872">
                  <c:v>117.58836666666673</c:v>
                </c:pt>
                <c:pt idx="1873">
                  <c:v>117.59668333333332</c:v>
                </c:pt>
                <c:pt idx="1874">
                  <c:v>117.60501666666664</c:v>
                </c:pt>
                <c:pt idx="1875">
                  <c:v>117.61170000000004</c:v>
                </c:pt>
                <c:pt idx="1876">
                  <c:v>117.62170000000003</c:v>
                </c:pt>
                <c:pt idx="1877">
                  <c:v>117.62834999999995</c:v>
                </c:pt>
                <c:pt idx="1878">
                  <c:v>117.63671666666664</c:v>
                </c:pt>
                <c:pt idx="1879">
                  <c:v>117.64835000000005</c:v>
                </c:pt>
                <c:pt idx="1880">
                  <c:v>117.68001666666669</c:v>
                </c:pt>
                <c:pt idx="1881">
                  <c:v>117.68671666666671</c:v>
                </c:pt>
                <c:pt idx="1882">
                  <c:v>117.69835000000012</c:v>
                </c:pt>
                <c:pt idx="1883">
                  <c:v>117.7017166666667</c:v>
                </c:pt>
                <c:pt idx="1884">
                  <c:v>117.71334999999999</c:v>
                </c:pt>
                <c:pt idx="1885">
                  <c:v>117.7233500000001</c:v>
                </c:pt>
                <c:pt idx="1886">
                  <c:v>117.74835000000007</c:v>
                </c:pt>
                <c:pt idx="1887">
                  <c:v>117.75503333333336</c:v>
                </c:pt>
                <c:pt idx="1888">
                  <c:v>117.76336666666668</c:v>
                </c:pt>
                <c:pt idx="1889">
                  <c:v>117.77168333333327</c:v>
                </c:pt>
                <c:pt idx="1890">
                  <c:v>117.77499999999998</c:v>
                </c:pt>
                <c:pt idx="1891">
                  <c:v>117.79003333333333</c:v>
                </c:pt>
                <c:pt idx="1892">
                  <c:v>117.79835000000003</c:v>
                </c:pt>
                <c:pt idx="1893">
                  <c:v>117.80168333333336</c:v>
                </c:pt>
                <c:pt idx="1894">
                  <c:v>117.8300333333334</c:v>
                </c:pt>
                <c:pt idx="1895">
                  <c:v>117.84501666666665</c:v>
                </c:pt>
                <c:pt idx="1896">
                  <c:v>117.86503333333337</c:v>
                </c:pt>
                <c:pt idx="1897">
                  <c:v>117.86836666666659</c:v>
                </c:pt>
                <c:pt idx="1898">
                  <c:v>117.87834999999995</c:v>
                </c:pt>
                <c:pt idx="1899">
                  <c:v>117.89835000000005</c:v>
                </c:pt>
                <c:pt idx="1900">
                  <c:v>117.9067</c:v>
                </c:pt>
                <c:pt idx="1901">
                  <c:v>117.91334999999992</c:v>
                </c:pt>
                <c:pt idx="1902">
                  <c:v>117.92336666666665</c:v>
                </c:pt>
                <c:pt idx="1903">
                  <c:v>117.92836666666676</c:v>
                </c:pt>
                <c:pt idx="1904">
                  <c:v>117.93503333333331</c:v>
                </c:pt>
                <c:pt idx="1905">
                  <c:v>117.94835000000012</c:v>
                </c:pt>
                <c:pt idx="1906">
                  <c:v>117.95669999999996</c:v>
                </c:pt>
                <c:pt idx="1907">
                  <c:v>117.96334999999999</c:v>
                </c:pt>
                <c:pt idx="1908">
                  <c:v>117.97170000000006</c:v>
                </c:pt>
                <c:pt idx="1909">
                  <c:v>117.97501666666676</c:v>
                </c:pt>
                <c:pt idx="1910">
                  <c:v>117.98500000000013</c:v>
                </c:pt>
                <c:pt idx="1911">
                  <c:v>117.99835000000007</c:v>
                </c:pt>
                <c:pt idx="1912">
                  <c:v>118.00501666666662</c:v>
                </c:pt>
                <c:pt idx="1913">
                  <c:v>118.01001666666673</c:v>
                </c:pt>
                <c:pt idx="1914">
                  <c:v>118.02168333333327</c:v>
                </c:pt>
                <c:pt idx="1915">
                  <c:v>118.02833333333342</c:v>
                </c:pt>
                <c:pt idx="1916">
                  <c:v>118.03999999999996</c:v>
                </c:pt>
                <c:pt idx="1917">
                  <c:v>118.04836666666665</c:v>
                </c:pt>
                <c:pt idx="1918">
                  <c:v>118.05674999999997</c:v>
                </c:pt>
                <c:pt idx="1919">
                  <c:v>118.0800333333334</c:v>
                </c:pt>
                <c:pt idx="1920">
                  <c:v>118.08834999999999</c:v>
                </c:pt>
                <c:pt idx="1921">
                  <c:v>118.10336666666672</c:v>
                </c:pt>
                <c:pt idx="1922">
                  <c:v>118.11501666666675</c:v>
                </c:pt>
                <c:pt idx="1923">
                  <c:v>118.12170000000003</c:v>
                </c:pt>
                <c:pt idx="1924">
                  <c:v>118.13003333333336</c:v>
                </c:pt>
                <c:pt idx="1925">
                  <c:v>118.13670000000002</c:v>
                </c:pt>
                <c:pt idx="1926">
                  <c:v>118.14501666666661</c:v>
                </c:pt>
                <c:pt idx="1927">
                  <c:v>118.15671666666674</c:v>
                </c:pt>
                <c:pt idx="1928">
                  <c:v>118.1650166666667</c:v>
                </c:pt>
                <c:pt idx="1929">
                  <c:v>118.18169999999998</c:v>
                </c:pt>
                <c:pt idx="1930">
                  <c:v>118.1900333333333</c:v>
                </c:pt>
                <c:pt idx="1931">
                  <c:v>118.19836666666663</c:v>
                </c:pt>
                <c:pt idx="1932">
                  <c:v>118.20169999999996</c:v>
                </c:pt>
                <c:pt idx="1933">
                  <c:v>118.21334999999999</c:v>
                </c:pt>
                <c:pt idx="1934">
                  <c:v>118.2233500000001</c:v>
                </c:pt>
                <c:pt idx="1935">
                  <c:v>118.23501666666664</c:v>
                </c:pt>
                <c:pt idx="1936">
                  <c:v>118.24833333333333</c:v>
                </c:pt>
                <c:pt idx="1937">
                  <c:v>118.25670000000002</c:v>
                </c:pt>
                <c:pt idx="1938">
                  <c:v>118.26003333333324</c:v>
                </c:pt>
                <c:pt idx="1939">
                  <c:v>118.27170000000001</c:v>
                </c:pt>
                <c:pt idx="1940">
                  <c:v>118.28834999999992</c:v>
                </c:pt>
                <c:pt idx="1941">
                  <c:v>118.29668333333325</c:v>
                </c:pt>
                <c:pt idx="1942">
                  <c:v>118.30669999999998</c:v>
                </c:pt>
                <c:pt idx="1943">
                  <c:v>118.3150333333333</c:v>
                </c:pt>
                <c:pt idx="1944">
                  <c:v>118.32338333333337</c:v>
                </c:pt>
                <c:pt idx="1945">
                  <c:v>118.32669999999996</c:v>
                </c:pt>
                <c:pt idx="1946">
                  <c:v>118.33836666666673</c:v>
                </c:pt>
                <c:pt idx="1947">
                  <c:v>118.34503333333339</c:v>
                </c:pt>
                <c:pt idx="1948">
                  <c:v>118.35336666666672</c:v>
                </c:pt>
                <c:pt idx="1949">
                  <c:v>118.36501666666675</c:v>
                </c:pt>
                <c:pt idx="1950">
                  <c:v>118.3733666666667</c:v>
                </c:pt>
                <c:pt idx="1951">
                  <c:v>118.38003333333336</c:v>
                </c:pt>
                <c:pt idx="1952">
                  <c:v>118.38834999999995</c:v>
                </c:pt>
                <c:pt idx="1953">
                  <c:v>118.4067</c:v>
                </c:pt>
                <c:pt idx="1954">
                  <c:v>118.41170000000011</c:v>
                </c:pt>
                <c:pt idx="1955">
                  <c:v>118.41835000000003</c:v>
                </c:pt>
                <c:pt idx="1956">
                  <c:v>118.43674999999996</c:v>
                </c:pt>
                <c:pt idx="1957">
                  <c:v>118.44501666666667</c:v>
                </c:pt>
                <c:pt idx="1958">
                  <c:v>118.45671666666669</c:v>
                </c:pt>
                <c:pt idx="1959">
                  <c:v>118.46170000000006</c:v>
                </c:pt>
                <c:pt idx="1960">
                  <c:v>118.47001666666665</c:v>
                </c:pt>
                <c:pt idx="1961">
                  <c:v>118.48168333333342</c:v>
                </c:pt>
                <c:pt idx="1962">
                  <c:v>118.48833333333334</c:v>
                </c:pt>
                <c:pt idx="1963">
                  <c:v>118.49178333333339</c:v>
                </c:pt>
                <c:pt idx="1964">
                  <c:v>118.50003333333336</c:v>
                </c:pt>
                <c:pt idx="1965">
                  <c:v>118.52168333333327</c:v>
                </c:pt>
                <c:pt idx="1966">
                  <c:v>118.53168333333338</c:v>
                </c:pt>
                <c:pt idx="1967">
                  <c:v>118.53834999999992</c:v>
                </c:pt>
                <c:pt idx="1968">
                  <c:v>118.54169999999999</c:v>
                </c:pt>
                <c:pt idx="1969">
                  <c:v>118.5567666666667</c:v>
                </c:pt>
                <c:pt idx="1970">
                  <c:v>118.56335000000001</c:v>
                </c:pt>
                <c:pt idx="1971">
                  <c:v>118.57336666666663</c:v>
                </c:pt>
                <c:pt idx="1972">
                  <c:v>118.5800333333334</c:v>
                </c:pt>
                <c:pt idx="1973">
                  <c:v>118.60671666666678</c:v>
                </c:pt>
                <c:pt idx="1974">
                  <c:v>118.63501666666673</c:v>
                </c:pt>
                <c:pt idx="1975">
                  <c:v>118.64670000000001</c:v>
                </c:pt>
                <c:pt idx="1976">
                  <c:v>118.65335000000005</c:v>
                </c:pt>
                <c:pt idx="1977">
                  <c:v>118.66334999999992</c:v>
                </c:pt>
                <c:pt idx="1978">
                  <c:v>118.67003333333344</c:v>
                </c:pt>
                <c:pt idx="1979">
                  <c:v>118.70835</c:v>
                </c:pt>
                <c:pt idx="1980">
                  <c:v>118.74001666666675</c:v>
                </c:pt>
                <c:pt idx="1981">
                  <c:v>118.74668333333329</c:v>
                </c:pt>
                <c:pt idx="1982">
                  <c:v>118.755</c:v>
                </c:pt>
                <c:pt idx="1983">
                  <c:v>118.76168333333328</c:v>
                </c:pt>
                <c:pt idx="1984">
                  <c:v>118.77336666666667</c:v>
                </c:pt>
                <c:pt idx="1985">
                  <c:v>118.77835000000005</c:v>
                </c:pt>
                <c:pt idx="1986">
                  <c:v>118.78834999999992</c:v>
                </c:pt>
                <c:pt idx="1987">
                  <c:v>118.79668333333325</c:v>
                </c:pt>
                <c:pt idx="1988">
                  <c:v>118.80003333333332</c:v>
                </c:pt>
                <c:pt idx="1989">
                  <c:v>118.81171666666671</c:v>
                </c:pt>
                <c:pt idx="1990">
                  <c:v>118.82338333333337</c:v>
                </c:pt>
                <c:pt idx="1991">
                  <c:v>118.83501666666666</c:v>
                </c:pt>
                <c:pt idx="1992">
                  <c:v>118.85334999999998</c:v>
                </c:pt>
                <c:pt idx="1993">
                  <c:v>118.86503333333337</c:v>
                </c:pt>
                <c:pt idx="1994">
                  <c:v>118.8733666666667</c:v>
                </c:pt>
                <c:pt idx="1995">
                  <c:v>118.87671666666665</c:v>
                </c:pt>
                <c:pt idx="1996">
                  <c:v>118.89003333333335</c:v>
                </c:pt>
                <c:pt idx="1997">
                  <c:v>118.89501666666661</c:v>
                </c:pt>
                <c:pt idx="1998">
                  <c:v>118.90503333333334</c:v>
                </c:pt>
                <c:pt idx="1999">
                  <c:v>118.9150166666667</c:v>
                </c:pt>
                <c:pt idx="2000">
                  <c:v>118.92169999999999</c:v>
                </c:pt>
                <c:pt idx="2001">
                  <c:v>118.93003333333331</c:v>
                </c:pt>
                <c:pt idx="2002">
                  <c:v>118.93671666666671</c:v>
                </c:pt>
                <c:pt idx="2003">
                  <c:v>118.94503333333341</c:v>
                </c:pt>
                <c:pt idx="2004">
                  <c:v>118.95335</c:v>
                </c:pt>
                <c:pt idx="2005">
                  <c:v>118.96001666666666</c:v>
                </c:pt>
                <c:pt idx="2006">
                  <c:v>118.97171666666668</c:v>
                </c:pt>
                <c:pt idx="2007">
                  <c:v>118.98003333333338</c:v>
                </c:pt>
                <c:pt idx="2008">
                  <c:v>118.98834999999997</c:v>
                </c:pt>
                <c:pt idx="2009">
                  <c:v>118.99671666666666</c:v>
                </c:pt>
                <c:pt idx="2010">
                  <c:v>119.00169999999991</c:v>
                </c:pt>
                <c:pt idx="2011">
                  <c:v>119.00836666666669</c:v>
                </c:pt>
                <c:pt idx="2012">
                  <c:v>119.02338333333341</c:v>
                </c:pt>
                <c:pt idx="2013">
                  <c:v>119.03171666666674</c:v>
                </c:pt>
                <c:pt idx="2014">
                  <c:v>119.03834999999992</c:v>
                </c:pt>
                <c:pt idx="2015">
                  <c:v>119.04175000000009</c:v>
                </c:pt>
                <c:pt idx="2016">
                  <c:v>119.05669999999998</c:v>
                </c:pt>
                <c:pt idx="2017">
                  <c:v>119.06501666666668</c:v>
                </c:pt>
                <c:pt idx="2018">
                  <c:v>119.07170000000008</c:v>
                </c:pt>
                <c:pt idx="2019">
                  <c:v>119.08005000000003</c:v>
                </c:pt>
                <c:pt idx="2020">
                  <c:v>119.08834999999999</c:v>
                </c:pt>
                <c:pt idx="2021">
                  <c:v>119.09671666666668</c:v>
                </c:pt>
                <c:pt idx="2022">
                  <c:v>119.10334999999998</c:v>
                </c:pt>
                <c:pt idx="2023">
                  <c:v>119.11003333333326</c:v>
                </c:pt>
                <c:pt idx="2024">
                  <c:v>119.11831666666671</c:v>
                </c:pt>
                <c:pt idx="2025">
                  <c:v>119.13170000000002</c:v>
                </c:pt>
                <c:pt idx="2026">
                  <c:v>119.14670000000001</c:v>
                </c:pt>
                <c:pt idx="2027">
                  <c:v>119.15333333333342</c:v>
                </c:pt>
                <c:pt idx="2028">
                  <c:v>119.16836666666666</c:v>
                </c:pt>
                <c:pt idx="2029">
                  <c:v>119.17835000000002</c:v>
                </c:pt>
                <c:pt idx="2030">
                  <c:v>119.18668333333335</c:v>
                </c:pt>
                <c:pt idx="2031">
                  <c:v>119.19671666666659</c:v>
                </c:pt>
                <c:pt idx="2032">
                  <c:v>119.20836666666662</c:v>
                </c:pt>
                <c:pt idx="2033">
                  <c:v>119.22000000000003</c:v>
                </c:pt>
                <c:pt idx="2034">
                  <c:v>119.23503333333326</c:v>
                </c:pt>
                <c:pt idx="2035">
                  <c:v>119.255</c:v>
                </c:pt>
                <c:pt idx="2036">
                  <c:v>119.26171666666664</c:v>
                </c:pt>
                <c:pt idx="2037">
                  <c:v>119.27670000000001</c:v>
                </c:pt>
                <c:pt idx="2038">
                  <c:v>119.29671666666661</c:v>
                </c:pt>
                <c:pt idx="2039">
                  <c:v>119.31001666666668</c:v>
                </c:pt>
                <c:pt idx="2040">
                  <c:v>119.32505000000003</c:v>
                </c:pt>
                <c:pt idx="2041">
                  <c:v>119.34501666666665</c:v>
                </c:pt>
                <c:pt idx="2042">
                  <c:v>119.36671666666666</c:v>
                </c:pt>
                <c:pt idx="2043">
                  <c:v>119.38833333333332</c:v>
                </c:pt>
                <c:pt idx="2044">
                  <c:v>119.4067</c:v>
                </c:pt>
                <c:pt idx="2045">
                  <c:v>119.4283333333334</c:v>
                </c:pt>
                <c:pt idx="2046">
                  <c:v>119.43501666666668</c:v>
                </c:pt>
                <c:pt idx="2047">
                  <c:v>119.45836666666662</c:v>
                </c:pt>
                <c:pt idx="2048">
                  <c:v>119.48168333333342</c:v>
                </c:pt>
                <c:pt idx="2049">
                  <c:v>119.49668333333329</c:v>
                </c:pt>
                <c:pt idx="2050">
                  <c:v>119.51171666666664</c:v>
                </c:pt>
                <c:pt idx="2051">
                  <c:v>119.53836666666666</c:v>
                </c:pt>
                <c:pt idx="2052">
                  <c:v>119.55841666666674</c:v>
                </c:pt>
                <c:pt idx="2053">
                  <c:v>119.58501666666666</c:v>
                </c:pt>
                <c:pt idx="2054">
                  <c:v>119.61170000000004</c:v>
                </c:pt>
                <c:pt idx="2055">
                  <c:v>119.62671666666665</c:v>
                </c:pt>
                <c:pt idx="2056">
                  <c:v>119.64846666666665</c:v>
                </c:pt>
                <c:pt idx="2057">
                  <c:v>119.66835000000003</c:v>
                </c:pt>
                <c:pt idx="2058">
                  <c:v>119.71170000000006</c:v>
                </c:pt>
                <c:pt idx="2059">
                  <c:v>119.74501666666663</c:v>
                </c:pt>
                <c:pt idx="2060">
                  <c:v>119.77835000000005</c:v>
                </c:pt>
                <c:pt idx="2061">
                  <c:v>119.79336666666666</c:v>
                </c:pt>
                <c:pt idx="2062">
                  <c:v>119.82170000000008</c:v>
                </c:pt>
                <c:pt idx="2063">
                  <c:v>119.86336666666671</c:v>
                </c:pt>
                <c:pt idx="2064">
                  <c:v>119.88170000000002</c:v>
                </c:pt>
                <c:pt idx="2065">
                  <c:v>119.89671666666663</c:v>
                </c:pt>
                <c:pt idx="2066">
                  <c:v>119.92169999999999</c:v>
                </c:pt>
                <c:pt idx="2067">
                  <c:v>119.93670000000009</c:v>
                </c:pt>
                <c:pt idx="2068">
                  <c:v>119.95671666666669</c:v>
                </c:pt>
                <c:pt idx="2069">
                  <c:v>119.98503333333326</c:v>
                </c:pt>
                <c:pt idx="2070">
                  <c:v>120.02168333333327</c:v>
                </c:pt>
                <c:pt idx="2071">
                  <c:v>120.04833333333329</c:v>
                </c:pt>
                <c:pt idx="2072">
                  <c:v>120.08000000000004</c:v>
                </c:pt>
                <c:pt idx="2073">
                  <c:v>120.09833333333336</c:v>
                </c:pt>
                <c:pt idx="2074">
                  <c:v>120.11001666666664</c:v>
                </c:pt>
                <c:pt idx="2075">
                  <c:v>120.14835000000005</c:v>
                </c:pt>
                <c:pt idx="2076">
                  <c:v>120.15843333333328</c:v>
                </c:pt>
                <c:pt idx="2077">
                  <c:v>120.16676666666672</c:v>
                </c:pt>
                <c:pt idx="2078">
                  <c:v>120.19836666666663</c:v>
                </c:pt>
                <c:pt idx="2079">
                  <c:v>120.22671666666668</c:v>
                </c:pt>
                <c:pt idx="2080">
                  <c:v>120.25501666666662</c:v>
                </c:pt>
                <c:pt idx="2081">
                  <c:v>120.29503333333344</c:v>
                </c:pt>
                <c:pt idx="2082">
                  <c:v>120.3483500000001</c:v>
                </c:pt>
                <c:pt idx="2083">
                  <c:v>120.37001666666663</c:v>
                </c:pt>
                <c:pt idx="2084">
                  <c:v>120.40005000000008</c:v>
                </c:pt>
                <c:pt idx="2085">
                  <c:v>120.44670000000008</c:v>
                </c:pt>
                <c:pt idx="2086">
                  <c:v>120.49501666666663</c:v>
                </c:pt>
                <c:pt idx="2087">
                  <c:v>120.50836666666669</c:v>
                </c:pt>
                <c:pt idx="2088">
                  <c:v>120.58339999999998</c:v>
                </c:pt>
                <c:pt idx="2089">
                  <c:v>120.61336666666671</c:v>
                </c:pt>
                <c:pt idx="2090">
                  <c:v>120.65170000000001</c:v>
                </c:pt>
                <c:pt idx="2091">
                  <c:v>120.66679999999997</c:v>
                </c:pt>
                <c:pt idx="2092">
                  <c:v>120.70845000000008</c:v>
                </c:pt>
                <c:pt idx="2093">
                  <c:v>120.75671666666676</c:v>
                </c:pt>
                <c:pt idx="2094">
                  <c:v>120.77336666666667</c:v>
                </c:pt>
                <c:pt idx="2095">
                  <c:v>120.78503333333333</c:v>
                </c:pt>
                <c:pt idx="2096">
                  <c:v>120.80336666666676</c:v>
                </c:pt>
                <c:pt idx="2097">
                  <c:v>120.83343333333335</c:v>
                </c:pt>
                <c:pt idx="2098">
                  <c:v>120.85333333333335</c:v>
                </c:pt>
                <c:pt idx="2099">
                  <c:v>120.88</c:v>
                </c:pt>
                <c:pt idx="2100">
                  <c:v>120.90836666666667</c:v>
                </c:pt>
                <c:pt idx="2101">
                  <c:v>120.92335000000003</c:v>
                </c:pt>
                <c:pt idx="2102">
                  <c:v>120.94335000000001</c:v>
                </c:pt>
                <c:pt idx="2103">
                  <c:v>120.97669999999994</c:v>
                </c:pt>
                <c:pt idx="2104">
                  <c:v>121.03836666666666</c:v>
                </c:pt>
                <c:pt idx="2105">
                  <c:v>121.08670000000006</c:v>
                </c:pt>
                <c:pt idx="2106">
                  <c:v>121.11501666666675</c:v>
                </c:pt>
                <c:pt idx="2107">
                  <c:v>121.15005000000008</c:v>
                </c:pt>
                <c:pt idx="2108">
                  <c:v>121.16836666666666</c:v>
                </c:pt>
                <c:pt idx="2109">
                  <c:v>121.21170000000006</c:v>
                </c:pt>
                <c:pt idx="2110">
                  <c:v>121.23670000000004</c:v>
                </c:pt>
                <c:pt idx="2111">
                  <c:v>121.25334999999995</c:v>
                </c:pt>
                <c:pt idx="2112">
                  <c:v>121.27171666666663</c:v>
                </c:pt>
                <c:pt idx="2113">
                  <c:v>121.31170000000009</c:v>
                </c:pt>
                <c:pt idx="2114">
                  <c:v>121.36836666666659</c:v>
                </c:pt>
                <c:pt idx="2115">
                  <c:v>121.38335000000006</c:v>
                </c:pt>
                <c:pt idx="2116">
                  <c:v>121.39175</c:v>
                </c:pt>
                <c:pt idx="2117">
                  <c:v>121.39670000000001</c:v>
                </c:pt>
                <c:pt idx="2118">
                  <c:v>121.46668333333332</c:v>
                </c:pt>
                <c:pt idx="2119">
                  <c:v>121.49833333333333</c:v>
                </c:pt>
                <c:pt idx="2120">
                  <c:v>121.52001666666661</c:v>
                </c:pt>
                <c:pt idx="2121">
                  <c:v>121.55169999999998</c:v>
                </c:pt>
                <c:pt idx="2122">
                  <c:v>121.56336666666675</c:v>
                </c:pt>
                <c:pt idx="2123">
                  <c:v>121.59503333333339</c:v>
                </c:pt>
                <c:pt idx="2124">
                  <c:v>121.66336666666666</c:v>
                </c:pt>
                <c:pt idx="2125">
                  <c:v>121.68503333333331</c:v>
                </c:pt>
                <c:pt idx="2126">
                  <c:v>121.74668333333329</c:v>
                </c:pt>
                <c:pt idx="2127">
                  <c:v>121.82336666666663</c:v>
                </c:pt>
                <c:pt idx="2128">
                  <c:v>121.83670000000006</c:v>
                </c:pt>
                <c:pt idx="2129">
                  <c:v>121.86334999999997</c:v>
                </c:pt>
                <c:pt idx="2130">
                  <c:v>121.90003333333334</c:v>
                </c:pt>
                <c:pt idx="2131">
                  <c:v>121.90836666666667</c:v>
                </c:pt>
                <c:pt idx="2132">
                  <c:v>121.91669999999999</c:v>
                </c:pt>
                <c:pt idx="2133">
                  <c:v>121.92505000000006</c:v>
                </c:pt>
                <c:pt idx="2134">
                  <c:v>121.9400333333333</c:v>
                </c:pt>
                <c:pt idx="2135">
                  <c:v>121.94336666666663</c:v>
                </c:pt>
                <c:pt idx="2136">
                  <c:v>121.96836666666661</c:v>
                </c:pt>
                <c:pt idx="2137">
                  <c:v>122.00003333333336</c:v>
                </c:pt>
                <c:pt idx="2138">
                  <c:v>122.00670000000002</c:v>
                </c:pt>
                <c:pt idx="2139">
                  <c:v>122.09671666666668</c:v>
                </c:pt>
                <c:pt idx="2140">
                  <c:v>122.10501666666664</c:v>
                </c:pt>
                <c:pt idx="2141">
                  <c:v>122.12836666666669</c:v>
                </c:pt>
                <c:pt idx="2142">
                  <c:v>122.14670000000001</c:v>
                </c:pt>
                <c:pt idx="2143">
                  <c:v>122.23503333333326</c:v>
                </c:pt>
                <c:pt idx="2144">
                  <c:v>122.26336666666668</c:v>
                </c:pt>
                <c:pt idx="2145">
                  <c:v>122.33171666666669</c:v>
                </c:pt>
                <c:pt idx="2146">
                  <c:v>122.35334999999998</c:v>
                </c:pt>
                <c:pt idx="2147">
                  <c:v>122.38670000000002</c:v>
                </c:pt>
                <c:pt idx="2148">
                  <c:v>122.4050166666666</c:v>
                </c:pt>
                <c:pt idx="2149">
                  <c:v>122.42671666666672</c:v>
                </c:pt>
                <c:pt idx="2150">
                  <c:v>122.49833333333333</c:v>
                </c:pt>
                <c:pt idx="2151">
                  <c:v>122.52338333333341</c:v>
                </c:pt>
                <c:pt idx="2152">
                  <c:v>122.53501666666671</c:v>
                </c:pt>
                <c:pt idx="2153">
                  <c:v>122.57170000000008</c:v>
                </c:pt>
                <c:pt idx="2154">
                  <c:v>122.59171666666668</c:v>
                </c:pt>
                <c:pt idx="2155">
                  <c:v>122.59670000000006</c:v>
                </c:pt>
                <c:pt idx="2156">
                  <c:v>122.62001666666663</c:v>
                </c:pt>
                <c:pt idx="2157">
                  <c:v>122.64168333333339</c:v>
                </c:pt>
                <c:pt idx="2158">
                  <c:v>122.69833333333338</c:v>
                </c:pt>
                <c:pt idx="2159">
                  <c:v>122.71669999999995</c:v>
                </c:pt>
                <c:pt idx="2160">
                  <c:v>122.74336666666659</c:v>
                </c:pt>
                <c:pt idx="2161">
                  <c:v>122.77503333333334</c:v>
                </c:pt>
                <c:pt idx="2162">
                  <c:v>122.79005000000006</c:v>
                </c:pt>
                <c:pt idx="2163">
                  <c:v>122.80503333333331</c:v>
                </c:pt>
                <c:pt idx="2164">
                  <c:v>122.82001666666667</c:v>
                </c:pt>
                <c:pt idx="2165">
                  <c:v>122.8267166666667</c:v>
                </c:pt>
                <c:pt idx="2166">
                  <c:v>122.86003333333326</c:v>
                </c:pt>
                <c:pt idx="2167">
                  <c:v>122.8816833333334</c:v>
                </c:pt>
                <c:pt idx="2168">
                  <c:v>122.92503333333332</c:v>
                </c:pt>
                <c:pt idx="2169">
                  <c:v>122.9400333333333</c:v>
                </c:pt>
                <c:pt idx="2170">
                  <c:v>122.95169999999996</c:v>
                </c:pt>
                <c:pt idx="2171">
                  <c:v>122.96834999999999</c:v>
                </c:pt>
                <c:pt idx="2172">
                  <c:v>122.97836666666672</c:v>
                </c:pt>
                <c:pt idx="2173">
                  <c:v>123.00670000000002</c:v>
                </c:pt>
                <c:pt idx="2174">
                  <c:v>123.01670000000001</c:v>
                </c:pt>
                <c:pt idx="2175">
                  <c:v>123.02505000000008</c:v>
                </c:pt>
                <c:pt idx="2176">
                  <c:v>123.03336666666667</c:v>
                </c:pt>
                <c:pt idx="2177">
                  <c:v>123.07503333333329</c:v>
                </c:pt>
                <c:pt idx="2178">
                  <c:v>123.09003333333339</c:v>
                </c:pt>
                <c:pt idx="2179">
                  <c:v>123.09836666666672</c:v>
                </c:pt>
                <c:pt idx="2180">
                  <c:v>123.11001666666664</c:v>
                </c:pt>
                <c:pt idx="2181">
                  <c:v>123.14835000000005</c:v>
                </c:pt>
                <c:pt idx="2182">
                  <c:v>123.15168333333338</c:v>
                </c:pt>
                <c:pt idx="2183">
                  <c:v>123.19171666666671</c:v>
                </c:pt>
                <c:pt idx="2184">
                  <c:v>123.21501666666677</c:v>
                </c:pt>
                <c:pt idx="2185">
                  <c:v>123.23834999999997</c:v>
                </c:pt>
                <c:pt idx="2186">
                  <c:v>123.27336666666667</c:v>
                </c:pt>
                <c:pt idx="2187">
                  <c:v>123.30836666666664</c:v>
                </c:pt>
                <c:pt idx="2188">
                  <c:v>123.31170000000009</c:v>
                </c:pt>
                <c:pt idx="2189">
                  <c:v>123.33503333333329</c:v>
                </c:pt>
                <c:pt idx="2190">
                  <c:v>123.35333333333335</c:v>
                </c:pt>
                <c:pt idx="2191">
                  <c:v>123.37170000000003</c:v>
                </c:pt>
                <c:pt idx="2192">
                  <c:v>123.38501666666673</c:v>
                </c:pt>
                <c:pt idx="2193">
                  <c:v>123.39835000000005</c:v>
                </c:pt>
                <c:pt idx="2194">
                  <c:v>123.46833333333336</c:v>
                </c:pt>
                <c:pt idx="2195">
                  <c:v>123.48335000000009</c:v>
                </c:pt>
                <c:pt idx="2196">
                  <c:v>123.51670000000001</c:v>
                </c:pt>
                <c:pt idx="2197">
                  <c:v>123.54835000000003</c:v>
                </c:pt>
                <c:pt idx="2198">
                  <c:v>123.59336666666661</c:v>
                </c:pt>
                <c:pt idx="2199">
                  <c:v>123.60501666666664</c:v>
                </c:pt>
                <c:pt idx="2200">
                  <c:v>123.62</c:v>
                </c:pt>
                <c:pt idx="2201">
                  <c:v>123.63501666666673</c:v>
                </c:pt>
                <c:pt idx="2202">
                  <c:v>123.65001666666672</c:v>
                </c:pt>
                <c:pt idx="2203">
                  <c:v>123.66499999999996</c:v>
                </c:pt>
                <c:pt idx="2204">
                  <c:v>123.69670000000008</c:v>
                </c:pt>
                <c:pt idx="2205">
                  <c:v>123.70671666666669</c:v>
                </c:pt>
                <c:pt idx="2206">
                  <c:v>123.73003333333338</c:v>
                </c:pt>
                <c:pt idx="2207">
                  <c:v>123.77170000000001</c:v>
                </c:pt>
                <c:pt idx="2208">
                  <c:v>123.80335000000002</c:v>
                </c:pt>
                <c:pt idx="2209">
                  <c:v>123.83834999999999</c:v>
                </c:pt>
                <c:pt idx="2210">
                  <c:v>123.86668333333341</c:v>
                </c:pt>
                <c:pt idx="2211">
                  <c:v>123.9150166666667</c:v>
                </c:pt>
                <c:pt idx="2212">
                  <c:v>123.94169999999997</c:v>
                </c:pt>
                <c:pt idx="2213">
                  <c:v>123.97834999999998</c:v>
                </c:pt>
                <c:pt idx="2214">
                  <c:v>123.99501666666663</c:v>
                </c:pt>
                <c:pt idx="2215">
                  <c:v>124.01836666666668</c:v>
                </c:pt>
                <c:pt idx="2216">
                  <c:v>124.0300166666666</c:v>
                </c:pt>
                <c:pt idx="2217">
                  <c:v>124.04171666666673</c:v>
                </c:pt>
                <c:pt idx="2218">
                  <c:v>124.07835</c:v>
                </c:pt>
                <c:pt idx="2219">
                  <c:v>124.09003333333339</c:v>
                </c:pt>
                <c:pt idx="2220">
                  <c:v>124.10171666666668</c:v>
                </c:pt>
                <c:pt idx="2221">
                  <c:v>124.11670000000004</c:v>
                </c:pt>
                <c:pt idx="2222">
                  <c:v>124.14835000000005</c:v>
                </c:pt>
                <c:pt idx="2223">
                  <c:v>124.18169999999998</c:v>
                </c:pt>
                <c:pt idx="2224">
                  <c:v>124.1900333333333</c:v>
                </c:pt>
                <c:pt idx="2225">
                  <c:v>124.19343333333336</c:v>
                </c:pt>
                <c:pt idx="2226">
                  <c:v>124.21334999999999</c:v>
                </c:pt>
                <c:pt idx="2227">
                  <c:v>124.22503333333327</c:v>
                </c:pt>
                <c:pt idx="2228">
                  <c:v>124.24001666666675</c:v>
                </c:pt>
                <c:pt idx="2229">
                  <c:v>124.2516833333334</c:v>
                </c:pt>
                <c:pt idx="2230">
                  <c:v>124.27499999999998</c:v>
                </c:pt>
                <c:pt idx="2231">
                  <c:v>124.27833333333342</c:v>
                </c:pt>
                <c:pt idx="2232">
                  <c:v>124.29003333333333</c:v>
                </c:pt>
                <c:pt idx="2233">
                  <c:v>124.29833333333329</c:v>
                </c:pt>
                <c:pt idx="2234">
                  <c:v>124.30668333333335</c:v>
                </c:pt>
                <c:pt idx="2235">
                  <c:v>124.31669999999997</c:v>
                </c:pt>
                <c:pt idx="2236">
                  <c:v>124.34671666666668</c:v>
                </c:pt>
                <c:pt idx="2237">
                  <c:v>124.36500000000001</c:v>
                </c:pt>
                <c:pt idx="2238">
                  <c:v>124.38170000000002</c:v>
                </c:pt>
                <c:pt idx="2239">
                  <c:v>124.42336666666665</c:v>
                </c:pt>
                <c:pt idx="2240">
                  <c:v>124.45168333333334</c:v>
                </c:pt>
                <c:pt idx="2241">
                  <c:v>124.47501666666676</c:v>
                </c:pt>
                <c:pt idx="2242">
                  <c:v>124.50001666666674</c:v>
                </c:pt>
                <c:pt idx="2243">
                  <c:v>124.50334999999995</c:v>
                </c:pt>
                <c:pt idx="2244">
                  <c:v>124.51499999999999</c:v>
                </c:pt>
                <c:pt idx="2245">
                  <c:v>124.54171666666673</c:v>
                </c:pt>
                <c:pt idx="2246">
                  <c:v>124.54835000000003</c:v>
                </c:pt>
                <c:pt idx="2247">
                  <c:v>124.58501666666666</c:v>
                </c:pt>
                <c:pt idx="2248">
                  <c:v>124.60334999999998</c:v>
                </c:pt>
                <c:pt idx="2249">
                  <c:v>124.6233666666667</c:v>
                </c:pt>
                <c:pt idx="2250">
                  <c:v>124.64170000000001</c:v>
                </c:pt>
                <c:pt idx="2251">
                  <c:v>124.65671666666674</c:v>
                </c:pt>
                <c:pt idx="2252">
                  <c:v>124.66503333333333</c:v>
                </c:pt>
                <c:pt idx="2253">
                  <c:v>124.67501666666669</c:v>
                </c:pt>
                <c:pt idx="2254">
                  <c:v>124.68500000000006</c:v>
                </c:pt>
                <c:pt idx="2255">
                  <c:v>124.69835000000012</c:v>
                </c:pt>
                <c:pt idx="2256">
                  <c:v>124.70671666666669</c:v>
                </c:pt>
                <c:pt idx="2257">
                  <c:v>124.7483666666667</c:v>
                </c:pt>
                <c:pt idx="2258">
                  <c:v>124.7516833333334</c:v>
                </c:pt>
                <c:pt idx="2259">
                  <c:v>124.77003333333334</c:v>
                </c:pt>
                <c:pt idx="2260">
                  <c:v>124.78003333333334</c:v>
                </c:pt>
                <c:pt idx="2261">
                  <c:v>124.78834999999992</c:v>
                </c:pt>
                <c:pt idx="2262">
                  <c:v>124.80836666666664</c:v>
                </c:pt>
                <c:pt idx="2263">
                  <c:v>124.81835000000001</c:v>
                </c:pt>
                <c:pt idx="2264">
                  <c:v>124.84169999999995</c:v>
                </c:pt>
                <c:pt idx="2265">
                  <c:v>124.88335000000006</c:v>
                </c:pt>
                <c:pt idx="2266">
                  <c:v>124.93169999999998</c:v>
                </c:pt>
                <c:pt idx="2267">
                  <c:v>124.9733500000001</c:v>
                </c:pt>
                <c:pt idx="2268">
                  <c:v>124.97668333333331</c:v>
                </c:pt>
                <c:pt idx="2269">
                  <c:v>124.98834999999997</c:v>
                </c:pt>
                <c:pt idx="2270">
                  <c:v>125.0300166666666</c:v>
                </c:pt>
                <c:pt idx="2271">
                  <c:v>125.04003333333333</c:v>
                </c:pt>
                <c:pt idx="2272">
                  <c:v>125.05501666666669</c:v>
                </c:pt>
                <c:pt idx="2273">
                  <c:v>125.07003333333341</c:v>
                </c:pt>
                <c:pt idx="2274">
                  <c:v>125.09173333333331</c:v>
                </c:pt>
                <c:pt idx="2275">
                  <c:v>125.11170000000004</c:v>
                </c:pt>
                <c:pt idx="2276">
                  <c:v>125.1250500000001</c:v>
                </c:pt>
                <c:pt idx="2277">
                  <c:v>125.13336666666669</c:v>
                </c:pt>
                <c:pt idx="2278">
                  <c:v>125.14001666666672</c:v>
                </c:pt>
                <c:pt idx="2279">
                  <c:v>125.14999999999998</c:v>
                </c:pt>
                <c:pt idx="2280">
                  <c:v>125.15499999999997</c:v>
                </c:pt>
                <c:pt idx="2281">
                  <c:v>125.16334999999992</c:v>
                </c:pt>
                <c:pt idx="2282">
                  <c:v>125.17003333333344</c:v>
                </c:pt>
                <c:pt idx="2283">
                  <c:v>125.17835000000002</c:v>
                </c:pt>
                <c:pt idx="2284">
                  <c:v>125.19001666666668</c:v>
                </c:pt>
                <c:pt idx="2285">
                  <c:v>125.19501666666667</c:v>
                </c:pt>
                <c:pt idx="2286">
                  <c:v>125.20833333333326</c:v>
                </c:pt>
                <c:pt idx="2287">
                  <c:v>125.21669999999995</c:v>
                </c:pt>
                <c:pt idx="2288">
                  <c:v>125.2233500000001</c:v>
                </c:pt>
                <c:pt idx="2289">
                  <c:v>125.23335000000009</c:v>
                </c:pt>
                <c:pt idx="2290">
                  <c:v>125.23833333333334</c:v>
                </c:pt>
                <c:pt idx="2291">
                  <c:v>125.25338333333332</c:v>
                </c:pt>
                <c:pt idx="2292">
                  <c:v>125.26170000000002</c:v>
                </c:pt>
                <c:pt idx="2293">
                  <c:v>125.27171666666663</c:v>
                </c:pt>
                <c:pt idx="2294">
                  <c:v>125.28003333333334</c:v>
                </c:pt>
                <c:pt idx="2295">
                  <c:v>125.29176666666672</c:v>
                </c:pt>
                <c:pt idx="2296">
                  <c:v>125.31501666666668</c:v>
                </c:pt>
                <c:pt idx="2297">
                  <c:v>125.32170000000008</c:v>
                </c:pt>
                <c:pt idx="2298">
                  <c:v>125.33336666666662</c:v>
                </c:pt>
                <c:pt idx="2299">
                  <c:v>125.34670000000006</c:v>
                </c:pt>
                <c:pt idx="2300">
                  <c:v>125.3616833333333</c:v>
                </c:pt>
                <c:pt idx="2301">
                  <c:v>125.39173333333338</c:v>
                </c:pt>
                <c:pt idx="2302">
                  <c:v>125.41669999999999</c:v>
                </c:pt>
                <c:pt idx="2303">
                  <c:v>125.42836666666676</c:v>
                </c:pt>
                <c:pt idx="2304">
                  <c:v>125.43501666666668</c:v>
                </c:pt>
                <c:pt idx="2305">
                  <c:v>125.45169999999996</c:v>
                </c:pt>
                <c:pt idx="2306">
                  <c:v>125.46671666666668</c:v>
                </c:pt>
                <c:pt idx="2307">
                  <c:v>125.47003333333339</c:v>
                </c:pt>
                <c:pt idx="2308">
                  <c:v>125.50003333333336</c:v>
                </c:pt>
                <c:pt idx="2309">
                  <c:v>125.51833333333343</c:v>
                </c:pt>
                <c:pt idx="2310">
                  <c:v>125.56500000000005</c:v>
                </c:pt>
                <c:pt idx="2311">
                  <c:v>125.58336666666662</c:v>
                </c:pt>
                <c:pt idx="2312">
                  <c:v>125.59008333333327</c:v>
                </c:pt>
                <c:pt idx="2313">
                  <c:v>125.62171666666666</c:v>
                </c:pt>
                <c:pt idx="2314">
                  <c:v>125.63001666666662</c:v>
                </c:pt>
                <c:pt idx="2315">
                  <c:v>125.66334999999992</c:v>
                </c:pt>
                <c:pt idx="2316">
                  <c:v>125.67003333333344</c:v>
                </c:pt>
                <c:pt idx="2317">
                  <c:v>125.68169999999998</c:v>
                </c:pt>
                <c:pt idx="2318">
                  <c:v>125.69175000000007</c:v>
                </c:pt>
                <c:pt idx="2319">
                  <c:v>125.70336666666674</c:v>
                </c:pt>
                <c:pt idx="2320">
                  <c:v>125.71669999999995</c:v>
                </c:pt>
                <c:pt idx="2321">
                  <c:v>125.7333666666666</c:v>
                </c:pt>
                <c:pt idx="2322">
                  <c:v>125.76004999999998</c:v>
                </c:pt>
                <c:pt idx="2323">
                  <c:v>125.79336666666666</c:v>
                </c:pt>
                <c:pt idx="2324">
                  <c:v>125.80669999999998</c:v>
                </c:pt>
                <c:pt idx="2325">
                  <c:v>125.81003333333331</c:v>
                </c:pt>
                <c:pt idx="2326">
                  <c:v>125.82168333333334</c:v>
                </c:pt>
                <c:pt idx="2327">
                  <c:v>125.83171666666669</c:v>
                </c:pt>
                <c:pt idx="2328">
                  <c:v>125.84169999999995</c:v>
                </c:pt>
                <c:pt idx="2329">
                  <c:v>125.85001666666676</c:v>
                </c:pt>
                <c:pt idx="2330">
                  <c:v>125.85334999999998</c:v>
                </c:pt>
                <c:pt idx="2331">
                  <c:v>125.86671666666666</c:v>
                </c:pt>
                <c:pt idx="2332">
                  <c:v>125.8733666666667</c:v>
                </c:pt>
                <c:pt idx="2333">
                  <c:v>125.88170000000002</c:v>
                </c:pt>
                <c:pt idx="2334">
                  <c:v>125.89671666666663</c:v>
                </c:pt>
                <c:pt idx="2335">
                  <c:v>125.90835000000004</c:v>
                </c:pt>
                <c:pt idx="2336">
                  <c:v>125.9200166666667</c:v>
                </c:pt>
                <c:pt idx="2337">
                  <c:v>125.94835000000012</c:v>
                </c:pt>
                <c:pt idx="2338">
                  <c:v>125.95669999999996</c:v>
                </c:pt>
                <c:pt idx="2339">
                  <c:v>125.96500000000003</c:v>
                </c:pt>
                <c:pt idx="2340">
                  <c:v>125.97168333333332</c:v>
                </c:pt>
                <c:pt idx="2341">
                  <c:v>125.98671666666667</c:v>
                </c:pt>
                <c:pt idx="2342">
                  <c:v>125.99835000000007</c:v>
                </c:pt>
                <c:pt idx="2343">
                  <c:v>126.01171666666664</c:v>
                </c:pt>
                <c:pt idx="2344">
                  <c:v>126.02671666666674</c:v>
                </c:pt>
                <c:pt idx="2345">
                  <c:v>126.04171666666673</c:v>
                </c:pt>
                <c:pt idx="2346">
                  <c:v>126.05001666666669</c:v>
                </c:pt>
                <c:pt idx="2347">
                  <c:v>126.07503333333329</c:v>
                </c:pt>
                <c:pt idx="2348">
                  <c:v>126.08834999999999</c:v>
                </c:pt>
                <c:pt idx="2349">
                  <c:v>126.12671666666665</c:v>
                </c:pt>
                <c:pt idx="2350">
                  <c:v>126.14170000000001</c:v>
                </c:pt>
                <c:pt idx="2351">
                  <c:v>126.14835000000005</c:v>
                </c:pt>
                <c:pt idx="2352">
                  <c:v>126.18335000000002</c:v>
                </c:pt>
                <c:pt idx="2353">
                  <c:v>126.20003333333329</c:v>
                </c:pt>
                <c:pt idx="2354">
                  <c:v>126.20336666666674</c:v>
                </c:pt>
                <c:pt idx="2355">
                  <c:v>126.23170000000005</c:v>
                </c:pt>
                <c:pt idx="2356">
                  <c:v>126.24001666666675</c:v>
                </c:pt>
                <c:pt idx="2357">
                  <c:v>126.25334999999995</c:v>
                </c:pt>
                <c:pt idx="2358">
                  <c:v>126.26503333333335</c:v>
                </c:pt>
                <c:pt idx="2359">
                  <c:v>126.29176666666672</c:v>
                </c:pt>
                <c:pt idx="2360">
                  <c:v>126.3300333333334</c:v>
                </c:pt>
                <c:pt idx="2361">
                  <c:v>126.34169999999995</c:v>
                </c:pt>
                <c:pt idx="2362">
                  <c:v>126.35334999999998</c:v>
                </c:pt>
                <c:pt idx="2363">
                  <c:v>126.38176666666664</c:v>
                </c:pt>
                <c:pt idx="2364">
                  <c:v>126.44001666666668</c:v>
                </c:pt>
                <c:pt idx="2365">
                  <c:v>126.44999999999993</c:v>
                </c:pt>
                <c:pt idx="2366">
                  <c:v>126.45335</c:v>
                </c:pt>
                <c:pt idx="2367">
                  <c:v>126.46501666666677</c:v>
                </c:pt>
                <c:pt idx="2368">
                  <c:v>126.46836666666661</c:v>
                </c:pt>
                <c:pt idx="2369">
                  <c:v>126.49670000000003</c:v>
                </c:pt>
                <c:pt idx="2370">
                  <c:v>126.51503333333335</c:v>
                </c:pt>
                <c:pt idx="2371">
                  <c:v>126.52670000000001</c:v>
                </c:pt>
                <c:pt idx="2372">
                  <c:v>126.56003333333331</c:v>
                </c:pt>
                <c:pt idx="2373">
                  <c:v>126.59503333333339</c:v>
                </c:pt>
                <c:pt idx="2374">
                  <c:v>126.61501666666675</c:v>
                </c:pt>
                <c:pt idx="2375">
                  <c:v>126.68335000000002</c:v>
                </c:pt>
                <c:pt idx="2376">
                  <c:v>126.6900333333333</c:v>
                </c:pt>
                <c:pt idx="2377">
                  <c:v>126.69501666666667</c:v>
                </c:pt>
                <c:pt idx="2378">
                  <c:v>126.71334999999999</c:v>
                </c:pt>
                <c:pt idx="2379">
                  <c:v>126.78335000000004</c:v>
                </c:pt>
                <c:pt idx="2380">
                  <c:v>126.79835000000003</c:v>
                </c:pt>
                <c:pt idx="2381">
                  <c:v>126.80501666666669</c:v>
                </c:pt>
                <c:pt idx="2382">
                  <c:v>126.81668333333334</c:v>
                </c:pt>
                <c:pt idx="2383">
                  <c:v>126.88</c:v>
                </c:pt>
                <c:pt idx="2384">
                  <c:v>126.88668333333328</c:v>
                </c:pt>
                <c:pt idx="2385">
                  <c:v>126.89835000000005</c:v>
                </c:pt>
                <c:pt idx="2386">
                  <c:v>126.91336666666666</c:v>
                </c:pt>
                <c:pt idx="2387">
                  <c:v>126.9517166666667</c:v>
                </c:pt>
                <c:pt idx="2388">
                  <c:v>126.96333333333337</c:v>
                </c:pt>
                <c:pt idx="2389">
                  <c:v>126.97336666666672</c:v>
                </c:pt>
                <c:pt idx="2390">
                  <c:v>127.00671666666676</c:v>
                </c:pt>
                <c:pt idx="2391">
                  <c:v>127.01333333333332</c:v>
                </c:pt>
                <c:pt idx="2392">
                  <c:v>127.06836666666663</c:v>
                </c:pt>
                <c:pt idx="2393">
                  <c:v>127.0800333333334</c:v>
                </c:pt>
                <c:pt idx="2394">
                  <c:v>127.09176666666667</c:v>
                </c:pt>
                <c:pt idx="2395">
                  <c:v>127.09500000000003</c:v>
                </c:pt>
                <c:pt idx="2396">
                  <c:v>127.10670000000005</c:v>
                </c:pt>
                <c:pt idx="2397">
                  <c:v>127.11336666666671</c:v>
                </c:pt>
                <c:pt idx="2398">
                  <c:v>127.15836666666667</c:v>
                </c:pt>
                <c:pt idx="2399">
                  <c:v>127.16671666666673</c:v>
                </c:pt>
                <c:pt idx="2400">
                  <c:v>127.17835000000002</c:v>
                </c:pt>
                <c:pt idx="2401">
                  <c:v>127.18833333333339</c:v>
                </c:pt>
                <c:pt idx="2402">
                  <c:v>127.20335</c:v>
                </c:pt>
                <c:pt idx="2403">
                  <c:v>127.24170000000004</c:v>
                </c:pt>
                <c:pt idx="2404">
                  <c:v>127.26336666666668</c:v>
                </c:pt>
                <c:pt idx="2405">
                  <c:v>127.2817</c:v>
                </c:pt>
                <c:pt idx="2406">
                  <c:v>127.30171666666672</c:v>
                </c:pt>
                <c:pt idx="2407">
                  <c:v>127.31835000000001</c:v>
                </c:pt>
                <c:pt idx="2408">
                  <c:v>127.33834999999999</c:v>
                </c:pt>
                <c:pt idx="2409">
                  <c:v>127.35333333333335</c:v>
                </c:pt>
                <c:pt idx="2410">
                  <c:v>127.40499999999997</c:v>
                </c:pt>
                <c:pt idx="2411">
                  <c:v>127.41001666666671</c:v>
                </c:pt>
                <c:pt idx="2412">
                  <c:v>127.42336666666665</c:v>
                </c:pt>
                <c:pt idx="2413">
                  <c:v>127.43835000000001</c:v>
                </c:pt>
                <c:pt idx="2414">
                  <c:v>127.44836666666663</c:v>
                </c:pt>
                <c:pt idx="2415">
                  <c:v>127.46669999999995</c:v>
                </c:pt>
                <c:pt idx="2416">
                  <c:v>127.47170000000006</c:v>
                </c:pt>
                <c:pt idx="2417">
                  <c:v>127.48170000000005</c:v>
                </c:pt>
                <c:pt idx="2418">
                  <c:v>127.51501666666672</c:v>
                </c:pt>
                <c:pt idx="2419">
                  <c:v>127.54835000000003</c:v>
                </c:pt>
                <c:pt idx="2420">
                  <c:v>127.55838333333338</c:v>
                </c:pt>
                <c:pt idx="2421">
                  <c:v>127.57003333333341</c:v>
                </c:pt>
                <c:pt idx="2422">
                  <c:v>127.58503333333329</c:v>
                </c:pt>
                <c:pt idx="2423">
                  <c:v>127.62170000000003</c:v>
                </c:pt>
                <c:pt idx="2424">
                  <c:v>127.64501666666661</c:v>
                </c:pt>
                <c:pt idx="2425">
                  <c:v>127.73833333333334</c:v>
                </c:pt>
                <c:pt idx="2426">
                  <c:v>127.76334999999995</c:v>
                </c:pt>
                <c:pt idx="2427">
                  <c:v>127.81501666666668</c:v>
                </c:pt>
                <c:pt idx="2428">
                  <c:v>127.82505000000003</c:v>
                </c:pt>
                <c:pt idx="2429">
                  <c:v>127.83671666666669</c:v>
                </c:pt>
                <c:pt idx="2430">
                  <c:v>127.84670000000006</c:v>
                </c:pt>
                <c:pt idx="2431">
                  <c:v>127.89343333333329</c:v>
                </c:pt>
                <c:pt idx="2432">
                  <c:v>127.9200166666667</c:v>
                </c:pt>
                <c:pt idx="2433">
                  <c:v>127.94835000000012</c:v>
                </c:pt>
                <c:pt idx="2434">
                  <c:v>127.97171666666668</c:v>
                </c:pt>
                <c:pt idx="2435">
                  <c:v>127.99003333333337</c:v>
                </c:pt>
                <c:pt idx="2436">
                  <c:v>127.99835000000007</c:v>
                </c:pt>
                <c:pt idx="2437">
                  <c:v>128.0450166666667</c:v>
                </c:pt>
                <c:pt idx="2438">
                  <c:v>128.06335000000001</c:v>
                </c:pt>
                <c:pt idx="2439">
                  <c:v>128.12501666666674</c:v>
                </c:pt>
                <c:pt idx="2440">
                  <c:v>128.1583833333334</c:v>
                </c:pt>
                <c:pt idx="2441">
                  <c:v>128.19176666666669</c:v>
                </c:pt>
                <c:pt idx="2442">
                  <c:v>128.24835000000007</c:v>
                </c:pt>
                <c:pt idx="2443">
                  <c:v>128.28335000000004</c:v>
                </c:pt>
                <c:pt idx="2444">
                  <c:v>128.30835000000002</c:v>
                </c:pt>
                <c:pt idx="2445">
                  <c:v>128.33834999999999</c:v>
                </c:pt>
                <c:pt idx="2446">
                  <c:v>128.38509999999997</c:v>
                </c:pt>
                <c:pt idx="2447">
                  <c:v>128.40003333333334</c:v>
                </c:pt>
                <c:pt idx="2448">
                  <c:v>128.41009999999994</c:v>
                </c:pt>
                <c:pt idx="2449">
                  <c:v>128.43671666666671</c:v>
                </c:pt>
                <c:pt idx="2450">
                  <c:v>128.45501666666667</c:v>
                </c:pt>
                <c:pt idx="2451">
                  <c:v>128.46671666666668</c:v>
                </c:pt>
                <c:pt idx="2452">
                  <c:v>128.47834999999998</c:v>
                </c:pt>
                <c:pt idx="2453">
                  <c:v>128.5018</c:v>
                </c:pt>
                <c:pt idx="2454">
                  <c:v>128.52836666666667</c:v>
                </c:pt>
                <c:pt idx="2455">
                  <c:v>128.5450166666667</c:v>
                </c:pt>
                <c:pt idx="2456">
                  <c:v>128.56003333333331</c:v>
                </c:pt>
                <c:pt idx="2457">
                  <c:v>128.5650333333333</c:v>
                </c:pt>
                <c:pt idx="2458">
                  <c:v>128.59671666666668</c:v>
                </c:pt>
                <c:pt idx="2459">
                  <c:v>128.63003333333336</c:v>
                </c:pt>
                <c:pt idx="2460">
                  <c:v>128.65170000000001</c:v>
                </c:pt>
                <c:pt idx="2461">
                  <c:v>128.66005000000007</c:v>
                </c:pt>
                <c:pt idx="2462">
                  <c:v>128.67335000000003</c:v>
                </c:pt>
                <c:pt idx="2463">
                  <c:v>128.69670000000008</c:v>
                </c:pt>
                <c:pt idx="2464">
                  <c:v>128.71334999999999</c:v>
                </c:pt>
                <c:pt idx="2465">
                  <c:v>128.72168333333332</c:v>
                </c:pt>
                <c:pt idx="2466">
                  <c:v>128.75501666666662</c:v>
                </c:pt>
                <c:pt idx="2467">
                  <c:v>128.77501666666672</c:v>
                </c:pt>
                <c:pt idx="2468">
                  <c:v>128.78335000000004</c:v>
                </c:pt>
                <c:pt idx="2469">
                  <c:v>128.79833333333329</c:v>
                </c:pt>
                <c:pt idx="2470">
                  <c:v>128.81669999999997</c:v>
                </c:pt>
                <c:pt idx="2471">
                  <c:v>128.83168333333344</c:v>
                </c:pt>
                <c:pt idx="2472">
                  <c:v>128.87834999999995</c:v>
                </c:pt>
                <c:pt idx="2473">
                  <c:v>128.88670000000002</c:v>
                </c:pt>
                <c:pt idx="2474">
                  <c:v>128.89671666666663</c:v>
                </c:pt>
                <c:pt idx="2475">
                  <c:v>128.97834999999998</c:v>
                </c:pt>
                <c:pt idx="2476">
                  <c:v>128.98834999999997</c:v>
                </c:pt>
                <c:pt idx="2477">
                  <c:v>129.00334999999995</c:v>
                </c:pt>
                <c:pt idx="2478">
                  <c:v>129.01499999999999</c:v>
                </c:pt>
                <c:pt idx="2479">
                  <c:v>129.06835000000001</c:v>
                </c:pt>
                <c:pt idx="2480">
                  <c:v>129.10668333333342</c:v>
                </c:pt>
                <c:pt idx="2481">
                  <c:v>129.11336666666671</c:v>
                </c:pt>
                <c:pt idx="2482">
                  <c:v>129.16003333333333</c:v>
                </c:pt>
                <c:pt idx="2483">
                  <c:v>129.21003333333329</c:v>
                </c:pt>
                <c:pt idx="2484">
                  <c:v>129.23335000000009</c:v>
                </c:pt>
                <c:pt idx="2485">
                  <c:v>129.24835000000007</c:v>
                </c:pt>
                <c:pt idx="2486">
                  <c:v>129.26336666666668</c:v>
                </c:pt>
                <c:pt idx="2487">
                  <c:v>129.27335000000005</c:v>
                </c:pt>
                <c:pt idx="2488">
                  <c:v>129.31835000000001</c:v>
                </c:pt>
                <c:pt idx="2489">
                  <c:v>129.33501666666666</c:v>
                </c:pt>
                <c:pt idx="2490">
                  <c:v>129.39670000000001</c:v>
                </c:pt>
                <c:pt idx="2491">
                  <c:v>129.41503333333333</c:v>
                </c:pt>
                <c:pt idx="2492">
                  <c:v>129.43836666666675</c:v>
                </c:pt>
                <c:pt idx="2493">
                  <c:v>129.47336666666672</c:v>
                </c:pt>
                <c:pt idx="2494">
                  <c:v>129.51171666666664</c:v>
                </c:pt>
                <c:pt idx="2495">
                  <c:v>129.5400166666667</c:v>
                </c:pt>
                <c:pt idx="2496">
                  <c:v>129.58000000000004</c:v>
                </c:pt>
                <c:pt idx="2497">
                  <c:v>129.60671666666678</c:v>
                </c:pt>
                <c:pt idx="2498">
                  <c:v>129.62170000000003</c:v>
                </c:pt>
                <c:pt idx="2499">
                  <c:v>129.6316833333334</c:v>
                </c:pt>
                <c:pt idx="2500">
                  <c:v>129.66336666666666</c:v>
                </c:pt>
                <c:pt idx="2501">
                  <c:v>129.69676666666669</c:v>
                </c:pt>
                <c:pt idx="2502">
                  <c:v>129.7050333333334</c:v>
                </c:pt>
                <c:pt idx="2503">
                  <c:v>129.72506666666663</c:v>
                </c:pt>
                <c:pt idx="2504">
                  <c:v>129.78501666666671</c:v>
                </c:pt>
                <c:pt idx="2505">
                  <c:v>129.79671666666661</c:v>
                </c:pt>
                <c:pt idx="2506">
                  <c:v>129.80835000000002</c:v>
                </c:pt>
                <c:pt idx="2507">
                  <c:v>129.8267166666667</c:v>
                </c:pt>
                <c:pt idx="2508">
                  <c:v>129.83169999999996</c:v>
                </c:pt>
                <c:pt idx="2509">
                  <c:v>129.85001666666676</c:v>
                </c:pt>
                <c:pt idx="2510">
                  <c:v>129.86836666666659</c:v>
                </c:pt>
                <c:pt idx="2511">
                  <c:v>130.07835</c:v>
                </c:pt>
                <c:pt idx="2512">
                  <c:v>130.09003333333339</c:v>
                </c:pt>
                <c:pt idx="2513">
                  <c:v>130.10001666666676</c:v>
                </c:pt>
                <c:pt idx="2514">
                  <c:v>130.17336666666665</c:v>
                </c:pt>
                <c:pt idx="2515">
                  <c:v>130.20003333333329</c:v>
                </c:pt>
                <c:pt idx="2516">
                  <c:v>130.24170000000004</c:v>
                </c:pt>
                <c:pt idx="2517">
                  <c:v>130.25838333333343</c:v>
                </c:pt>
                <c:pt idx="2518">
                  <c:v>130.30335000000002</c:v>
                </c:pt>
                <c:pt idx="2519">
                  <c:v>130.33169999999996</c:v>
                </c:pt>
                <c:pt idx="2520">
                  <c:v>130.34670000000006</c:v>
                </c:pt>
                <c:pt idx="2521">
                  <c:v>130.40671666666674</c:v>
                </c:pt>
                <c:pt idx="2522">
                  <c:v>130.46836666666661</c:v>
                </c:pt>
                <c:pt idx="2523">
                  <c:v>130.48335000000009</c:v>
                </c:pt>
                <c:pt idx="2524">
                  <c:v>130.51001666666673</c:v>
                </c:pt>
                <c:pt idx="2525">
                  <c:v>130.51835000000005</c:v>
                </c:pt>
                <c:pt idx="2526">
                  <c:v>130.52836666666667</c:v>
                </c:pt>
                <c:pt idx="2527">
                  <c:v>130.5650333333333</c:v>
                </c:pt>
                <c:pt idx="2528">
                  <c:v>130.57669999999996</c:v>
                </c:pt>
                <c:pt idx="2529">
                  <c:v>130.58670000000006</c:v>
                </c:pt>
                <c:pt idx="2530">
                  <c:v>130.59671666666668</c:v>
                </c:pt>
                <c:pt idx="2531">
                  <c:v>130.63670000000002</c:v>
                </c:pt>
                <c:pt idx="2532">
                  <c:v>130.66170000000011</c:v>
                </c:pt>
                <c:pt idx="2533">
                  <c:v>130.67003333333344</c:v>
                </c:pt>
                <c:pt idx="2534">
                  <c:v>130.68833333333339</c:v>
                </c:pt>
                <c:pt idx="2535">
                  <c:v>130.69670000000008</c:v>
                </c:pt>
                <c:pt idx="2536">
                  <c:v>130.70335</c:v>
                </c:pt>
                <c:pt idx="2537">
                  <c:v>130.71501666666677</c:v>
                </c:pt>
                <c:pt idx="2538">
                  <c:v>130.74334999999996</c:v>
                </c:pt>
                <c:pt idx="2539">
                  <c:v>130.75503333333336</c:v>
                </c:pt>
                <c:pt idx="2540">
                  <c:v>130.78335000000004</c:v>
                </c:pt>
                <c:pt idx="2541">
                  <c:v>130.79500000000007</c:v>
                </c:pt>
                <c:pt idx="2542">
                  <c:v>130.80835000000002</c:v>
                </c:pt>
                <c:pt idx="2543">
                  <c:v>130.82171666666659</c:v>
                </c:pt>
                <c:pt idx="2544">
                  <c:v>130.84171666666668</c:v>
                </c:pt>
                <c:pt idx="2545">
                  <c:v>130.8483500000001</c:v>
                </c:pt>
                <c:pt idx="2546">
                  <c:v>130.86003333333326</c:v>
                </c:pt>
                <c:pt idx="2547">
                  <c:v>130.86834999999996</c:v>
                </c:pt>
                <c:pt idx="2548">
                  <c:v>130.88335000000006</c:v>
                </c:pt>
                <c:pt idx="2549">
                  <c:v>130.89503333333334</c:v>
                </c:pt>
                <c:pt idx="2550">
                  <c:v>130.93003333333331</c:v>
                </c:pt>
                <c:pt idx="2551">
                  <c:v>130.97170000000006</c:v>
                </c:pt>
                <c:pt idx="2552">
                  <c:v>130.98000000000002</c:v>
                </c:pt>
                <c:pt idx="2553">
                  <c:v>130.99833333333333</c:v>
                </c:pt>
                <c:pt idx="2554">
                  <c:v>131.01171666666664</c:v>
                </c:pt>
                <c:pt idx="2555">
                  <c:v>131.04169999999999</c:v>
                </c:pt>
                <c:pt idx="2556">
                  <c:v>131.05671666666672</c:v>
                </c:pt>
                <c:pt idx="2557">
                  <c:v>131.06835000000001</c:v>
                </c:pt>
                <c:pt idx="2558">
                  <c:v>131.08834999999999</c:v>
                </c:pt>
                <c:pt idx="2559">
                  <c:v>131.10003333333327</c:v>
                </c:pt>
                <c:pt idx="2560">
                  <c:v>131.11501666666675</c:v>
                </c:pt>
                <c:pt idx="2561">
                  <c:v>131.15001666666672</c:v>
                </c:pt>
                <c:pt idx="2562">
                  <c:v>131.15671666666674</c:v>
                </c:pt>
                <c:pt idx="2563">
                  <c:v>131.18501666666668</c:v>
                </c:pt>
                <c:pt idx="2564">
                  <c:v>131.19336666666663</c:v>
                </c:pt>
                <c:pt idx="2565">
                  <c:v>131.20501666666667</c:v>
                </c:pt>
                <c:pt idx="2566">
                  <c:v>131.21501666666677</c:v>
                </c:pt>
                <c:pt idx="2567">
                  <c:v>131.2233500000001</c:v>
                </c:pt>
                <c:pt idx="2568">
                  <c:v>131.24334999999996</c:v>
                </c:pt>
                <c:pt idx="2569">
                  <c:v>131.25</c:v>
                </c:pt>
                <c:pt idx="2570">
                  <c:v>131.26168333333328</c:v>
                </c:pt>
                <c:pt idx="2571">
                  <c:v>131.27335000000005</c:v>
                </c:pt>
                <c:pt idx="2572">
                  <c:v>131.28168333333338</c:v>
                </c:pt>
                <c:pt idx="2573">
                  <c:v>131.28836666666666</c:v>
                </c:pt>
                <c:pt idx="2574">
                  <c:v>131.29671666666661</c:v>
                </c:pt>
                <c:pt idx="2575">
                  <c:v>131.31001666666668</c:v>
                </c:pt>
                <c:pt idx="2576">
                  <c:v>131.31671666666671</c:v>
                </c:pt>
                <c:pt idx="2577">
                  <c:v>131.32338333333337</c:v>
                </c:pt>
                <c:pt idx="2578">
                  <c:v>131.33168333333344</c:v>
                </c:pt>
                <c:pt idx="2579">
                  <c:v>131.34336666666661</c:v>
                </c:pt>
                <c:pt idx="2580">
                  <c:v>131.35001666666676</c:v>
                </c:pt>
                <c:pt idx="2581">
                  <c:v>131.35674999999992</c:v>
                </c:pt>
                <c:pt idx="2582">
                  <c:v>131.36503333333337</c:v>
                </c:pt>
                <c:pt idx="2583">
                  <c:v>131.37171666666666</c:v>
                </c:pt>
                <c:pt idx="2584">
                  <c:v>131.38170000000002</c:v>
                </c:pt>
                <c:pt idx="2585">
                  <c:v>131.39003333333335</c:v>
                </c:pt>
                <c:pt idx="2586">
                  <c:v>131.39675</c:v>
                </c:pt>
                <c:pt idx="2587">
                  <c:v>131.40835000000004</c:v>
                </c:pt>
                <c:pt idx="2588">
                  <c:v>131.41669999999999</c:v>
                </c:pt>
                <c:pt idx="2589">
                  <c:v>131.42336666666665</c:v>
                </c:pt>
                <c:pt idx="2590">
                  <c:v>131.43171666666672</c:v>
                </c:pt>
                <c:pt idx="2591">
                  <c:v>131.44335000000001</c:v>
                </c:pt>
                <c:pt idx="2592">
                  <c:v>131.45168333333334</c:v>
                </c:pt>
                <c:pt idx="2593">
                  <c:v>131.46003333333329</c:v>
                </c:pt>
                <c:pt idx="2594">
                  <c:v>131.46669999999995</c:v>
                </c:pt>
                <c:pt idx="2595">
                  <c:v>131.47501666666676</c:v>
                </c:pt>
                <c:pt idx="2596">
                  <c:v>131.48170000000005</c:v>
                </c:pt>
                <c:pt idx="2597">
                  <c:v>131.48670000000004</c:v>
                </c:pt>
                <c:pt idx="2598">
                  <c:v>131.49670000000003</c:v>
                </c:pt>
                <c:pt idx="2599">
                  <c:v>131.50835000000006</c:v>
                </c:pt>
                <c:pt idx="2600">
                  <c:v>131.51668333333339</c:v>
                </c:pt>
                <c:pt idx="2601">
                  <c:v>131.52501666666672</c:v>
                </c:pt>
                <c:pt idx="2602">
                  <c:v>131.53335000000004</c:v>
                </c:pt>
                <c:pt idx="2603">
                  <c:v>131.56335000000001</c:v>
                </c:pt>
                <c:pt idx="2604">
                  <c:v>131.58335</c:v>
                </c:pt>
                <c:pt idx="2605">
                  <c:v>131.60336666666672</c:v>
                </c:pt>
                <c:pt idx="2606">
                  <c:v>131.61501666666675</c:v>
                </c:pt>
                <c:pt idx="2607">
                  <c:v>131.64670000000001</c:v>
                </c:pt>
                <c:pt idx="2608">
                  <c:v>131.71834999999999</c:v>
                </c:pt>
                <c:pt idx="2609">
                  <c:v>131.79503333333344</c:v>
                </c:pt>
                <c:pt idx="2610">
                  <c:v>131.82001666666667</c:v>
                </c:pt>
                <c:pt idx="2611">
                  <c:v>131.91001666666671</c:v>
                </c:pt>
                <c:pt idx="2612">
                  <c:v>131.94168333333334</c:v>
                </c:pt>
                <c:pt idx="2613">
                  <c:v>131.99501666666663</c:v>
                </c:pt>
                <c:pt idx="2614">
                  <c:v>132.03003333333334</c:v>
                </c:pt>
                <c:pt idx="2615">
                  <c:v>132.07005000000004</c:v>
                </c:pt>
                <c:pt idx="2616">
                  <c:v>132.08501666666666</c:v>
                </c:pt>
                <c:pt idx="2617">
                  <c:v>132.15335000000005</c:v>
                </c:pt>
                <c:pt idx="2618">
                  <c:v>132.22505000000001</c:v>
                </c:pt>
                <c:pt idx="2619">
                  <c:v>132.23670000000004</c:v>
                </c:pt>
                <c:pt idx="2620">
                  <c:v>132.26671666666675</c:v>
                </c:pt>
                <c:pt idx="2621">
                  <c:v>132.29836666666665</c:v>
                </c:pt>
                <c:pt idx="2622">
                  <c:v>132.34500000000003</c:v>
                </c:pt>
                <c:pt idx="2623">
                  <c:v>132.40835000000004</c:v>
                </c:pt>
                <c:pt idx="2624">
                  <c:v>132.42343333333338</c:v>
                </c:pt>
                <c:pt idx="2625">
                  <c:v>132.44670000000008</c:v>
                </c:pt>
                <c:pt idx="2626">
                  <c:v>132.47836666666672</c:v>
                </c:pt>
                <c:pt idx="2627">
                  <c:v>132.54669999999999</c:v>
                </c:pt>
                <c:pt idx="2628">
                  <c:v>132.62836666666669</c:v>
                </c:pt>
                <c:pt idx="2629">
                  <c:v>132.68501666666668</c:v>
                </c:pt>
                <c:pt idx="2630">
                  <c:v>132.78003333333334</c:v>
                </c:pt>
                <c:pt idx="2631">
                  <c:v>132.90836666666667</c:v>
                </c:pt>
                <c:pt idx="2632">
                  <c:v>132.92168333333325</c:v>
                </c:pt>
                <c:pt idx="2633">
                  <c:v>133.07499999999993</c:v>
                </c:pt>
                <c:pt idx="2634">
                  <c:v>133.13001666666662</c:v>
                </c:pt>
                <c:pt idx="2635">
                  <c:v>133.22336666666672</c:v>
                </c:pt>
                <c:pt idx="2636">
                  <c:v>133.28834999999992</c:v>
                </c:pt>
                <c:pt idx="2637">
                  <c:v>133.38670000000002</c:v>
                </c:pt>
                <c:pt idx="2638">
                  <c:v>133.39836666666667</c:v>
                </c:pt>
                <c:pt idx="2639">
                  <c:v>133.44000000000005</c:v>
                </c:pt>
                <c:pt idx="2640">
                  <c:v>133.50169999999991</c:v>
                </c:pt>
                <c:pt idx="2641">
                  <c:v>133.51336666666668</c:v>
                </c:pt>
                <c:pt idx="2642">
                  <c:v>133.62003333333337</c:v>
                </c:pt>
                <c:pt idx="2643">
                  <c:v>133.64670000000001</c:v>
                </c:pt>
                <c:pt idx="2644">
                  <c:v>133.66001666666671</c:v>
                </c:pt>
                <c:pt idx="2645">
                  <c:v>133.66836666666666</c:v>
                </c:pt>
                <c:pt idx="2646">
                  <c:v>133.67503333333332</c:v>
                </c:pt>
                <c:pt idx="2647">
                  <c:v>133.76333333333332</c:v>
                </c:pt>
                <c:pt idx="2648">
                  <c:v>133.84670000000006</c:v>
                </c:pt>
                <c:pt idx="2649">
                  <c:v>133.89836666666667</c:v>
                </c:pt>
                <c:pt idx="2650">
                  <c:v>133.93838333333326</c:v>
                </c:pt>
                <c:pt idx="2651">
                  <c:v>134.02168333333327</c:v>
                </c:pt>
                <c:pt idx="2652">
                  <c:v>134.13670000000002</c:v>
                </c:pt>
                <c:pt idx="2653">
                  <c:v>134.1550166666666</c:v>
                </c:pt>
                <c:pt idx="2654">
                  <c:v>134.2050333333334</c:v>
                </c:pt>
                <c:pt idx="2655">
                  <c:v>134.23171666666678</c:v>
                </c:pt>
                <c:pt idx="2656">
                  <c:v>134.26003333333324</c:v>
                </c:pt>
                <c:pt idx="2657">
                  <c:v>134.26836666666668</c:v>
                </c:pt>
                <c:pt idx="2658">
                  <c:v>134.32168333333334</c:v>
                </c:pt>
                <c:pt idx="2659">
                  <c:v>134.34334999999999</c:v>
                </c:pt>
                <c:pt idx="2660">
                  <c:v>134.38501666666673</c:v>
                </c:pt>
                <c:pt idx="2661">
                  <c:v>134.4067</c:v>
                </c:pt>
                <c:pt idx="2662">
                  <c:v>134.45335</c:v>
                </c:pt>
                <c:pt idx="2663">
                  <c:v>134.50833333333333</c:v>
                </c:pt>
                <c:pt idx="2664">
                  <c:v>134.53168333333338</c:v>
                </c:pt>
                <c:pt idx="2665">
                  <c:v>134.57841666666673</c:v>
                </c:pt>
                <c:pt idx="2666">
                  <c:v>134.62851666666666</c:v>
                </c:pt>
                <c:pt idx="2667">
                  <c:v>134.66671666666673</c:v>
                </c:pt>
                <c:pt idx="2668">
                  <c:v>134.67335000000003</c:v>
                </c:pt>
                <c:pt idx="2669">
                  <c:v>134.70835</c:v>
                </c:pt>
                <c:pt idx="2670">
                  <c:v>134.71834999999999</c:v>
                </c:pt>
                <c:pt idx="2671">
                  <c:v>134.81001666666668</c:v>
                </c:pt>
                <c:pt idx="2672">
                  <c:v>134.82835</c:v>
                </c:pt>
                <c:pt idx="2673">
                  <c:v>134.87</c:v>
                </c:pt>
                <c:pt idx="2674">
                  <c:v>134.88003333333336</c:v>
                </c:pt>
                <c:pt idx="2675">
                  <c:v>134.89670000000001</c:v>
                </c:pt>
                <c:pt idx="2676">
                  <c:v>134.91003333333333</c:v>
                </c:pt>
                <c:pt idx="2677">
                  <c:v>134.92336666666665</c:v>
                </c:pt>
                <c:pt idx="2678">
                  <c:v>134.93503333333331</c:v>
                </c:pt>
                <c:pt idx="2679">
                  <c:v>134.95333333333338</c:v>
                </c:pt>
                <c:pt idx="2680">
                  <c:v>134.96170000000006</c:v>
                </c:pt>
                <c:pt idx="2681">
                  <c:v>134.97003333333339</c:v>
                </c:pt>
                <c:pt idx="2682">
                  <c:v>134.98833333333334</c:v>
                </c:pt>
                <c:pt idx="2683">
                  <c:v>135.00334999999995</c:v>
                </c:pt>
                <c:pt idx="2684">
                  <c:v>135.0200000000001</c:v>
                </c:pt>
                <c:pt idx="2685">
                  <c:v>135.02835000000005</c:v>
                </c:pt>
                <c:pt idx="2686">
                  <c:v>135.04333333333341</c:v>
                </c:pt>
                <c:pt idx="2687">
                  <c:v>135.04833333333329</c:v>
                </c:pt>
                <c:pt idx="2688">
                  <c:v>135.06168333333335</c:v>
                </c:pt>
                <c:pt idx="2689">
                  <c:v>135.07168333333334</c:v>
                </c:pt>
                <c:pt idx="2690">
                  <c:v>135.08670000000006</c:v>
                </c:pt>
                <c:pt idx="2691">
                  <c:v>135.10168333333331</c:v>
                </c:pt>
                <c:pt idx="2692">
                  <c:v>135.13001666666662</c:v>
                </c:pt>
                <c:pt idx="2693">
                  <c:v>135.14501666666661</c:v>
                </c:pt>
                <c:pt idx="2694">
                  <c:v>135.15335000000005</c:v>
                </c:pt>
                <c:pt idx="2695">
                  <c:v>135.16835000000003</c:v>
                </c:pt>
                <c:pt idx="2696">
                  <c:v>135.17671666666672</c:v>
                </c:pt>
                <c:pt idx="2697">
                  <c:v>135.19336666666663</c:v>
                </c:pt>
                <c:pt idx="2698">
                  <c:v>135.23501666666664</c:v>
                </c:pt>
                <c:pt idx="2699">
                  <c:v>135.24170000000004</c:v>
                </c:pt>
                <c:pt idx="2700">
                  <c:v>135.26170000000002</c:v>
                </c:pt>
                <c:pt idx="2701">
                  <c:v>135.27001666666661</c:v>
                </c:pt>
                <c:pt idx="2702">
                  <c:v>135.27833333333342</c:v>
                </c:pt>
                <c:pt idx="2703">
                  <c:v>135.28503333333333</c:v>
                </c:pt>
                <c:pt idx="2704">
                  <c:v>135.31001666666668</c:v>
                </c:pt>
                <c:pt idx="2705">
                  <c:v>135.31669999999997</c:v>
                </c:pt>
                <c:pt idx="2706">
                  <c:v>135.33335</c:v>
                </c:pt>
                <c:pt idx="2707">
                  <c:v>135.34503333333339</c:v>
                </c:pt>
                <c:pt idx="2708">
                  <c:v>135.35169999999994</c:v>
                </c:pt>
                <c:pt idx="2709">
                  <c:v>135.38834999999995</c:v>
                </c:pt>
                <c:pt idx="2710">
                  <c:v>135.41835000000003</c:v>
                </c:pt>
                <c:pt idx="2711">
                  <c:v>135.42505000000006</c:v>
                </c:pt>
                <c:pt idx="2712">
                  <c:v>135.49501666666663</c:v>
                </c:pt>
                <c:pt idx="2713">
                  <c:v>135.50334999999995</c:v>
                </c:pt>
                <c:pt idx="2714">
                  <c:v>135.53670000000011</c:v>
                </c:pt>
                <c:pt idx="2715">
                  <c:v>135.54500000000007</c:v>
                </c:pt>
                <c:pt idx="2716">
                  <c:v>135.56001666666668</c:v>
                </c:pt>
                <c:pt idx="2717">
                  <c:v>135.56501666666668</c:v>
                </c:pt>
                <c:pt idx="2718">
                  <c:v>135.57668333333334</c:v>
                </c:pt>
                <c:pt idx="2719">
                  <c:v>135.58335</c:v>
                </c:pt>
                <c:pt idx="2720">
                  <c:v>135.58836666666673</c:v>
                </c:pt>
                <c:pt idx="2721">
                  <c:v>135.59670000000006</c:v>
                </c:pt>
                <c:pt idx="2722">
                  <c:v>135.6116833333333</c:v>
                </c:pt>
                <c:pt idx="2723">
                  <c:v>135.62669999999991</c:v>
                </c:pt>
                <c:pt idx="2724">
                  <c:v>135.63333333333333</c:v>
                </c:pt>
                <c:pt idx="2725">
                  <c:v>135.65170000000001</c:v>
                </c:pt>
                <c:pt idx="2726">
                  <c:v>135.66170000000011</c:v>
                </c:pt>
                <c:pt idx="2727">
                  <c:v>135.68003333333331</c:v>
                </c:pt>
                <c:pt idx="2728">
                  <c:v>135.72505000000001</c:v>
                </c:pt>
                <c:pt idx="2729">
                  <c:v>135.73003333333338</c:v>
                </c:pt>
                <c:pt idx="2730">
                  <c:v>135.74501666666663</c:v>
                </c:pt>
                <c:pt idx="2731">
                  <c:v>135.76003333333324</c:v>
                </c:pt>
                <c:pt idx="2732">
                  <c:v>135.76334999999995</c:v>
                </c:pt>
                <c:pt idx="2733">
                  <c:v>135.77170000000001</c:v>
                </c:pt>
                <c:pt idx="2734">
                  <c:v>135.78668333333337</c:v>
                </c:pt>
                <c:pt idx="2735">
                  <c:v>135.7900166666667</c:v>
                </c:pt>
                <c:pt idx="2736">
                  <c:v>135.80671666666672</c:v>
                </c:pt>
                <c:pt idx="2737">
                  <c:v>135.8483500000001</c:v>
                </c:pt>
                <c:pt idx="2738">
                  <c:v>135.86668333333341</c:v>
                </c:pt>
                <c:pt idx="2739">
                  <c:v>135.87836666666669</c:v>
                </c:pt>
                <c:pt idx="2740">
                  <c:v>135.88670000000002</c:v>
                </c:pt>
                <c:pt idx="2741">
                  <c:v>135.95169999999996</c:v>
                </c:pt>
                <c:pt idx="2742">
                  <c:v>135.95500000000004</c:v>
                </c:pt>
                <c:pt idx="2743">
                  <c:v>136.00835000000006</c:v>
                </c:pt>
                <c:pt idx="2744">
                  <c:v>136.02336666666667</c:v>
                </c:pt>
                <c:pt idx="2745">
                  <c:v>136.04669999999999</c:v>
                </c:pt>
                <c:pt idx="2746">
                  <c:v>136.07168333333334</c:v>
                </c:pt>
                <c:pt idx="2747">
                  <c:v>136.09176666666667</c:v>
                </c:pt>
                <c:pt idx="2748">
                  <c:v>136.11001666666664</c:v>
                </c:pt>
                <c:pt idx="2749">
                  <c:v>136.12170000000003</c:v>
                </c:pt>
                <c:pt idx="2750">
                  <c:v>136.13671666666664</c:v>
                </c:pt>
                <c:pt idx="2751">
                  <c:v>136.14003333333335</c:v>
                </c:pt>
                <c:pt idx="2752">
                  <c:v>136.15335000000005</c:v>
                </c:pt>
                <c:pt idx="2753">
                  <c:v>136.18001666666669</c:v>
                </c:pt>
                <c:pt idx="2754">
                  <c:v>136.19503333333341</c:v>
                </c:pt>
                <c:pt idx="2755">
                  <c:v>136.21001666666666</c:v>
                </c:pt>
                <c:pt idx="2756">
                  <c:v>136.23503333333326</c:v>
                </c:pt>
                <c:pt idx="2757">
                  <c:v>136.26171666666664</c:v>
                </c:pt>
                <c:pt idx="2758">
                  <c:v>136.32168333333334</c:v>
                </c:pt>
                <c:pt idx="2759">
                  <c:v>136.33833333333337</c:v>
                </c:pt>
                <c:pt idx="2760">
                  <c:v>136.38335000000006</c:v>
                </c:pt>
                <c:pt idx="2761">
                  <c:v>136.38834999999995</c:v>
                </c:pt>
                <c:pt idx="2762">
                  <c:v>136.40336666666667</c:v>
                </c:pt>
                <c:pt idx="2763">
                  <c:v>136.43336666666664</c:v>
                </c:pt>
                <c:pt idx="2764">
                  <c:v>136.56668333333334</c:v>
                </c:pt>
                <c:pt idx="2765">
                  <c:v>136.58336666666662</c:v>
                </c:pt>
                <c:pt idx="2766">
                  <c:v>136.60001666666676</c:v>
                </c:pt>
                <c:pt idx="2767">
                  <c:v>136.64501666666661</c:v>
                </c:pt>
                <c:pt idx="2768">
                  <c:v>136.67503333333332</c:v>
                </c:pt>
                <c:pt idx="2769">
                  <c:v>136.6900333333333</c:v>
                </c:pt>
                <c:pt idx="2770">
                  <c:v>136.7017166666667</c:v>
                </c:pt>
                <c:pt idx="2771">
                  <c:v>136.71001666666666</c:v>
                </c:pt>
                <c:pt idx="2772">
                  <c:v>136.72001666666665</c:v>
                </c:pt>
                <c:pt idx="2773">
                  <c:v>136.72336666666672</c:v>
                </c:pt>
                <c:pt idx="2774">
                  <c:v>136.755</c:v>
                </c:pt>
                <c:pt idx="2775">
                  <c:v>136.77170000000001</c:v>
                </c:pt>
                <c:pt idx="2776">
                  <c:v>136.78335000000004</c:v>
                </c:pt>
                <c:pt idx="2777">
                  <c:v>136.85168333333331</c:v>
                </c:pt>
                <c:pt idx="2778">
                  <c:v>136.8616833333333</c:v>
                </c:pt>
                <c:pt idx="2779">
                  <c:v>136.88670000000002</c:v>
                </c:pt>
                <c:pt idx="2780">
                  <c:v>136.91336666666666</c:v>
                </c:pt>
                <c:pt idx="2781">
                  <c:v>136.96668333333332</c:v>
                </c:pt>
                <c:pt idx="2782">
                  <c:v>137.01499999999999</c:v>
                </c:pt>
                <c:pt idx="2783">
                  <c:v>137.0450166666667</c:v>
                </c:pt>
                <c:pt idx="2784">
                  <c:v>137.08501666666666</c:v>
                </c:pt>
                <c:pt idx="2785">
                  <c:v>137.10171666666668</c:v>
                </c:pt>
                <c:pt idx="2786">
                  <c:v>137.14170000000001</c:v>
                </c:pt>
                <c:pt idx="2787">
                  <c:v>137.14670000000001</c:v>
                </c:pt>
                <c:pt idx="2788">
                  <c:v>137.1583833333334</c:v>
                </c:pt>
                <c:pt idx="2789">
                  <c:v>137.16336666666666</c:v>
                </c:pt>
                <c:pt idx="2790">
                  <c:v>137.27003333333334</c:v>
                </c:pt>
                <c:pt idx="2791">
                  <c:v>137.2817</c:v>
                </c:pt>
                <c:pt idx="2792">
                  <c:v>137.36336666666671</c:v>
                </c:pt>
                <c:pt idx="2793">
                  <c:v>137.39001666666672</c:v>
                </c:pt>
                <c:pt idx="2794">
                  <c:v>137.42168333333325</c:v>
                </c:pt>
                <c:pt idx="2795">
                  <c:v>137.43670000000009</c:v>
                </c:pt>
                <c:pt idx="2796">
                  <c:v>137.44833333333338</c:v>
                </c:pt>
                <c:pt idx="2797">
                  <c:v>137.48171666666678</c:v>
                </c:pt>
                <c:pt idx="2798">
                  <c:v>137.49668333333329</c:v>
                </c:pt>
                <c:pt idx="2799">
                  <c:v>137.54169999999999</c:v>
                </c:pt>
                <c:pt idx="2800">
                  <c:v>137.62836666666669</c:v>
                </c:pt>
                <c:pt idx="2801">
                  <c:v>137.64335000000005</c:v>
                </c:pt>
                <c:pt idx="2802">
                  <c:v>137.65671666666674</c:v>
                </c:pt>
                <c:pt idx="2803">
                  <c:v>137.67835000000002</c:v>
                </c:pt>
                <c:pt idx="2804">
                  <c:v>137.69336666666663</c:v>
                </c:pt>
                <c:pt idx="2805">
                  <c:v>137.7233500000001</c:v>
                </c:pt>
                <c:pt idx="2806">
                  <c:v>137.74668333333329</c:v>
                </c:pt>
                <c:pt idx="2807">
                  <c:v>137.77671666666674</c:v>
                </c:pt>
                <c:pt idx="2808">
                  <c:v>137.78336666666667</c:v>
                </c:pt>
                <c:pt idx="2809">
                  <c:v>137.79503333333344</c:v>
                </c:pt>
                <c:pt idx="2810">
                  <c:v>137.80671666666672</c:v>
                </c:pt>
                <c:pt idx="2811">
                  <c:v>137.82001666666667</c:v>
                </c:pt>
                <c:pt idx="2812">
                  <c:v>137.82833333333338</c:v>
                </c:pt>
                <c:pt idx="2813">
                  <c:v>137.84503333333339</c:v>
                </c:pt>
                <c:pt idx="2814">
                  <c:v>137.85334999999998</c:v>
                </c:pt>
                <c:pt idx="2815">
                  <c:v>137.86501666666675</c:v>
                </c:pt>
                <c:pt idx="2816">
                  <c:v>137.88001666666662</c:v>
                </c:pt>
                <c:pt idx="2817">
                  <c:v>137.90336666666667</c:v>
                </c:pt>
                <c:pt idx="2818">
                  <c:v>137.91170000000011</c:v>
                </c:pt>
                <c:pt idx="2819">
                  <c:v>137.9150166666667</c:v>
                </c:pt>
                <c:pt idx="2820">
                  <c:v>137.95001666666667</c:v>
                </c:pt>
                <c:pt idx="2821">
                  <c:v>137.9733500000001</c:v>
                </c:pt>
                <c:pt idx="2822">
                  <c:v>138.02503333333334</c:v>
                </c:pt>
                <c:pt idx="2823">
                  <c:v>138.0450166666667</c:v>
                </c:pt>
                <c:pt idx="2824">
                  <c:v>138.09005000000002</c:v>
                </c:pt>
                <c:pt idx="2825">
                  <c:v>138.11336666666671</c:v>
                </c:pt>
                <c:pt idx="2826">
                  <c:v>138.17169999999999</c:v>
                </c:pt>
                <c:pt idx="2827">
                  <c:v>138.21501666666677</c:v>
                </c:pt>
                <c:pt idx="2828">
                  <c:v>138.2516833333334</c:v>
                </c:pt>
                <c:pt idx="2829">
                  <c:v>138.28834999999992</c:v>
                </c:pt>
                <c:pt idx="2830">
                  <c:v>138.31835000000001</c:v>
                </c:pt>
                <c:pt idx="2831">
                  <c:v>138.32833333333338</c:v>
                </c:pt>
                <c:pt idx="2832">
                  <c:v>138.34836666666672</c:v>
                </c:pt>
                <c:pt idx="2833">
                  <c:v>138.38335000000006</c:v>
                </c:pt>
                <c:pt idx="2834">
                  <c:v>138.39670000000001</c:v>
                </c:pt>
                <c:pt idx="2835">
                  <c:v>138.4200166666667</c:v>
                </c:pt>
                <c:pt idx="2836">
                  <c:v>138.43503333333331</c:v>
                </c:pt>
                <c:pt idx="2837">
                  <c:v>138.4733500000001</c:v>
                </c:pt>
                <c:pt idx="2838">
                  <c:v>138.4866833333333</c:v>
                </c:pt>
                <c:pt idx="2839">
                  <c:v>138.51501666666672</c:v>
                </c:pt>
                <c:pt idx="2840">
                  <c:v>138.57001666666667</c:v>
                </c:pt>
                <c:pt idx="2841">
                  <c:v>138.59501666666665</c:v>
                </c:pt>
                <c:pt idx="2842">
                  <c:v>138.60169999999994</c:v>
                </c:pt>
                <c:pt idx="2843">
                  <c:v>138.6116833333333</c:v>
                </c:pt>
                <c:pt idx="2844">
                  <c:v>138.62</c:v>
                </c:pt>
                <c:pt idx="2845">
                  <c:v>138.62669999999991</c:v>
                </c:pt>
                <c:pt idx="2846">
                  <c:v>138.63333333333333</c:v>
                </c:pt>
                <c:pt idx="2847">
                  <c:v>138.64503333333334</c:v>
                </c:pt>
                <c:pt idx="2848">
                  <c:v>138.65336666666667</c:v>
                </c:pt>
                <c:pt idx="2849">
                  <c:v>138.66168333333337</c:v>
                </c:pt>
                <c:pt idx="2850">
                  <c:v>138.6683833333334</c:v>
                </c:pt>
                <c:pt idx="2851">
                  <c:v>138.67671666666672</c:v>
                </c:pt>
                <c:pt idx="2852">
                  <c:v>138.68501666666668</c:v>
                </c:pt>
                <c:pt idx="2853">
                  <c:v>138.69335000000001</c:v>
                </c:pt>
                <c:pt idx="2854">
                  <c:v>138.7017166666667</c:v>
                </c:pt>
                <c:pt idx="2855">
                  <c:v>138.71001666666666</c:v>
                </c:pt>
                <c:pt idx="2856">
                  <c:v>138.71669999999995</c:v>
                </c:pt>
                <c:pt idx="2857">
                  <c:v>138.72834999999998</c:v>
                </c:pt>
                <c:pt idx="2858">
                  <c:v>138.73171666666678</c:v>
                </c:pt>
                <c:pt idx="2859">
                  <c:v>138.74501666666663</c:v>
                </c:pt>
                <c:pt idx="2860">
                  <c:v>138.75169999999991</c:v>
                </c:pt>
                <c:pt idx="2861">
                  <c:v>138.76003333333324</c:v>
                </c:pt>
                <c:pt idx="2862">
                  <c:v>138.76836666666668</c:v>
                </c:pt>
                <c:pt idx="2863">
                  <c:v>138.77501666666672</c:v>
                </c:pt>
                <c:pt idx="2864">
                  <c:v>138.78668333333337</c:v>
                </c:pt>
                <c:pt idx="2865">
                  <c:v>138.79336666666666</c:v>
                </c:pt>
                <c:pt idx="2866">
                  <c:v>138.80171666666672</c:v>
                </c:pt>
                <c:pt idx="2867">
                  <c:v>138.80503333333331</c:v>
                </c:pt>
                <c:pt idx="2868">
                  <c:v>138.81669999999997</c:v>
                </c:pt>
                <c:pt idx="2869">
                  <c:v>138.83836666666673</c:v>
                </c:pt>
                <c:pt idx="2870">
                  <c:v>138.85168333333331</c:v>
                </c:pt>
                <c:pt idx="2871">
                  <c:v>138.87004999999999</c:v>
                </c:pt>
                <c:pt idx="2872">
                  <c:v>138.87834999999995</c:v>
                </c:pt>
                <c:pt idx="2873">
                  <c:v>138.88170000000002</c:v>
                </c:pt>
                <c:pt idx="2874">
                  <c:v>138.89003333333335</c:v>
                </c:pt>
                <c:pt idx="2875">
                  <c:v>138.9067</c:v>
                </c:pt>
                <c:pt idx="2876">
                  <c:v>138.91668333333337</c:v>
                </c:pt>
                <c:pt idx="2877">
                  <c:v>138.93670000000009</c:v>
                </c:pt>
                <c:pt idx="2878">
                  <c:v>138.94670000000008</c:v>
                </c:pt>
                <c:pt idx="2879">
                  <c:v>138.96001666666666</c:v>
                </c:pt>
                <c:pt idx="2880">
                  <c:v>138.97170000000006</c:v>
                </c:pt>
                <c:pt idx="2881">
                  <c:v>138.995</c:v>
                </c:pt>
                <c:pt idx="2882">
                  <c:v>139.00169999999991</c:v>
                </c:pt>
                <c:pt idx="2883">
                  <c:v>139.01671666666675</c:v>
                </c:pt>
                <c:pt idx="2884">
                  <c:v>139.02835000000005</c:v>
                </c:pt>
                <c:pt idx="2885">
                  <c:v>139.04169999999999</c:v>
                </c:pt>
                <c:pt idx="2886">
                  <c:v>139.05335000000002</c:v>
                </c:pt>
                <c:pt idx="2887">
                  <c:v>139.0767166666667</c:v>
                </c:pt>
                <c:pt idx="2888">
                  <c:v>139.0800333333334</c:v>
                </c:pt>
                <c:pt idx="2889">
                  <c:v>139.09173333333331</c:v>
                </c:pt>
                <c:pt idx="2890">
                  <c:v>139.10003333333327</c:v>
                </c:pt>
                <c:pt idx="2891">
                  <c:v>139.13670000000002</c:v>
                </c:pt>
                <c:pt idx="2892">
                  <c:v>139.15170000000001</c:v>
                </c:pt>
                <c:pt idx="2893">
                  <c:v>139.17336666666665</c:v>
                </c:pt>
                <c:pt idx="2894">
                  <c:v>139.18501666666668</c:v>
                </c:pt>
                <c:pt idx="2895">
                  <c:v>139.19671666666659</c:v>
                </c:pt>
                <c:pt idx="2896">
                  <c:v>139.21831666666662</c:v>
                </c:pt>
                <c:pt idx="2897">
                  <c:v>139.23003333333338</c:v>
                </c:pt>
                <c:pt idx="2898">
                  <c:v>139.24835000000007</c:v>
                </c:pt>
                <c:pt idx="2899">
                  <c:v>139.26001666666673</c:v>
                </c:pt>
                <c:pt idx="2900">
                  <c:v>139.2950166666667</c:v>
                </c:pt>
                <c:pt idx="2901">
                  <c:v>139.30168333333336</c:v>
                </c:pt>
                <c:pt idx="2902">
                  <c:v>139.32170000000008</c:v>
                </c:pt>
                <c:pt idx="2903">
                  <c:v>139.33670000000006</c:v>
                </c:pt>
                <c:pt idx="2904">
                  <c:v>139.35169999999994</c:v>
                </c:pt>
                <c:pt idx="2905">
                  <c:v>139.36501666666675</c:v>
                </c:pt>
                <c:pt idx="2906">
                  <c:v>139.38003333333336</c:v>
                </c:pt>
                <c:pt idx="2907">
                  <c:v>139.40001666666672</c:v>
                </c:pt>
                <c:pt idx="2908">
                  <c:v>139.44835000000012</c:v>
                </c:pt>
                <c:pt idx="2909">
                  <c:v>139.47336666666672</c:v>
                </c:pt>
                <c:pt idx="2910">
                  <c:v>139.48001666666664</c:v>
                </c:pt>
                <c:pt idx="2911">
                  <c:v>139.49503333333337</c:v>
                </c:pt>
                <c:pt idx="2912">
                  <c:v>139.50336666666669</c:v>
                </c:pt>
                <c:pt idx="2913">
                  <c:v>139.51670000000001</c:v>
                </c:pt>
                <c:pt idx="2914">
                  <c:v>139.54169999999999</c:v>
                </c:pt>
                <c:pt idx="2915">
                  <c:v>139.55335000000002</c:v>
                </c:pt>
                <c:pt idx="2916">
                  <c:v>139.60670000000005</c:v>
                </c:pt>
                <c:pt idx="2917">
                  <c:v>139.6316833333334</c:v>
                </c:pt>
                <c:pt idx="2918">
                  <c:v>139.66001666666671</c:v>
                </c:pt>
                <c:pt idx="2919">
                  <c:v>139.67168333333325</c:v>
                </c:pt>
                <c:pt idx="2920">
                  <c:v>139.68171666666672</c:v>
                </c:pt>
                <c:pt idx="2921">
                  <c:v>139.73671666666667</c:v>
                </c:pt>
                <c:pt idx="2922">
                  <c:v>139.74671666666666</c:v>
                </c:pt>
                <c:pt idx="2923">
                  <c:v>139.76334999999995</c:v>
                </c:pt>
                <c:pt idx="2924">
                  <c:v>139.7817</c:v>
                </c:pt>
                <c:pt idx="2925">
                  <c:v>139.85334999999998</c:v>
                </c:pt>
                <c:pt idx="2926">
                  <c:v>139.86334999999997</c:v>
                </c:pt>
                <c:pt idx="2927">
                  <c:v>139.8733666666667</c:v>
                </c:pt>
                <c:pt idx="2928">
                  <c:v>139.90836666666667</c:v>
                </c:pt>
                <c:pt idx="2929">
                  <c:v>139.96171666666669</c:v>
                </c:pt>
                <c:pt idx="2930">
                  <c:v>139.97336666666672</c:v>
                </c:pt>
                <c:pt idx="2931">
                  <c:v>139.98170000000005</c:v>
                </c:pt>
                <c:pt idx="2932">
                  <c:v>139.99334999999996</c:v>
                </c:pt>
                <c:pt idx="2933">
                  <c:v>140.02338333333341</c:v>
                </c:pt>
                <c:pt idx="2934">
                  <c:v>140.06001666666668</c:v>
                </c:pt>
                <c:pt idx="2935">
                  <c:v>140.12001666666663</c:v>
                </c:pt>
                <c:pt idx="2936">
                  <c:v>140.1250500000001</c:v>
                </c:pt>
                <c:pt idx="2937">
                  <c:v>140.14503333333334</c:v>
                </c:pt>
                <c:pt idx="2938">
                  <c:v>140.16170000000011</c:v>
                </c:pt>
                <c:pt idx="2939">
                  <c:v>140.18169999999998</c:v>
                </c:pt>
                <c:pt idx="2940">
                  <c:v>140.22671666666668</c:v>
                </c:pt>
                <c:pt idx="2941">
                  <c:v>140.24336666666659</c:v>
                </c:pt>
                <c:pt idx="2942">
                  <c:v>140.30835000000002</c:v>
                </c:pt>
                <c:pt idx="2943">
                  <c:v>140.33169999999996</c:v>
                </c:pt>
                <c:pt idx="2944">
                  <c:v>140.33836666666673</c:v>
                </c:pt>
                <c:pt idx="2945">
                  <c:v>140.35333333333335</c:v>
                </c:pt>
                <c:pt idx="2946">
                  <c:v>140.39001666666672</c:v>
                </c:pt>
                <c:pt idx="2947">
                  <c:v>140.39835000000005</c:v>
                </c:pt>
                <c:pt idx="2948">
                  <c:v>140.4050166666666</c:v>
                </c:pt>
                <c:pt idx="2949">
                  <c:v>140.41334999999992</c:v>
                </c:pt>
                <c:pt idx="2950">
                  <c:v>140.43168333333335</c:v>
                </c:pt>
                <c:pt idx="2951">
                  <c:v>140.47838333333334</c:v>
                </c:pt>
                <c:pt idx="2952">
                  <c:v>140.49334999999996</c:v>
                </c:pt>
                <c:pt idx="2953">
                  <c:v>140.51835000000005</c:v>
                </c:pt>
                <c:pt idx="2954">
                  <c:v>140.52505000000008</c:v>
                </c:pt>
                <c:pt idx="2955">
                  <c:v>140.53671666666662</c:v>
                </c:pt>
                <c:pt idx="2956">
                  <c:v>140.56501666666668</c:v>
                </c:pt>
                <c:pt idx="2957">
                  <c:v>140.58501666666666</c:v>
                </c:pt>
                <c:pt idx="2958">
                  <c:v>140.59670000000006</c:v>
                </c:pt>
                <c:pt idx="2959">
                  <c:v>140.61501666666675</c:v>
                </c:pt>
                <c:pt idx="2960">
                  <c:v>140.63336666666669</c:v>
                </c:pt>
                <c:pt idx="2961">
                  <c:v>140.64003333333335</c:v>
                </c:pt>
                <c:pt idx="2962">
                  <c:v>140.67835000000002</c:v>
                </c:pt>
                <c:pt idx="2963">
                  <c:v>140.72505000000001</c:v>
                </c:pt>
                <c:pt idx="2964">
                  <c:v>140.74170000000004</c:v>
                </c:pt>
                <c:pt idx="2965">
                  <c:v>140.79003333333333</c:v>
                </c:pt>
                <c:pt idx="2966">
                  <c:v>140.81835000000001</c:v>
                </c:pt>
                <c:pt idx="2967">
                  <c:v>140.83675000000005</c:v>
                </c:pt>
                <c:pt idx="2968">
                  <c:v>140.84333333333336</c:v>
                </c:pt>
                <c:pt idx="2969">
                  <c:v>140.86670000000004</c:v>
                </c:pt>
                <c:pt idx="2970">
                  <c:v>140.95001666666667</c:v>
                </c:pt>
                <c:pt idx="2971">
                  <c:v>140.98170000000005</c:v>
                </c:pt>
                <c:pt idx="2972">
                  <c:v>141.01833333333343</c:v>
                </c:pt>
                <c:pt idx="2973">
                  <c:v>141.08836666666673</c:v>
                </c:pt>
                <c:pt idx="2974">
                  <c:v>141.10169999999994</c:v>
                </c:pt>
                <c:pt idx="2975">
                  <c:v>141.1116833333333</c:v>
                </c:pt>
                <c:pt idx="2976">
                  <c:v>141.1233666666667</c:v>
                </c:pt>
                <c:pt idx="2977">
                  <c:v>141.1316833333334</c:v>
                </c:pt>
                <c:pt idx="2978">
                  <c:v>141.14335000000005</c:v>
                </c:pt>
                <c:pt idx="2979">
                  <c:v>141.15003333333334</c:v>
                </c:pt>
                <c:pt idx="2980">
                  <c:v>141.16168333333337</c:v>
                </c:pt>
                <c:pt idx="2981">
                  <c:v>141.20001666666667</c:v>
                </c:pt>
                <c:pt idx="2982">
                  <c:v>141.21834999999999</c:v>
                </c:pt>
                <c:pt idx="2983">
                  <c:v>141.23671666666667</c:v>
                </c:pt>
                <c:pt idx="2984">
                  <c:v>141.24334999999996</c:v>
                </c:pt>
                <c:pt idx="2985">
                  <c:v>141.27835000000005</c:v>
                </c:pt>
                <c:pt idx="2986">
                  <c:v>141.34001666666677</c:v>
                </c:pt>
                <c:pt idx="2987">
                  <c:v>141.48836666666671</c:v>
                </c:pt>
                <c:pt idx="2988">
                  <c:v>141.51170000000002</c:v>
                </c:pt>
                <c:pt idx="2989">
                  <c:v>141.52336666666667</c:v>
                </c:pt>
                <c:pt idx="2990">
                  <c:v>141.53171666666674</c:v>
                </c:pt>
                <c:pt idx="2991">
                  <c:v>141.56338333333326</c:v>
                </c:pt>
                <c:pt idx="2992">
                  <c:v>141.59678333333329</c:v>
                </c:pt>
                <c:pt idx="2993">
                  <c:v>141.64671666666663</c:v>
                </c:pt>
                <c:pt idx="2994">
                  <c:v>141.66671666666673</c:v>
                </c:pt>
                <c:pt idx="2995">
                  <c:v>141.69836666666663</c:v>
                </c:pt>
                <c:pt idx="2996">
                  <c:v>141.71001666666666</c:v>
                </c:pt>
                <c:pt idx="2997">
                  <c:v>141.74170000000004</c:v>
                </c:pt>
                <c:pt idx="2998">
                  <c:v>141.74833333333333</c:v>
                </c:pt>
                <c:pt idx="2999">
                  <c:v>141.79171666666673</c:v>
                </c:pt>
                <c:pt idx="3000">
                  <c:v>141.80335000000002</c:v>
                </c:pt>
                <c:pt idx="3001">
                  <c:v>141.80668333333335</c:v>
                </c:pt>
                <c:pt idx="3002">
                  <c:v>141.81505000000004</c:v>
                </c:pt>
                <c:pt idx="3003">
                  <c:v>141.84336666666661</c:v>
                </c:pt>
                <c:pt idx="3004">
                  <c:v>141.8583666666666</c:v>
                </c:pt>
                <c:pt idx="3005">
                  <c:v>141.86671666666666</c:v>
                </c:pt>
                <c:pt idx="3006">
                  <c:v>141.89176666666663</c:v>
                </c:pt>
                <c:pt idx="3007">
                  <c:v>141.9150166666667</c:v>
                </c:pt>
                <c:pt idx="3008">
                  <c:v>141.93670000000009</c:v>
                </c:pt>
                <c:pt idx="3009">
                  <c:v>141.95169999999996</c:v>
                </c:pt>
                <c:pt idx="3010">
                  <c:v>141.98836666666671</c:v>
                </c:pt>
                <c:pt idx="3011">
                  <c:v>142.00334999999995</c:v>
                </c:pt>
                <c:pt idx="3012">
                  <c:v>142.04169999999999</c:v>
                </c:pt>
                <c:pt idx="3013">
                  <c:v>142.05671666666672</c:v>
                </c:pt>
                <c:pt idx="3014">
                  <c:v>142.08668333333333</c:v>
                </c:pt>
                <c:pt idx="3015">
                  <c:v>142.10169999999994</c:v>
                </c:pt>
                <c:pt idx="3016">
                  <c:v>142.11003333333326</c:v>
                </c:pt>
                <c:pt idx="3017">
                  <c:v>142.12001666666663</c:v>
                </c:pt>
                <c:pt idx="3018">
                  <c:v>142.12836666666669</c:v>
                </c:pt>
                <c:pt idx="3019">
                  <c:v>142.14501666666661</c:v>
                </c:pt>
                <c:pt idx="3020">
                  <c:v>142.15170000000001</c:v>
                </c:pt>
                <c:pt idx="3021">
                  <c:v>142.17669999999998</c:v>
                </c:pt>
                <c:pt idx="3022">
                  <c:v>142.18335000000002</c:v>
                </c:pt>
                <c:pt idx="3023">
                  <c:v>142.20001666666667</c:v>
                </c:pt>
                <c:pt idx="3024">
                  <c:v>142.21833333333336</c:v>
                </c:pt>
                <c:pt idx="3025">
                  <c:v>142.22669999999994</c:v>
                </c:pt>
                <c:pt idx="3026">
                  <c:v>142.23005000000001</c:v>
                </c:pt>
                <c:pt idx="3027">
                  <c:v>142.25501666666662</c:v>
                </c:pt>
                <c:pt idx="3028">
                  <c:v>142.26343333333341</c:v>
                </c:pt>
                <c:pt idx="3029">
                  <c:v>142.29335000000003</c:v>
                </c:pt>
                <c:pt idx="3030">
                  <c:v>142.42671666666672</c:v>
                </c:pt>
                <c:pt idx="3031">
                  <c:v>142.43501666666668</c:v>
                </c:pt>
                <c:pt idx="3032">
                  <c:v>142.45671666666669</c:v>
                </c:pt>
                <c:pt idx="3033">
                  <c:v>142.46671666666668</c:v>
                </c:pt>
                <c:pt idx="3034">
                  <c:v>142.4983666666667</c:v>
                </c:pt>
                <c:pt idx="3035">
                  <c:v>142.57176666666669</c:v>
                </c:pt>
                <c:pt idx="3036">
                  <c:v>142.59171666666668</c:v>
                </c:pt>
                <c:pt idx="3037">
                  <c:v>142.60671666666678</c:v>
                </c:pt>
                <c:pt idx="3038">
                  <c:v>142.62001666666663</c:v>
                </c:pt>
                <c:pt idx="3039">
                  <c:v>142.64835000000005</c:v>
                </c:pt>
                <c:pt idx="3040">
                  <c:v>142.67836666666676</c:v>
                </c:pt>
                <c:pt idx="3041">
                  <c:v>142.69005000000004</c:v>
                </c:pt>
                <c:pt idx="3042">
                  <c:v>142.70335</c:v>
                </c:pt>
                <c:pt idx="3043">
                  <c:v>142.73003333333338</c:v>
                </c:pt>
                <c:pt idx="3044">
                  <c:v>142.74501666666663</c:v>
                </c:pt>
                <c:pt idx="3045">
                  <c:v>142.74835000000007</c:v>
                </c:pt>
                <c:pt idx="3046">
                  <c:v>142.76336666666668</c:v>
                </c:pt>
                <c:pt idx="3047">
                  <c:v>142.7817</c:v>
                </c:pt>
                <c:pt idx="3048">
                  <c:v>142.79179999999997</c:v>
                </c:pt>
                <c:pt idx="3049">
                  <c:v>142.81669999999997</c:v>
                </c:pt>
                <c:pt idx="3050">
                  <c:v>142.83836666666673</c:v>
                </c:pt>
                <c:pt idx="3051">
                  <c:v>142.86003333333326</c:v>
                </c:pt>
                <c:pt idx="3052">
                  <c:v>142.89836666666667</c:v>
                </c:pt>
                <c:pt idx="3053">
                  <c:v>142.94835000000012</c:v>
                </c:pt>
                <c:pt idx="3054">
                  <c:v>142.9833666666666</c:v>
                </c:pt>
                <c:pt idx="3055">
                  <c:v>142.995</c:v>
                </c:pt>
                <c:pt idx="3056">
                  <c:v>143.02335000000005</c:v>
                </c:pt>
                <c:pt idx="3057">
                  <c:v>143.07003333333341</c:v>
                </c:pt>
                <c:pt idx="3058">
                  <c:v>143.09503333333339</c:v>
                </c:pt>
                <c:pt idx="3059">
                  <c:v>143.11170000000004</c:v>
                </c:pt>
                <c:pt idx="3060">
                  <c:v>143.14835000000005</c:v>
                </c:pt>
                <c:pt idx="3061">
                  <c:v>143.17503333333332</c:v>
                </c:pt>
                <c:pt idx="3062">
                  <c:v>143.21334999999999</c:v>
                </c:pt>
                <c:pt idx="3063">
                  <c:v>143.21669999999995</c:v>
                </c:pt>
                <c:pt idx="3064">
                  <c:v>143.23001666666664</c:v>
                </c:pt>
                <c:pt idx="3065">
                  <c:v>143.23836666666671</c:v>
                </c:pt>
                <c:pt idx="3066">
                  <c:v>143.24503333333337</c:v>
                </c:pt>
                <c:pt idx="3067">
                  <c:v>143.25501666666662</c:v>
                </c:pt>
                <c:pt idx="3068">
                  <c:v>143.26001666666673</c:v>
                </c:pt>
                <c:pt idx="3069">
                  <c:v>143.28670000000011</c:v>
                </c:pt>
                <c:pt idx="3070">
                  <c:v>143.29005000000006</c:v>
                </c:pt>
                <c:pt idx="3071">
                  <c:v>143.30169999999998</c:v>
                </c:pt>
                <c:pt idx="3072">
                  <c:v>143.31338333333326</c:v>
                </c:pt>
                <c:pt idx="3073">
                  <c:v>143.32505000000003</c:v>
                </c:pt>
                <c:pt idx="3074">
                  <c:v>143.33671666666669</c:v>
                </c:pt>
                <c:pt idx="3075">
                  <c:v>143.34003333333339</c:v>
                </c:pt>
                <c:pt idx="3076">
                  <c:v>143.3483500000001</c:v>
                </c:pt>
                <c:pt idx="3077">
                  <c:v>143.36836666666659</c:v>
                </c:pt>
                <c:pt idx="3078">
                  <c:v>143.37833333333333</c:v>
                </c:pt>
                <c:pt idx="3079">
                  <c:v>143.39003333333335</c:v>
                </c:pt>
                <c:pt idx="3080">
                  <c:v>143.39835000000005</c:v>
                </c:pt>
                <c:pt idx="3081">
                  <c:v>143.41835000000003</c:v>
                </c:pt>
                <c:pt idx="3082">
                  <c:v>143.44501666666667</c:v>
                </c:pt>
                <c:pt idx="3083">
                  <c:v>143.46336666666673</c:v>
                </c:pt>
                <c:pt idx="3084">
                  <c:v>143.47669999999994</c:v>
                </c:pt>
                <c:pt idx="3085">
                  <c:v>143.48335000000009</c:v>
                </c:pt>
                <c:pt idx="3086">
                  <c:v>143.50003333333336</c:v>
                </c:pt>
                <c:pt idx="3087">
                  <c:v>143.50835000000006</c:v>
                </c:pt>
                <c:pt idx="3088">
                  <c:v>143.52835000000005</c:v>
                </c:pt>
                <c:pt idx="3089">
                  <c:v>143.54335000000003</c:v>
                </c:pt>
                <c:pt idx="3090">
                  <c:v>143.56003333333331</c:v>
                </c:pt>
                <c:pt idx="3091">
                  <c:v>143.57501666666667</c:v>
                </c:pt>
                <c:pt idx="3092">
                  <c:v>143.61500000000001</c:v>
                </c:pt>
                <c:pt idx="3093">
                  <c:v>143.63001666666662</c:v>
                </c:pt>
                <c:pt idx="3094">
                  <c:v>143.70336666666674</c:v>
                </c:pt>
                <c:pt idx="3095">
                  <c:v>143.71171666666669</c:v>
                </c:pt>
                <c:pt idx="3096">
                  <c:v>143.72003333333339</c:v>
                </c:pt>
                <c:pt idx="3097">
                  <c:v>143.72834999999998</c:v>
                </c:pt>
                <c:pt idx="3098">
                  <c:v>143.73836666666671</c:v>
                </c:pt>
                <c:pt idx="3099">
                  <c:v>143.74501666666663</c:v>
                </c:pt>
                <c:pt idx="3100">
                  <c:v>143.75334999999995</c:v>
                </c:pt>
                <c:pt idx="3101">
                  <c:v>143.76171666666664</c:v>
                </c:pt>
                <c:pt idx="3102">
                  <c:v>143.76836666666668</c:v>
                </c:pt>
                <c:pt idx="3103">
                  <c:v>143.77670000000001</c:v>
                </c:pt>
                <c:pt idx="3104">
                  <c:v>143.78335000000004</c:v>
                </c:pt>
                <c:pt idx="3105">
                  <c:v>143.80835000000002</c:v>
                </c:pt>
                <c:pt idx="3106">
                  <c:v>143.82000000000005</c:v>
                </c:pt>
                <c:pt idx="3107">
                  <c:v>143.82835</c:v>
                </c:pt>
                <c:pt idx="3108">
                  <c:v>143.83834999999999</c:v>
                </c:pt>
                <c:pt idx="3109">
                  <c:v>143.84501666666665</c:v>
                </c:pt>
                <c:pt idx="3110">
                  <c:v>143.85500000000002</c:v>
                </c:pt>
                <c:pt idx="3111">
                  <c:v>143.86334999999997</c:v>
                </c:pt>
                <c:pt idx="3112">
                  <c:v>143.86671666666666</c:v>
                </c:pt>
                <c:pt idx="3113">
                  <c:v>143.88</c:v>
                </c:pt>
                <c:pt idx="3114">
                  <c:v>143.89001666666672</c:v>
                </c:pt>
                <c:pt idx="3115">
                  <c:v>143.90335000000005</c:v>
                </c:pt>
                <c:pt idx="3116">
                  <c:v>143.91333333333341</c:v>
                </c:pt>
                <c:pt idx="3117">
                  <c:v>143.92171666666661</c:v>
                </c:pt>
                <c:pt idx="3118">
                  <c:v>143.93001666666669</c:v>
                </c:pt>
                <c:pt idx="3119">
                  <c:v>143.93835000000001</c:v>
                </c:pt>
                <c:pt idx="3120">
                  <c:v>143.9550333333334</c:v>
                </c:pt>
                <c:pt idx="3121">
                  <c:v>143.96001666666666</c:v>
                </c:pt>
                <c:pt idx="3122">
                  <c:v>143.97171666666668</c:v>
                </c:pt>
                <c:pt idx="3123">
                  <c:v>143.97503333333327</c:v>
                </c:pt>
                <c:pt idx="3124">
                  <c:v>143.98675000000003</c:v>
                </c:pt>
                <c:pt idx="3125">
                  <c:v>143.99670000000003</c:v>
                </c:pt>
                <c:pt idx="3126">
                  <c:v>144.00338333333332</c:v>
                </c:pt>
                <c:pt idx="3127">
                  <c:v>144.01170000000002</c:v>
                </c:pt>
                <c:pt idx="3128">
                  <c:v>144.01835000000005</c:v>
                </c:pt>
                <c:pt idx="3129">
                  <c:v>144.02670000000001</c:v>
                </c:pt>
                <c:pt idx="3130">
                  <c:v>144.03836666666666</c:v>
                </c:pt>
                <c:pt idx="3131">
                  <c:v>144.04669999999999</c:v>
                </c:pt>
                <c:pt idx="3132">
                  <c:v>144.05335000000002</c:v>
                </c:pt>
                <c:pt idx="3133">
                  <c:v>144.06171666666671</c:v>
                </c:pt>
                <c:pt idx="3134">
                  <c:v>144.06836666666663</c:v>
                </c:pt>
                <c:pt idx="3135">
                  <c:v>144.07669999999996</c:v>
                </c:pt>
                <c:pt idx="3136">
                  <c:v>144.08169999999996</c:v>
                </c:pt>
                <c:pt idx="3137">
                  <c:v>144.09671666666668</c:v>
                </c:pt>
                <c:pt idx="3138">
                  <c:v>144.10336666666672</c:v>
                </c:pt>
                <c:pt idx="3139">
                  <c:v>144.11170000000004</c:v>
                </c:pt>
                <c:pt idx="3140">
                  <c:v>144.11501666666675</c:v>
                </c:pt>
                <c:pt idx="3141">
                  <c:v>144.13001666666662</c:v>
                </c:pt>
                <c:pt idx="3142">
                  <c:v>144.13671666666664</c:v>
                </c:pt>
                <c:pt idx="3143">
                  <c:v>144.14336666666668</c:v>
                </c:pt>
                <c:pt idx="3144">
                  <c:v>144.15503333333334</c:v>
                </c:pt>
                <c:pt idx="3145">
                  <c:v>144.16171666666662</c:v>
                </c:pt>
                <c:pt idx="3146">
                  <c:v>144.17003333333344</c:v>
                </c:pt>
                <c:pt idx="3147">
                  <c:v>144.18835000000001</c:v>
                </c:pt>
                <c:pt idx="3148">
                  <c:v>144.19503333333341</c:v>
                </c:pt>
                <c:pt idx="3149">
                  <c:v>144.19836666666663</c:v>
                </c:pt>
                <c:pt idx="3150">
                  <c:v>144.21003333333329</c:v>
                </c:pt>
                <c:pt idx="3151">
                  <c:v>144.21669999999995</c:v>
                </c:pt>
                <c:pt idx="3152">
                  <c:v>144.23003333333338</c:v>
                </c:pt>
                <c:pt idx="3153">
                  <c:v>144.24003333333337</c:v>
                </c:pt>
                <c:pt idx="3154">
                  <c:v>144.25001666666674</c:v>
                </c:pt>
                <c:pt idx="3155">
                  <c:v>144.25838333333343</c:v>
                </c:pt>
                <c:pt idx="3156">
                  <c:v>144.26678333333336</c:v>
                </c:pt>
                <c:pt idx="3157">
                  <c:v>144.27335000000005</c:v>
                </c:pt>
                <c:pt idx="3158">
                  <c:v>144.29669999999999</c:v>
                </c:pt>
                <c:pt idx="3159">
                  <c:v>144.30335000000002</c:v>
                </c:pt>
                <c:pt idx="3160">
                  <c:v>144.31168333333335</c:v>
                </c:pt>
                <c:pt idx="3161">
                  <c:v>144.32000000000005</c:v>
                </c:pt>
                <c:pt idx="3162">
                  <c:v>144.33001666666667</c:v>
                </c:pt>
                <c:pt idx="3163">
                  <c:v>144.33834999999999</c:v>
                </c:pt>
                <c:pt idx="3164">
                  <c:v>144.34168333333332</c:v>
                </c:pt>
                <c:pt idx="3165">
                  <c:v>144.3616833333333</c:v>
                </c:pt>
                <c:pt idx="3166">
                  <c:v>144.36834999999996</c:v>
                </c:pt>
                <c:pt idx="3167">
                  <c:v>144.37501666666674</c:v>
                </c:pt>
                <c:pt idx="3168">
                  <c:v>144.38503333333324</c:v>
                </c:pt>
                <c:pt idx="3169">
                  <c:v>144.3950000000001</c:v>
                </c:pt>
                <c:pt idx="3170">
                  <c:v>144.40170000000001</c:v>
                </c:pt>
                <c:pt idx="3171">
                  <c:v>144.41334999999992</c:v>
                </c:pt>
                <c:pt idx="3172">
                  <c:v>144.42836666666676</c:v>
                </c:pt>
                <c:pt idx="3173">
                  <c:v>144.43501666666668</c:v>
                </c:pt>
                <c:pt idx="3174">
                  <c:v>144.44670000000008</c:v>
                </c:pt>
                <c:pt idx="3175">
                  <c:v>144.45335</c:v>
                </c:pt>
                <c:pt idx="3176">
                  <c:v>144.46003333333329</c:v>
                </c:pt>
                <c:pt idx="3177">
                  <c:v>144.47171666666668</c:v>
                </c:pt>
                <c:pt idx="3178">
                  <c:v>144.47834999999998</c:v>
                </c:pt>
                <c:pt idx="3179">
                  <c:v>144.48501666666664</c:v>
                </c:pt>
                <c:pt idx="3180">
                  <c:v>144.50169999999991</c:v>
                </c:pt>
                <c:pt idx="3181">
                  <c:v>144.51334999999995</c:v>
                </c:pt>
                <c:pt idx="3182">
                  <c:v>144.53003333333334</c:v>
                </c:pt>
                <c:pt idx="3183">
                  <c:v>144.53336666666667</c:v>
                </c:pt>
                <c:pt idx="3184">
                  <c:v>144.54003333333333</c:v>
                </c:pt>
                <c:pt idx="3185">
                  <c:v>144.55501666666669</c:v>
                </c:pt>
                <c:pt idx="3186">
                  <c:v>144.58001666666667</c:v>
                </c:pt>
                <c:pt idx="3187">
                  <c:v>144.58335</c:v>
                </c:pt>
                <c:pt idx="3188">
                  <c:v>144.59336666666661</c:v>
                </c:pt>
                <c:pt idx="3189">
                  <c:v>144.60334999999998</c:v>
                </c:pt>
                <c:pt idx="3190">
                  <c:v>144.60835000000009</c:v>
                </c:pt>
                <c:pt idx="3191">
                  <c:v>144.61834999999996</c:v>
                </c:pt>
                <c:pt idx="3192">
                  <c:v>144.63670000000002</c:v>
                </c:pt>
                <c:pt idx="3193">
                  <c:v>144.64335000000005</c:v>
                </c:pt>
                <c:pt idx="3194">
                  <c:v>144.6550166666666</c:v>
                </c:pt>
                <c:pt idx="3195">
                  <c:v>144.6700166666667</c:v>
                </c:pt>
                <c:pt idx="3196">
                  <c:v>144.67499999999995</c:v>
                </c:pt>
                <c:pt idx="3197">
                  <c:v>144.68671666666671</c:v>
                </c:pt>
                <c:pt idx="3198">
                  <c:v>144.69501666666667</c:v>
                </c:pt>
                <c:pt idx="3199">
                  <c:v>144.69835000000012</c:v>
                </c:pt>
                <c:pt idx="3200">
                  <c:v>144.70669999999996</c:v>
                </c:pt>
                <c:pt idx="3201">
                  <c:v>144.71671666666668</c:v>
                </c:pt>
                <c:pt idx="3202">
                  <c:v>144.72838333333334</c:v>
                </c:pt>
                <c:pt idx="3203">
                  <c:v>144.73833333333334</c:v>
                </c:pt>
                <c:pt idx="3204">
                  <c:v>144.74670000000003</c:v>
                </c:pt>
                <c:pt idx="3205">
                  <c:v>144.75003333333336</c:v>
                </c:pt>
                <c:pt idx="3206">
                  <c:v>144.76168333333328</c:v>
                </c:pt>
                <c:pt idx="3207">
                  <c:v>144.76499999999999</c:v>
                </c:pt>
                <c:pt idx="3208">
                  <c:v>144.77836666666667</c:v>
                </c:pt>
                <c:pt idx="3209">
                  <c:v>144.78834999999992</c:v>
                </c:pt>
                <c:pt idx="3210">
                  <c:v>144.79671666666661</c:v>
                </c:pt>
                <c:pt idx="3211">
                  <c:v>144.80336666666676</c:v>
                </c:pt>
                <c:pt idx="3212">
                  <c:v>144.81669999999997</c:v>
                </c:pt>
                <c:pt idx="3213">
                  <c:v>144.83501666666666</c:v>
                </c:pt>
                <c:pt idx="3214">
                  <c:v>144.86170000000004</c:v>
                </c:pt>
                <c:pt idx="3215">
                  <c:v>144.87669999999991</c:v>
                </c:pt>
                <c:pt idx="3216">
                  <c:v>144.89176666666663</c:v>
                </c:pt>
                <c:pt idx="3217">
                  <c:v>144.89835000000005</c:v>
                </c:pt>
                <c:pt idx="3218">
                  <c:v>144.91171666666662</c:v>
                </c:pt>
                <c:pt idx="3219">
                  <c:v>144.91835000000003</c:v>
                </c:pt>
                <c:pt idx="3220">
                  <c:v>144.93001666666669</c:v>
                </c:pt>
                <c:pt idx="3221">
                  <c:v>144.93335000000002</c:v>
                </c:pt>
                <c:pt idx="3222">
                  <c:v>144.94501666666667</c:v>
                </c:pt>
                <c:pt idx="3223">
                  <c:v>144.95335</c:v>
                </c:pt>
                <c:pt idx="3224">
                  <c:v>144.97003333333339</c:v>
                </c:pt>
                <c:pt idx="3225">
                  <c:v>144.97834999999998</c:v>
                </c:pt>
                <c:pt idx="3226">
                  <c:v>144.9866833333333</c:v>
                </c:pt>
                <c:pt idx="3227">
                  <c:v>144.99003333333337</c:v>
                </c:pt>
                <c:pt idx="3228">
                  <c:v>145.00171666666665</c:v>
                </c:pt>
                <c:pt idx="3229">
                  <c:v>145.01001666666673</c:v>
                </c:pt>
                <c:pt idx="3230">
                  <c:v>145.02003333333334</c:v>
                </c:pt>
                <c:pt idx="3231">
                  <c:v>145.02835000000005</c:v>
                </c:pt>
                <c:pt idx="3232">
                  <c:v>145.03501666666671</c:v>
                </c:pt>
                <c:pt idx="3233">
                  <c:v>145.04333333333341</c:v>
                </c:pt>
                <c:pt idx="3234">
                  <c:v>145.05335000000002</c:v>
                </c:pt>
                <c:pt idx="3235">
                  <c:v>145.07171666666659</c:v>
                </c:pt>
                <c:pt idx="3236">
                  <c:v>145.08501666666666</c:v>
                </c:pt>
                <c:pt idx="3237">
                  <c:v>145.09334999999999</c:v>
                </c:pt>
                <c:pt idx="3238">
                  <c:v>145.10000000000002</c:v>
                </c:pt>
                <c:pt idx="3239">
                  <c:v>145.10833333333335</c:v>
                </c:pt>
                <c:pt idx="3240">
                  <c:v>145.12170000000003</c:v>
                </c:pt>
                <c:pt idx="3241">
                  <c:v>145.13</c:v>
                </c:pt>
                <c:pt idx="3242">
                  <c:v>145.13836666666668</c:v>
                </c:pt>
                <c:pt idx="3243">
                  <c:v>145.15335000000005</c:v>
                </c:pt>
                <c:pt idx="3244">
                  <c:v>145.16003333333333</c:v>
                </c:pt>
                <c:pt idx="3245">
                  <c:v>145.17003333333344</c:v>
                </c:pt>
                <c:pt idx="3246">
                  <c:v>145.17336666666665</c:v>
                </c:pt>
                <c:pt idx="3247">
                  <c:v>145.1817666666667</c:v>
                </c:pt>
                <c:pt idx="3248">
                  <c:v>145.20169999999996</c:v>
                </c:pt>
                <c:pt idx="3249">
                  <c:v>145.21171666666669</c:v>
                </c:pt>
                <c:pt idx="3250">
                  <c:v>145.22836666666672</c:v>
                </c:pt>
                <c:pt idx="3251">
                  <c:v>145.23836666666671</c:v>
                </c:pt>
                <c:pt idx="3252">
                  <c:v>145.24171666666666</c:v>
                </c:pt>
                <c:pt idx="3253">
                  <c:v>145.25169999999991</c:v>
                </c:pt>
                <c:pt idx="3254">
                  <c:v>145.26336666666668</c:v>
                </c:pt>
                <c:pt idx="3255">
                  <c:v>145.27171666666663</c:v>
                </c:pt>
                <c:pt idx="3256">
                  <c:v>145.27835000000005</c:v>
                </c:pt>
                <c:pt idx="3257">
                  <c:v>145.28834999999992</c:v>
                </c:pt>
                <c:pt idx="3258">
                  <c:v>145.2950166666667</c:v>
                </c:pt>
                <c:pt idx="3259">
                  <c:v>145.30336666666676</c:v>
                </c:pt>
                <c:pt idx="3260">
                  <c:v>145.31001666666668</c:v>
                </c:pt>
                <c:pt idx="3261">
                  <c:v>145.31501666666668</c:v>
                </c:pt>
                <c:pt idx="3262">
                  <c:v>145.32836666666674</c:v>
                </c:pt>
                <c:pt idx="3263">
                  <c:v>145.33836666666673</c:v>
                </c:pt>
                <c:pt idx="3264">
                  <c:v>145.35333333333335</c:v>
                </c:pt>
                <c:pt idx="3265">
                  <c:v>145.36171666666667</c:v>
                </c:pt>
                <c:pt idx="3266">
                  <c:v>145.38001666666662</c:v>
                </c:pt>
                <c:pt idx="3267">
                  <c:v>145.38501666666673</c:v>
                </c:pt>
                <c:pt idx="3268">
                  <c:v>145.39501666666661</c:v>
                </c:pt>
                <c:pt idx="3269">
                  <c:v>145.40336666666667</c:v>
                </c:pt>
                <c:pt idx="3270">
                  <c:v>145.4067</c:v>
                </c:pt>
                <c:pt idx="3271">
                  <c:v>145.4150166666667</c:v>
                </c:pt>
                <c:pt idx="3272">
                  <c:v>145.42338333333339</c:v>
                </c:pt>
                <c:pt idx="3273">
                  <c:v>145.43501666666668</c:v>
                </c:pt>
                <c:pt idx="3274">
                  <c:v>145.44501666666667</c:v>
                </c:pt>
                <c:pt idx="3275">
                  <c:v>145.45335</c:v>
                </c:pt>
                <c:pt idx="3276">
                  <c:v>145.46170000000006</c:v>
                </c:pt>
                <c:pt idx="3277">
                  <c:v>145.46501666666677</c:v>
                </c:pt>
                <c:pt idx="3278">
                  <c:v>145.48001666666664</c:v>
                </c:pt>
                <c:pt idx="3279">
                  <c:v>145.48834999999997</c:v>
                </c:pt>
                <c:pt idx="3280">
                  <c:v>145.49175000000002</c:v>
                </c:pt>
                <c:pt idx="3281">
                  <c:v>145.50334999999995</c:v>
                </c:pt>
                <c:pt idx="3282">
                  <c:v>145.50670000000002</c:v>
                </c:pt>
                <c:pt idx="3283">
                  <c:v>145.52168333333327</c:v>
                </c:pt>
                <c:pt idx="3284">
                  <c:v>145.53003333333334</c:v>
                </c:pt>
                <c:pt idx="3285">
                  <c:v>145.53671666666662</c:v>
                </c:pt>
                <c:pt idx="3286">
                  <c:v>145.5450166666667</c:v>
                </c:pt>
                <c:pt idx="3287">
                  <c:v>145.55501666666669</c:v>
                </c:pt>
                <c:pt idx="3288">
                  <c:v>145.56336666666675</c:v>
                </c:pt>
                <c:pt idx="3289">
                  <c:v>145.57171666666659</c:v>
                </c:pt>
                <c:pt idx="3290">
                  <c:v>145.57501666666667</c:v>
                </c:pt>
                <c:pt idx="3291">
                  <c:v>145.58670000000006</c:v>
                </c:pt>
                <c:pt idx="3292">
                  <c:v>145.59005000000002</c:v>
                </c:pt>
                <c:pt idx="3293">
                  <c:v>145.60503333333338</c:v>
                </c:pt>
                <c:pt idx="3294">
                  <c:v>145.61336666666671</c:v>
                </c:pt>
                <c:pt idx="3295">
                  <c:v>145.61670000000004</c:v>
                </c:pt>
                <c:pt idx="3296">
                  <c:v>145.62836666666669</c:v>
                </c:pt>
                <c:pt idx="3297">
                  <c:v>145.63501666666673</c:v>
                </c:pt>
                <c:pt idx="3298">
                  <c:v>145.65170000000001</c:v>
                </c:pt>
                <c:pt idx="3299">
                  <c:v>145.66336666666666</c:v>
                </c:pt>
                <c:pt idx="3300">
                  <c:v>145.67171666666661</c:v>
                </c:pt>
                <c:pt idx="3301">
                  <c:v>145.67835000000002</c:v>
                </c:pt>
                <c:pt idx="3302">
                  <c:v>145.68671666666671</c:v>
                </c:pt>
                <c:pt idx="3303">
                  <c:v>145.69671666666659</c:v>
                </c:pt>
                <c:pt idx="3304">
                  <c:v>145.70001666666667</c:v>
                </c:pt>
                <c:pt idx="3305">
                  <c:v>145.70836666666662</c:v>
                </c:pt>
                <c:pt idx="3306">
                  <c:v>145.73003333333338</c:v>
                </c:pt>
                <c:pt idx="3307">
                  <c:v>145.73836666666671</c:v>
                </c:pt>
                <c:pt idx="3308">
                  <c:v>145.74501666666663</c:v>
                </c:pt>
                <c:pt idx="3309">
                  <c:v>145.74835000000007</c:v>
                </c:pt>
                <c:pt idx="3310">
                  <c:v>145.76170000000002</c:v>
                </c:pt>
                <c:pt idx="3311">
                  <c:v>145.77170000000001</c:v>
                </c:pt>
                <c:pt idx="3312">
                  <c:v>145.78003333333334</c:v>
                </c:pt>
                <c:pt idx="3313">
                  <c:v>145.78834999999992</c:v>
                </c:pt>
                <c:pt idx="3314">
                  <c:v>145.80003333333332</c:v>
                </c:pt>
                <c:pt idx="3315">
                  <c:v>145.81170000000009</c:v>
                </c:pt>
                <c:pt idx="3316">
                  <c:v>145.81501666666668</c:v>
                </c:pt>
                <c:pt idx="3317">
                  <c:v>145.82836666666674</c:v>
                </c:pt>
                <c:pt idx="3318">
                  <c:v>145.83501666666666</c:v>
                </c:pt>
                <c:pt idx="3319">
                  <c:v>145.84334999999999</c:v>
                </c:pt>
                <c:pt idx="3320">
                  <c:v>145.85334999999998</c:v>
                </c:pt>
                <c:pt idx="3321">
                  <c:v>145.86170000000004</c:v>
                </c:pt>
                <c:pt idx="3322">
                  <c:v>145.86501666666675</c:v>
                </c:pt>
                <c:pt idx="3323">
                  <c:v>145.87669999999991</c:v>
                </c:pt>
                <c:pt idx="3324">
                  <c:v>145.88833333333332</c:v>
                </c:pt>
                <c:pt idx="3325">
                  <c:v>145.89670000000001</c:v>
                </c:pt>
                <c:pt idx="3326">
                  <c:v>145.90335000000005</c:v>
                </c:pt>
                <c:pt idx="3327">
                  <c:v>145.91170000000011</c:v>
                </c:pt>
                <c:pt idx="3328">
                  <c:v>145.92000000000007</c:v>
                </c:pt>
                <c:pt idx="3329">
                  <c:v>145.92336666666665</c:v>
                </c:pt>
                <c:pt idx="3330">
                  <c:v>145.93835000000001</c:v>
                </c:pt>
                <c:pt idx="3331">
                  <c:v>145.95333333333338</c:v>
                </c:pt>
                <c:pt idx="3332">
                  <c:v>145.98003333333338</c:v>
                </c:pt>
                <c:pt idx="3333">
                  <c:v>146.03335000000004</c:v>
                </c:pt>
                <c:pt idx="3334">
                  <c:v>146.06669999999997</c:v>
                </c:pt>
                <c:pt idx="3335">
                  <c:v>146.11003333333326</c:v>
                </c:pt>
                <c:pt idx="3336">
                  <c:v>146.15170000000001</c:v>
                </c:pt>
                <c:pt idx="3337">
                  <c:v>146.17835000000002</c:v>
                </c:pt>
                <c:pt idx="3338">
                  <c:v>146.23171666666678</c:v>
                </c:pt>
                <c:pt idx="3339">
                  <c:v>146.255</c:v>
                </c:pt>
                <c:pt idx="3340">
                  <c:v>146.28834999999992</c:v>
                </c:pt>
                <c:pt idx="3341">
                  <c:v>146.30836666666664</c:v>
                </c:pt>
                <c:pt idx="3342">
                  <c:v>146.36171666666667</c:v>
                </c:pt>
                <c:pt idx="3343">
                  <c:v>146.39836666666667</c:v>
                </c:pt>
                <c:pt idx="3344">
                  <c:v>146.4400333333333</c:v>
                </c:pt>
                <c:pt idx="3345">
                  <c:v>146.48170000000005</c:v>
                </c:pt>
                <c:pt idx="3346">
                  <c:v>146.51501666666672</c:v>
                </c:pt>
                <c:pt idx="3347">
                  <c:v>146.53670000000011</c:v>
                </c:pt>
                <c:pt idx="3348">
                  <c:v>146.58001666666667</c:v>
                </c:pt>
                <c:pt idx="3349">
                  <c:v>146.61334999999997</c:v>
                </c:pt>
                <c:pt idx="3350">
                  <c:v>146.62</c:v>
                </c:pt>
                <c:pt idx="3351">
                  <c:v>146.62836666666669</c:v>
                </c:pt>
                <c:pt idx="3352">
                  <c:v>146.63670000000002</c:v>
                </c:pt>
                <c:pt idx="3353">
                  <c:v>146.64670000000001</c:v>
                </c:pt>
                <c:pt idx="3354">
                  <c:v>146.65335000000005</c:v>
                </c:pt>
                <c:pt idx="3355">
                  <c:v>146.66170000000011</c:v>
                </c:pt>
                <c:pt idx="3356">
                  <c:v>146.67835000000002</c:v>
                </c:pt>
                <c:pt idx="3357">
                  <c:v>146.70169999999996</c:v>
                </c:pt>
                <c:pt idx="3358">
                  <c:v>146.70669999999996</c:v>
                </c:pt>
                <c:pt idx="3359">
                  <c:v>146.72001666666665</c:v>
                </c:pt>
                <c:pt idx="3360">
                  <c:v>146.72834999999998</c:v>
                </c:pt>
                <c:pt idx="3361">
                  <c:v>146.73670000000004</c:v>
                </c:pt>
                <c:pt idx="3362">
                  <c:v>146.74334999999996</c:v>
                </c:pt>
                <c:pt idx="3363">
                  <c:v>146.75166666666678</c:v>
                </c:pt>
                <c:pt idx="3364">
                  <c:v>146.76003333333324</c:v>
                </c:pt>
                <c:pt idx="3365">
                  <c:v>146.77168333333327</c:v>
                </c:pt>
                <c:pt idx="3366">
                  <c:v>146.77999999999997</c:v>
                </c:pt>
                <c:pt idx="3367">
                  <c:v>146.7833333333333</c:v>
                </c:pt>
                <c:pt idx="3368">
                  <c:v>146.79500000000007</c:v>
                </c:pt>
                <c:pt idx="3369">
                  <c:v>146.81336666666675</c:v>
                </c:pt>
                <c:pt idx="3370">
                  <c:v>146.82170000000008</c:v>
                </c:pt>
                <c:pt idx="3371">
                  <c:v>146.8300333333334</c:v>
                </c:pt>
                <c:pt idx="3372">
                  <c:v>146.83671666666669</c:v>
                </c:pt>
                <c:pt idx="3373">
                  <c:v>146.84670000000006</c:v>
                </c:pt>
                <c:pt idx="3374">
                  <c:v>146.85334999999998</c:v>
                </c:pt>
                <c:pt idx="3375">
                  <c:v>146.86668333333341</c:v>
                </c:pt>
                <c:pt idx="3376">
                  <c:v>146.87836666666669</c:v>
                </c:pt>
                <c:pt idx="3377">
                  <c:v>146.88670000000002</c:v>
                </c:pt>
                <c:pt idx="3378">
                  <c:v>146.89670000000001</c:v>
                </c:pt>
                <c:pt idx="3379">
                  <c:v>146.90503333333334</c:v>
                </c:pt>
                <c:pt idx="3380">
                  <c:v>146.91170000000011</c:v>
                </c:pt>
                <c:pt idx="3381">
                  <c:v>146.91669999999999</c:v>
                </c:pt>
                <c:pt idx="3382">
                  <c:v>146.93671666666671</c:v>
                </c:pt>
                <c:pt idx="3383">
                  <c:v>146.97171666666668</c:v>
                </c:pt>
                <c:pt idx="3384">
                  <c:v>146.97836666666672</c:v>
                </c:pt>
                <c:pt idx="3385">
                  <c:v>146.98170000000005</c:v>
                </c:pt>
                <c:pt idx="3386">
                  <c:v>146.99501666666663</c:v>
                </c:pt>
                <c:pt idx="3387">
                  <c:v>146.99835000000007</c:v>
                </c:pt>
                <c:pt idx="3388">
                  <c:v>147.04171666666673</c:v>
                </c:pt>
                <c:pt idx="3389">
                  <c:v>147.06171666666671</c:v>
                </c:pt>
                <c:pt idx="3390">
                  <c:v>147.06836666666663</c:v>
                </c:pt>
                <c:pt idx="3391">
                  <c:v>147.0800333333334</c:v>
                </c:pt>
                <c:pt idx="3392">
                  <c:v>147.08834999999999</c:v>
                </c:pt>
                <c:pt idx="3393">
                  <c:v>147.10671666666678</c:v>
                </c:pt>
                <c:pt idx="3394">
                  <c:v>147.12170000000003</c:v>
                </c:pt>
                <c:pt idx="3395">
                  <c:v>147.12671666666665</c:v>
                </c:pt>
                <c:pt idx="3396">
                  <c:v>147.13671666666664</c:v>
                </c:pt>
                <c:pt idx="3397">
                  <c:v>147.15671666666674</c:v>
                </c:pt>
                <c:pt idx="3398">
                  <c:v>147.18001666666669</c:v>
                </c:pt>
                <c:pt idx="3399">
                  <c:v>147.2050333333334</c:v>
                </c:pt>
                <c:pt idx="3400">
                  <c:v>147.23003333333338</c:v>
                </c:pt>
                <c:pt idx="3401">
                  <c:v>147.24501666666663</c:v>
                </c:pt>
                <c:pt idx="3402">
                  <c:v>147.2516833333334</c:v>
                </c:pt>
                <c:pt idx="3403">
                  <c:v>147.25671666666676</c:v>
                </c:pt>
                <c:pt idx="3404">
                  <c:v>147.27170000000001</c:v>
                </c:pt>
                <c:pt idx="3405">
                  <c:v>147.27501666666672</c:v>
                </c:pt>
                <c:pt idx="3406">
                  <c:v>147.29336666666666</c:v>
                </c:pt>
                <c:pt idx="3407">
                  <c:v>147.30169999999998</c:v>
                </c:pt>
                <c:pt idx="3408">
                  <c:v>147.32505000000003</c:v>
                </c:pt>
                <c:pt idx="3409">
                  <c:v>147.36834999999996</c:v>
                </c:pt>
                <c:pt idx="3410">
                  <c:v>147.38676666666674</c:v>
                </c:pt>
                <c:pt idx="3411">
                  <c:v>147.39668333333327</c:v>
                </c:pt>
                <c:pt idx="3412">
                  <c:v>147.40499999999997</c:v>
                </c:pt>
                <c:pt idx="3413">
                  <c:v>147.40836666666667</c:v>
                </c:pt>
                <c:pt idx="3414">
                  <c:v>147.42169999999999</c:v>
                </c:pt>
                <c:pt idx="3415">
                  <c:v>147.43335000000002</c:v>
                </c:pt>
                <c:pt idx="3416">
                  <c:v>147.46333333333337</c:v>
                </c:pt>
                <c:pt idx="3417">
                  <c:v>147.47834999999998</c:v>
                </c:pt>
                <c:pt idx="3418">
                  <c:v>147.49334999999996</c:v>
                </c:pt>
                <c:pt idx="3419">
                  <c:v>147.50336666666669</c:v>
                </c:pt>
                <c:pt idx="3420">
                  <c:v>147.51334999999995</c:v>
                </c:pt>
                <c:pt idx="3421">
                  <c:v>147.51670000000001</c:v>
                </c:pt>
                <c:pt idx="3422">
                  <c:v>147.5450166666667</c:v>
                </c:pt>
                <c:pt idx="3423">
                  <c:v>147.55168333333336</c:v>
                </c:pt>
                <c:pt idx="3424">
                  <c:v>147.56003333333331</c:v>
                </c:pt>
                <c:pt idx="3425">
                  <c:v>147.57835</c:v>
                </c:pt>
                <c:pt idx="3426">
                  <c:v>147.61334999999997</c:v>
                </c:pt>
                <c:pt idx="3427">
                  <c:v>147.62</c:v>
                </c:pt>
                <c:pt idx="3428">
                  <c:v>147.63834999999995</c:v>
                </c:pt>
                <c:pt idx="3429">
                  <c:v>147.64170000000001</c:v>
                </c:pt>
                <c:pt idx="3430">
                  <c:v>147.65001666666672</c:v>
                </c:pt>
                <c:pt idx="3431">
                  <c:v>147.6583833333334</c:v>
                </c:pt>
                <c:pt idx="3432">
                  <c:v>147.67335000000003</c:v>
                </c:pt>
                <c:pt idx="3433">
                  <c:v>147.69668333333334</c:v>
                </c:pt>
                <c:pt idx="3434">
                  <c:v>147.73001666666664</c:v>
                </c:pt>
                <c:pt idx="3435">
                  <c:v>147.73834999999997</c:v>
                </c:pt>
                <c:pt idx="3436">
                  <c:v>147.74503333333337</c:v>
                </c:pt>
                <c:pt idx="3437">
                  <c:v>147.75334999999995</c:v>
                </c:pt>
                <c:pt idx="3438">
                  <c:v>147.76001666666673</c:v>
                </c:pt>
                <c:pt idx="3439">
                  <c:v>147.76835000000005</c:v>
                </c:pt>
                <c:pt idx="3440">
                  <c:v>147.77338333333341</c:v>
                </c:pt>
                <c:pt idx="3441">
                  <c:v>147.78834999999992</c:v>
                </c:pt>
                <c:pt idx="3442">
                  <c:v>147.79503333333344</c:v>
                </c:pt>
                <c:pt idx="3443">
                  <c:v>147.80336666666676</c:v>
                </c:pt>
                <c:pt idx="3444">
                  <c:v>147.81001666666668</c:v>
                </c:pt>
                <c:pt idx="3445">
                  <c:v>147.82168333333334</c:v>
                </c:pt>
                <c:pt idx="3446">
                  <c:v>147.8300333333334</c:v>
                </c:pt>
                <c:pt idx="3447">
                  <c:v>147.83670000000006</c:v>
                </c:pt>
                <c:pt idx="3448">
                  <c:v>147.84501666666665</c:v>
                </c:pt>
                <c:pt idx="3449">
                  <c:v>147.85166666666669</c:v>
                </c:pt>
                <c:pt idx="3450">
                  <c:v>147.86003333333326</c:v>
                </c:pt>
                <c:pt idx="3451">
                  <c:v>147.87170000000003</c:v>
                </c:pt>
                <c:pt idx="3452">
                  <c:v>147.88335000000006</c:v>
                </c:pt>
                <c:pt idx="3453">
                  <c:v>147.89003333333335</c:v>
                </c:pt>
                <c:pt idx="3454">
                  <c:v>147.90336666666667</c:v>
                </c:pt>
                <c:pt idx="3455">
                  <c:v>147.91001666666671</c:v>
                </c:pt>
                <c:pt idx="3456">
                  <c:v>147.94836666666663</c:v>
                </c:pt>
                <c:pt idx="3457">
                  <c:v>147.96334999999999</c:v>
                </c:pt>
                <c:pt idx="3458">
                  <c:v>147.98670000000004</c:v>
                </c:pt>
                <c:pt idx="3459">
                  <c:v>148.01670000000001</c:v>
                </c:pt>
                <c:pt idx="3460">
                  <c:v>148.03336666666667</c:v>
                </c:pt>
                <c:pt idx="3461">
                  <c:v>148.04171666666673</c:v>
                </c:pt>
                <c:pt idx="3462">
                  <c:v>148.05169999999998</c:v>
                </c:pt>
                <c:pt idx="3463">
                  <c:v>148.06336666666675</c:v>
                </c:pt>
                <c:pt idx="3464">
                  <c:v>148.07170000000008</c:v>
                </c:pt>
                <c:pt idx="3465">
                  <c:v>148.07836666666674</c:v>
                </c:pt>
                <c:pt idx="3466">
                  <c:v>148.08670000000006</c:v>
                </c:pt>
                <c:pt idx="3467">
                  <c:v>148.11170000000004</c:v>
                </c:pt>
                <c:pt idx="3468">
                  <c:v>148.12168333333329</c:v>
                </c:pt>
                <c:pt idx="3469">
                  <c:v>148.13003333333336</c:v>
                </c:pt>
                <c:pt idx="3470">
                  <c:v>148.13671666666664</c:v>
                </c:pt>
                <c:pt idx="3471">
                  <c:v>148.14833333333331</c:v>
                </c:pt>
                <c:pt idx="3472">
                  <c:v>148.1700166666667</c:v>
                </c:pt>
                <c:pt idx="3473">
                  <c:v>148.17669999999998</c:v>
                </c:pt>
                <c:pt idx="3474">
                  <c:v>148.18835000000001</c:v>
                </c:pt>
                <c:pt idx="3475">
                  <c:v>148.19501666666667</c:v>
                </c:pt>
                <c:pt idx="3476">
                  <c:v>148.22171666666668</c:v>
                </c:pt>
                <c:pt idx="3477">
                  <c:v>148.2366833333333</c:v>
                </c:pt>
                <c:pt idx="3478">
                  <c:v>148.28003333333334</c:v>
                </c:pt>
                <c:pt idx="3479">
                  <c:v>148.29669999999999</c:v>
                </c:pt>
                <c:pt idx="3480">
                  <c:v>148.30336666666676</c:v>
                </c:pt>
                <c:pt idx="3481">
                  <c:v>148.32170000000008</c:v>
                </c:pt>
                <c:pt idx="3482">
                  <c:v>148.34003333333339</c:v>
                </c:pt>
                <c:pt idx="3483">
                  <c:v>148.3483500000001</c:v>
                </c:pt>
                <c:pt idx="3484">
                  <c:v>148.37834999999995</c:v>
                </c:pt>
                <c:pt idx="3485">
                  <c:v>148.38833333333332</c:v>
                </c:pt>
                <c:pt idx="3486">
                  <c:v>148.39171666666675</c:v>
                </c:pt>
                <c:pt idx="3487">
                  <c:v>148.40335000000005</c:v>
                </c:pt>
                <c:pt idx="3488">
                  <c:v>148.41170000000011</c:v>
                </c:pt>
                <c:pt idx="3489">
                  <c:v>148.4150166666667</c:v>
                </c:pt>
                <c:pt idx="3490">
                  <c:v>148.42503333333332</c:v>
                </c:pt>
                <c:pt idx="3491">
                  <c:v>148.45835</c:v>
                </c:pt>
                <c:pt idx="3492">
                  <c:v>148.48671666666667</c:v>
                </c:pt>
                <c:pt idx="3493">
                  <c:v>148.51503333333335</c:v>
                </c:pt>
                <c:pt idx="3494">
                  <c:v>148.56836666666663</c:v>
                </c:pt>
                <c:pt idx="3495">
                  <c:v>148.58670000000006</c:v>
                </c:pt>
                <c:pt idx="3496">
                  <c:v>148.60000000000002</c:v>
                </c:pt>
                <c:pt idx="3497">
                  <c:v>148.63170000000002</c:v>
                </c:pt>
                <c:pt idx="3498">
                  <c:v>148.64670000000001</c:v>
                </c:pt>
                <c:pt idx="3499">
                  <c:v>148.66671666666673</c:v>
                </c:pt>
                <c:pt idx="3500">
                  <c:v>148.67835000000002</c:v>
                </c:pt>
                <c:pt idx="3501">
                  <c:v>148.68501666666668</c:v>
                </c:pt>
                <c:pt idx="3502">
                  <c:v>148.70501666666667</c:v>
                </c:pt>
                <c:pt idx="3503">
                  <c:v>148.71503333333339</c:v>
                </c:pt>
                <c:pt idx="3504">
                  <c:v>148.73001666666664</c:v>
                </c:pt>
                <c:pt idx="3505">
                  <c:v>148.76170000000002</c:v>
                </c:pt>
                <c:pt idx="3506">
                  <c:v>148.80169999999998</c:v>
                </c:pt>
                <c:pt idx="3507">
                  <c:v>148.81335000000001</c:v>
                </c:pt>
                <c:pt idx="3508">
                  <c:v>148.82168333333334</c:v>
                </c:pt>
                <c:pt idx="3509">
                  <c:v>148.84500000000003</c:v>
                </c:pt>
                <c:pt idx="3510">
                  <c:v>148.85168333333331</c:v>
                </c:pt>
                <c:pt idx="3511">
                  <c:v>148.86333333333334</c:v>
                </c:pt>
                <c:pt idx="3512">
                  <c:v>148.88170000000002</c:v>
                </c:pt>
                <c:pt idx="3513">
                  <c:v>148.90836666666667</c:v>
                </c:pt>
                <c:pt idx="3514">
                  <c:v>148.9200166666667</c:v>
                </c:pt>
                <c:pt idx="3515">
                  <c:v>148.93001666666669</c:v>
                </c:pt>
                <c:pt idx="3516">
                  <c:v>148.93836666666675</c:v>
                </c:pt>
                <c:pt idx="3517">
                  <c:v>148.94503333333341</c:v>
                </c:pt>
                <c:pt idx="3518">
                  <c:v>148.95335</c:v>
                </c:pt>
                <c:pt idx="3519">
                  <c:v>148.96170000000006</c:v>
                </c:pt>
                <c:pt idx="3520">
                  <c:v>148.97171666666668</c:v>
                </c:pt>
                <c:pt idx="3521">
                  <c:v>148.98001666666664</c:v>
                </c:pt>
                <c:pt idx="3522">
                  <c:v>148.98670000000004</c:v>
                </c:pt>
                <c:pt idx="3523">
                  <c:v>148.99506666666673</c:v>
                </c:pt>
                <c:pt idx="3524">
                  <c:v>149.00503333333336</c:v>
                </c:pt>
                <c:pt idx="3525">
                  <c:v>149.01170000000002</c:v>
                </c:pt>
                <c:pt idx="3526">
                  <c:v>149.02671666666674</c:v>
                </c:pt>
                <c:pt idx="3527">
                  <c:v>149.03503333333333</c:v>
                </c:pt>
                <c:pt idx="3528">
                  <c:v>149.04669999999999</c:v>
                </c:pt>
                <c:pt idx="3529">
                  <c:v>149.05001666666669</c:v>
                </c:pt>
                <c:pt idx="3530">
                  <c:v>149.06336666666675</c:v>
                </c:pt>
                <c:pt idx="3531">
                  <c:v>149.06836666666663</c:v>
                </c:pt>
                <c:pt idx="3532">
                  <c:v>149.07835</c:v>
                </c:pt>
                <c:pt idx="3533">
                  <c:v>149.08670000000006</c:v>
                </c:pt>
                <c:pt idx="3534">
                  <c:v>149.09500000000003</c:v>
                </c:pt>
                <c:pt idx="3535">
                  <c:v>149.09838333333346</c:v>
                </c:pt>
                <c:pt idx="3536">
                  <c:v>149.11171666666667</c:v>
                </c:pt>
                <c:pt idx="3537">
                  <c:v>149.12170000000003</c:v>
                </c:pt>
                <c:pt idx="3538">
                  <c:v>149.12669999999991</c:v>
                </c:pt>
                <c:pt idx="3539">
                  <c:v>149.13671666666664</c:v>
                </c:pt>
                <c:pt idx="3540">
                  <c:v>149.14501666666661</c:v>
                </c:pt>
                <c:pt idx="3541">
                  <c:v>149.15001666666672</c:v>
                </c:pt>
                <c:pt idx="3542">
                  <c:v>149.16336666666666</c:v>
                </c:pt>
                <c:pt idx="3543">
                  <c:v>149.17171666666661</c:v>
                </c:pt>
                <c:pt idx="3544">
                  <c:v>149.18001666666669</c:v>
                </c:pt>
                <c:pt idx="3545">
                  <c:v>149.19176666666669</c:v>
                </c:pt>
                <c:pt idx="3546">
                  <c:v>149.19836666666663</c:v>
                </c:pt>
                <c:pt idx="3547">
                  <c:v>149.21334999999999</c:v>
                </c:pt>
                <c:pt idx="3548">
                  <c:v>149.22001666666665</c:v>
                </c:pt>
                <c:pt idx="3549">
                  <c:v>149.22836666666672</c:v>
                </c:pt>
                <c:pt idx="3550">
                  <c:v>149.2333666666666</c:v>
                </c:pt>
                <c:pt idx="3551">
                  <c:v>149.24501666666663</c:v>
                </c:pt>
                <c:pt idx="3552">
                  <c:v>149.25169999999991</c:v>
                </c:pt>
                <c:pt idx="3553">
                  <c:v>149.26171666666664</c:v>
                </c:pt>
                <c:pt idx="3554">
                  <c:v>149.26505000000009</c:v>
                </c:pt>
                <c:pt idx="3555">
                  <c:v>149.27336666666667</c:v>
                </c:pt>
                <c:pt idx="3556">
                  <c:v>149.30335000000002</c:v>
                </c:pt>
                <c:pt idx="3557">
                  <c:v>149.31170000000009</c:v>
                </c:pt>
                <c:pt idx="3558">
                  <c:v>149.3150333333333</c:v>
                </c:pt>
                <c:pt idx="3559">
                  <c:v>149.33001666666667</c:v>
                </c:pt>
                <c:pt idx="3560">
                  <c:v>149.33834999999999</c:v>
                </c:pt>
                <c:pt idx="3561">
                  <c:v>149.35334999999998</c:v>
                </c:pt>
                <c:pt idx="3562">
                  <c:v>149.35671666666678</c:v>
                </c:pt>
                <c:pt idx="3563">
                  <c:v>149.37168333333329</c:v>
                </c:pt>
                <c:pt idx="3564">
                  <c:v>149.375</c:v>
                </c:pt>
                <c:pt idx="3565">
                  <c:v>149.38671666666664</c:v>
                </c:pt>
                <c:pt idx="3566">
                  <c:v>149.39501666666661</c:v>
                </c:pt>
                <c:pt idx="3567">
                  <c:v>149.40168333333338</c:v>
                </c:pt>
                <c:pt idx="3568">
                  <c:v>149.40671666666674</c:v>
                </c:pt>
                <c:pt idx="3569">
                  <c:v>149.42169999999999</c:v>
                </c:pt>
                <c:pt idx="3570">
                  <c:v>149.43001666666669</c:v>
                </c:pt>
                <c:pt idx="3571">
                  <c:v>149.43335000000002</c:v>
                </c:pt>
                <c:pt idx="3572">
                  <c:v>149.44670000000008</c:v>
                </c:pt>
                <c:pt idx="3573">
                  <c:v>149.45001666666667</c:v>
                </c:pt>
                <c:pt idx="3574">
                  <c:v>149.46001666666666</c:v>
                </c:pt>
                <c:pt idx="3575">
                  <c:v>149.46505000000002</c:v>
                </c:pt>
                <c:pt idx="3576">
                  <c:v>149.48335000000009</c:v>
                </c:pt>
                <c:pt idx="3577">
                  <c:v>149.49501666666663</c:v>
                </c:pt>
                <c:pt idx="3578">
                  <c:v>149.50336666666669</c:v>
                </c:pt>
                <c:pt idx="3579">
                  <c:v>149.51170000000002</c:v>
                </c:pt>
                <c:pt idx="3580">
                  <c:v>149.52170000000001</c:v>
                </c:pt>
                <c:pt idx="3581">
                  <c:v>149.53003333333334</c:v>
                </c:pt>
                <c:pt idx="3582">
                  <c:v>149.53671666666662</c:v>
                </c:pt>
                <c:pt idx="3583">
                  <c:v>149.54169999999999</c:v>
                </c:pt>
                <c:pt idx="3584">
                  <c:v>149.55169999999998</c:v>
                </c:pt>
                <c:pt idx="3585">
                  <c:v>149.56003333333331</c:v>
                </c:pt>
                <c:pt idx="3586">
                  <c:v>149.57170000000008</c:v>
                </c:pt>
                <c:pt idx="3587">
                  <c:v>149.59501666666665</c:v>
                </c:pt>
                <c:pt idx="3588">
                  <c:v>149.60334999999998</c:v>
                </c:pt>
                <c:pt idx="3589">
                  <c:v>149.61333333333334</c:v>
                </c:pt>
                <c:pt idx="3590">
                  <c:v>149.62001666666663</c:v>
                </c:pt>
                <c:pt idx="3591">
                  <c:v>149.62834999999995</c:v>
                </c:pt>
                <c:pt idx="3592">
                  <c:v>149.63176666666664</c:v>
                </c:pt>
                <c:pt idx="3593">
                  <c:v>149.64333333333343</c:v>
                </c:pt>
                <c:pt idx="3594">
                  <c:v>149.65503333333334</c:v>
                </c:pt>
                <c:pt idx="3595">
                  <c:v>149.66333333333341</c:v>
                </c:pt>
                <c:pt idx="3596">
                  <c:v>149.67000000000007</c:v>
                </c:pt>
                <c:pt idx="3597">
                  <c:v>149.67499999999995</c:v>
                </c:pt>
                <c:pt idx="3598">
                  <c:v>149.68503333333331</c:v>
                </c:pt>
                <c:pt idx="3599">
                  <c:v>149.69670000000008</c:v>
                </c:pt>
                <c:pt idx="3600">
                  <c:v>149.71510000000001</c:v>
                </c:pt>
                <c:pt idx="3601">
                  <c:v>149.73000000000002</c:v>
                </c:pt>
                <c:pt idx="3602">
                  <c:v>149.75171666666665</c:v>
                </c:pt>
                <c:pt idx="3603">
                  <c:v>149.77836666666667</c:v>
                </c:pt>
                <c:pt idx="3604">
                  <c:v>149.80678333333333</c:v>
                </c:pt>
                <c:pt idx="3605">
                  <c:v>149.83336666666662</c:v>
                </c:pt>
                <c:pt idx="3606">
                  <c:v>149.85501666666664</c:v>
                </c:pt>
                <c:pt idx="3607">
                  <c:v>149.88834999999995</c:v>
                </c:pt>
                <c:pt idx="3608">
                  <c:v>149.91505000000006</c:v>
                </c:pt>
                <c:pt idx="3609">
                  <c:v>149.94171666666671</c:v>
                </c:pt>
                <c:pt idx="3610">
                  <c:v>149.97503333333327</c:v>
                </c:pt>
                <c:pt idx="3611">
                  <c:v>149.9983666666667</c:v>
                </c:pt>
                <c:pt idx="3612">
                  <c:v>150.0317</c:v>
                </c:pt>
                <c:pt idx="3613">
                  <c:v>150.07000000000005</c:v>
                </c:pt>
                <c:pt idx="3614">
                  <c:v>150.10671666666678</c:v>
                </c:pt>
                <c:pt idx="3615">
                  <c:v>150.13004999999998</c:v>
                </c:pt>
                <c:pt idx="3616">
                  <c:v>150.17003333333344</c:v>
                </c:pt>
                <c:pt idx="3617">
                  <c:v>150.19670000000008</c:v>
                </c:pt>
                <c:pt idx="3618">
                  <c:v>150.22503333333327</c:v>
                </c:pt>
                <c:pt idx="3619">
                  <c:v>150.25836666666669</c:v>
                </c:pt>
                <c:pt idx="3620">
                  <c:v>150.28668333333337</c:v>
                </c:pt>
                <c:pt idx="3621">
                  <c:v>150.32168333333334</c:v>
                </c:pt>
                <c:pt idx="3622">
                  <c:v>150.35000000000002</c:v>
                </c:pt>
                <c:pt idx="3623">
                  <c:v>150.39005000000009</c:v>
                </c:pt>
                <c:pt idx="3624">
                  <c:v>150.42505000000006</c:v>
                </c:pt>
                <c:pt idx="3625">
                  <c:v>150.4733500000001</c:v>
                </c:pt>
                <c:pt idx="3626">
                  <c:v>150.49001666666675</c:v>
                </c:pt>
                <c:pt idx="3627">
                  <c:v>150.52671666666674</c:v>
                </c:pt>
                <c:pt idx="3628">
                  <c:v>150.56335000000001</c:v>
                </c:pt>
                <c:pt idx="3629">
                  <c:v>150.61170000000004</c:v>
                </c:pt>
                <c:pt idx="3630">
                  <c:v>150.64503333333334</c:v>
                </c:pt>
                <c:pt idx="3631">
                  <c:v>150.68001666666669</c:v>
                </c:pt>
                <c:pt idx="3632">
                  <c:v>150.72671666666668</c:v>
                </c:pt>
                <c:pt idx="3633">
                  <c:v>150.76836666666668</c:v>
                </c:pt>
                <c:pt idx="3634">
                  <c:v>150.82336666666663</c:v>
                </c:pt>
                <c:pt idx="3635">
                  <c:v>150.85671666666678</c:v>
                </c:pt>
                <c:pt idx="3636">
                  <c:v>150.90001666666672</c:v>
                </c:pt>
                <c:pt idx="3637">
                  <c:v>150.93333333333328</c:v>
                </c:pt>
                <c:pt idx="3638">
                  <c:v>150.99503333333337</c:v>
                </c:pt>
                <c:pt idx="3639">
                  <c:v>151.0300166666666</c:v>
                </c:pt>
                <c:pt idx="3640">
                  <c:v>151.10003333333327</c:v>
                </c:pt>
                <c:pt idx="3641">
                  <c:v>151.14005000000009</c:v>
                </c:pt>
                <c:pt idx="3642">
                  <c:v>151.17501666666669</c:v>
                </c:pt>
                <c:pt idx="3643">
                  <c:v>151.22833333333335</c:v>
                </c:pt>
                <c:pt idx="3644">
                  <c:v>151.27170000000001</c:v>
                </c:pt>
                <c:pt idx="3645">
                  <c:v>151.28171666666674</c:v>
                </c:pt>
                <c:pt idx="3646">
                  <c:v>151.28834999999992</c:v>
                </c:pt>
                <c:pt idx="3647">
                  <c:v>151.2950166666667</c:v>
                </c:pt>
                <c:pt idx="3648">
                  <c:v>151.30671666666672</c:v>
                </c:pt>
                <c:pt idx="3649">
                  <c:v>151.31335000000001</c:v>
                </c:pt>
                <c:pt idx="3650">
                  <c:v>151.32170000000008</c:v>
                </c:pt>
                <c:pt idx="3651">
                  <c:v>151.32836666666674</c:v>
                </c:pt>
                <c:pt idx="3652">
                  <c:v>151.33336666666662</c:v>
                </c:pt>
                <c:pt idx="3653">
                  <c:v>151.34501666666665</c:v>
                </c:pt>
                <c:pt idx="3654">
                  <c:v>151.35501666666664</c:v>
                </c:pt>
                <c:pt idx="3655">
                  <c:v>151.36171666666667</c:v>
                </c:pt>
                <c:pt idx="3656">
                  <c:v>151.3733666666667</c:v>
                </c:pt>
                <c:pt idx="3657">
                  <c:v>151.37669999999991</c:v>
                </c:pt>
                <c:pt idx="3658">
                  <c:v>151.39671666666663</c:v>
                </c:pt>
                <c:pt idx="3659">
                  <c:v>151.40336666666667</c:v>
                </c:pt>
                <c:pt idx="3660">
                  <c:v>151.41170000000011</c:v>
                </c:pt>
                <c:pt idx="3661">
                  <c:v>151.42671666666672</c:v>
                </c:pt>
                <c:pt idx="3662">
                  <c:v>151.43671666666671</c:v>
                </c:pt>
                <c:pt idx="3663">
                  <c:v>151.45335</c:v>
                </c:pt>
                <c:pt idx="3664">
                  <c:v>151.46501666666677</c:v>
                </c:pt>
                <c:pt idx="3665">
                  <c:v>151.48001666666664</c:v>
                </c:pt>
                <c:pt idx="3666">
                  <c:v>151.48333333333335</c:v>
                </c:pt>
                <c:pt idx="3667">
                  <c:v>151.49503333333337</c:v>
                </c:pt>
                <c:pt idx="3668">
                  <c:v>151.51001666666673</c:v>
                </c:pt>
                <c:pt idx="3669">
                  <c:v>151.51668333333339</c:v>
                </c:pt>
                <c:pt idx="3670">
                  <c:v>151.52503333333334</c:v>
                </c:pt>
                <c:pt idx="3671">
                  <c:v>151.53335000000004</c:v>
                </c:pt>
                <c:pt idx="3672">
                  <c:v>151.56668333333334</c:v>
                </c:pt>
                <c:pt idx="3673">
                  <c:v>151.58671666666669</c:v>
                </c:pt>
                <c:pt idx="3674">
                  <c:v>151.59668333333332</c:v>
                </c:pt>
                <c:pt idx="3675">
                  <c:v>151.60000000000002</c:v>
                </c:pt>
                <c:pt idx="3676">
                  <c:v>151.60835000000009</c:v>
                </c:pt>
                <c:pt idx="3677">
                  <c:v>151.64670000000001</c:v>
                </c:pt>
                <c:pt idx="3678">
                  <c:v>151.65001666666672</c:v>
                </c:pt>
                <c:pt idx="3679">
                  <c:v>151.67669999999998</c:v>
                </c:pt>
                <c:pt idx="3680">
                  <c:v>151.69001666666668</c:v>
                </c:pt>
                <c:pt idx="3681">
                  <c:v>151.70501666666667</c:v>
                </c:pt>
                <c:pt idx="3682">
                  <c:v>151.70835</c:v>
                </c:pt>
                <c:pt idx="3683">
                  <c:v>151.74835000000007</c:v>
                </c:pt>
                <c:pt idx="3684">
                  <c:v>151.76670000000001</c:v>
                </c:pt>
                <c:pt idx="3685">
                  <c:v>151.79835000000003</c:v>
                </c:pt>
                <c:pt idx="3686">
                  <c:v>151.82001666666667</c:v>
                </c:pt>
                <c:pt idx="3687">
                  <c:v>151.83005000000003</c:v>
                </c:pt>
                <c:pt idx="3688">
                  <c:v>151.8483500000001</c:v>
                </c:pt>
                <c:pt idx="3689">
                  <c:v>151.86671666666666</c:v>
                </c:pt>
                <c:pt idx="3690">
                  <c:v>151.89836666666667</c:v>
                </c:pt>
                <c:pt idx="3691">
                  <c:v>151.91170000000011</c:v>
                </c:pt>
                <c:pt idx="3692">
                  <c:v>151.93670000000009</c:v>
                </c:pt>
                <c:pt idx="3693">
                  <c:v>151.95168333333334</c:v>
                </c:pt>
                <c:pt idx="3694">
                  <c:v>151.97500000000002</c:v>
                </c:pt>
                <c:pt idx="3695">
                  <c:v>152.01670000000001</c:v>
                </c:pt>
                <c:pt idx="3696">
                  <c:v>152.04171666666673</c:v>
                </c:pt>
                <c:pt idx="3697">
                  <c:v>152.05671666666672</c:v>
                </c:pt>
                <c:pt idx="3698">
                  <c:v>152.07669999999996</c:v>
                </c:pt>
                <c:pt idx="3699">
                  <c:v>152.11670000000004</c:v>
                </c:pt>
                <c:pt idx="3700">
                  <c:v>152.1550166666666</c:v>
                </c:pt>
                <c:pt idx="3701">
                  <c:v>152.19500000000005</c:v>
                </c:pt>
                <c:pt idx="3702">
                  <c:v>152.30503333333331</c:v>
                </c:pt>
                <c:pt idx="3703">
                  <c:v>152.33171666666669</c:v>
                </c:pt>
                <c:pt idx="3704">
                  <c:v>152.3733666666667</c:v>
                </c:pt>
                <c:pt idx="3705">
                  <c:v>152.40336666666667</c:v>
                </c:pt>
                <c:pt idx="3706">
                  <c:v>152.4200166666667</c:v>
                </c:pt>
                <c:pt idx="3707">
                  <c:v>152.45836666666662</c:v>
                </c:pt>
                <c:pt idx="3708">
                  <c:v>152.53336666666667</c:v>
                </c:pt>
                <c:pt idx="3709">
                  <c:v>152.54833333333329</c:v>
                </c:pt>
                <c:pt idx="3710">
                  <c:v>152.55838333333338</c:v>
                </c:pt>
                <c:pt idx="3711">
                  <c:v>152.59001666666677</c:v>
                </c:pt>
                <c:pt idx="3712">
                  <c:v>152.59334999999999</c:v>
                </c:pt>
                <c:pt idx="3713">
                  <c:v>152.60001666666676</c:v>
                </c:pt>
                <c:pt idx="3714">
                  <c:v>152.6116833333333</c:v>
                </c:pt>
                <c:pt idx="3715">
                  <c:v>152.67336666666665</c:v>
                </c:pt>
                <c:pt idx="3716">
                  <c:v>152.70003333333329</c:v>
                </c:pt>
                <c:pt idx="3717">
                  <c:v>152.71170000000006</c:v>
                </c:pt>
                <c:pt idx="3718">
                  <c:v>152.72338333333346</c:v>
                </c:pt>
                <c:pt idx="3719">
                  <c:v>152.75003333333336</c:v>
                </c:pt>
                <c:pt idx="3720">
                  <c:v>152.77336666666667</c:v>
                </c:pt>
                <c:pt idx="3721">
                  <c:v>152.77671666666674</c:v>
                </c:pt>
                <c:pt idx="3722">
                  <c:v>152.78501666666671</c:v>
                </c:pt>
                <c:pt idx="3723">
                  <c:v>152.79175000000009</c:v>
                </c:pt>
                <c:pt idx="3724">
                  <c:v>152.82168333333334</c:v>
                </c:pt>
                <c:pt idx="3725">
                  <c:v>152.87501666666674</c:v>
                </c:pt>
                <c:pt idx="3726">
                  <c:v>152.88333333333333</c:v>
                </c:pt>
                <c:pt idx="3727">
                  <c:v>152.89833333333331</c:v>
                </c:pt>
                <c:pt idx="3728">
                  <c:v>152.92171666666661</c:v>
                </c:pt>
                <c:pt idx="3729">
                  <c:v>152.99005000000011</c:v>
                </c:pt>
                <c:pt idx="3730">
                  <c:v>153.05501666666669</c:v>
                </c:pt>
                <c:pt idx="3731">
                  <c:v>153.08834999999999</c:v>
                </c:pt>
                <c:pt idx="3732">
                  <c:v>153.12170000000003</c:v>
                </c:pt>
                <c:pt idx="3733">
                  <c:v>153.13003333333336</c:v>
                </c:pt>
                <c:pt idx="3734">
                  <c:v>153.13671666666664</c:v>
                </c:pt>
                <c:pt idx="3735">
                  <c:v>153.14835000000005</c:v>
                </c:pt>
                <c:pt idx="3736">
                  <c:v>153.15499999999997</c:v>
                </c:pt>
                <c:pt idx="3737">
                  <c:v>153.17335000000003</c:v>
                </c:pt>
                <c:pt idx="3738">
                  <c:v>153.21833333333336</c:v>
                </c:pt>
                <c:pt idx="3739">
                  <c:v>153.22833333333335</c:v>
                </c:pt>
                <c:pt idx="3740">
                  <c:v>153.27671666666674</c:v>
                </c:pt>
                <c:pt idx="3741">
                  <c:v>153.32001666666667</c:v>
                </c:pt>
                <c:pt idx="3742">
                  <c:v>153.33171666666669</c:v>
                </c:pt>
                <c:pt idx="3743">
                  <c:v>153.34171666666668</c:v>
                </c:pt>
                <c:pt idx="3744">
                  <c:v>153.39836666666667</c:v>
                </c:pt>
                <c:pt idx="3745">
                  <c:v>153.41835000000003</c:v>
                </c:pt>
                <c:pt idx="3746">
                  <c:v>153.44671666666659</c:v>
                </c:pt>
                <c:pt idx="3747">
                  <c:v>153.45671666666669</c:v>
                </c:pt>
                <c:pt idx="3748">
                  <c:v>153.49503333333337</c:v>
                </c:pt>
                <c:pt idx="3749">
                  <c:v>153.5016833333334</c:v>
                </c:pt>
                <c:pt idx="3750">
                  <c:v>153.52505000000008</c:v>
                </c:pt>
                <c:pt idx="3751">
                  <c:v>153.53671666666662</c:v>
                </c:pt>
                <c:pt idx="3752">
                  <c:v>153.59003333333339</c:v>
                </c:pt>
                <c:pt idx="3753">
                  <c:v>153.61170000000004</c:v>
                </c:pt>
                <c:pt idx="3754">
                  <c:v>153.65836666666667</c:v>
                </c:pt>
                <c:pt idx="3755">
                  <c:v>153.71170000000006</c:v>
                </c:pt>
                <c:pt idx="3756">
                  <c:v>153.75169999999991</c:v>
                </c:pt>
                <c:pt idx="3757">
                  <c:v>153.76170000000002</c:v>
                </c:pt>
                <c:pt idx="3758">
                  <c:v>153.77833333333342</c:v>
                </c:pt>
                <c:pt idx="3759">
                  <c:v>153.82835</c:v>
                </c:pt>
                <c:pt idx="3760">
                  <c:v>153.8616833333333</c:v>
                </c:pt>
                <c:pt idx="3761">
                  <c:v>153.90170000000001</c:v>
                </c:pt>
                <c:pt idx="3762">
                  <c:v>153.94833333333338</c:v>
                </c:pt>
                <c:pt idx="3763">
                  <c:v>153.99835000000007</c:v>
                </c:pt>
                <c:pt idx="3764">
                  <c:v>154.03503333333333</c:v>
                </c:pt>
                <c:pt idx="3765">
                  <c:v>154.05336666666676</c:v>
                </c:pt>
                <c:pt idx="3766">
                  <c:v>154.06168333333335</c:v>
                </c:pt>
                <c:pt idx="3767">
                  <c:v>154.07168333333334</c:v>
                </c:pt>
                <c:pt idx="3768">
                  <c:v>154.08169999999996</c:v>
                </c:pt>
                <c:pt idx="3769">
                  <c:v>154.10671666666678</c:v>
                </c:pt>
                <c:pt idx="3770">
                  <c:v>154.1233666666667</c:v>
                </c:pt>
                <c:pt idx="3771">
                  <c:v>154.15674999999999</c:v>
                </c:pt>
                <c:pt idx="3772">
                  <c:v>154.17336666666665</c:v>
                </c:pt>
                <c:pt idx="3773">
                  <c:v>154.18501666666668</c:v>
                </c:pt>
                <c:pt idx="3774">
                  <c:v>154.21501666666677</c:v>
                </c:pt>
                <c:pt idx="3775">
                  <c:v>154.23003333333338</c:v>
                </c:pt>
                <c:pt idx="3776">
                  <c:v>154.26501666666672</c:v>
                </c:pt>
                <c:pt idx="3777">
                  <c:v>154.27501666666672</c:v>
                </c:pt>
                <c:pt idx="3778">
                  <c:v>154.28834999999992</c:v>
                </c:pt>
                <c:pt idx="3779">
                  <c:v>154.33001666666667</c:v>
                </c:pt>
                <c:pt idx="3780">
                  <c:v>154.34671666666668</c:v>
                </c:pt>
                <c:pt idx="3781">
                  <c:v>154.38336666666669</c:v>
                </c:pt>
                <c:pt idx="3782">
                  <c:v>154.39836666666667</c:v>
                </c:pt>
                <c:pt idx="3783">
                  <c:v>154.40671666666674</c:v>
                </c:pt>
                <c:pt idx="3784">
                  <c:v>154.46671666666668</c:v>
                </c:pt>
                <c:pt idx="3785">
                  <c:v>154.49336666666659</c:v>
                </c:pt>
                <c:pt idx="3786">
                  <c:v>154.50836666666669</c:v>
                </c:pt>
                <c:pt idx="3787">
                  <c:v>154.53168333333338</c:v>
                </c:pt>
                <c:pt idx="3788">
                  <c:v>154.53833333333341</c:v>
                </c:pt>
                <c:pt idx="3789">
                  <c:v>154.56168333333335</c:v>
                </c:pt>
                <c:pt idx="3790">
                  <c:v>154.60336666666672</c:v>
                </c:pt>
                <c:pt idx="3791">
                  <c:v>154.62001666666663</c:v>
                </c:pt>
                <c:pt idx="3792">
                  <c:v>154.63670000000002</c:v>
                </c:pt>
                <c:pt idx="3793">
                  <c:v>154.64835000000005</c:v>
                </c:pt>
                <c:pt idx="3794">
                  <c:v>154.67336666666665</c:v>
                </c:pt>
                <c:pt idx="3795">
                  <c:v>154.69501666666667</c:v>
                </c:pt>
                <c:pt idx="3796">
                  <c:v>154.70671666666669</c:v>
                </c:pt>
                <c:pt idx="3797">
                  <c:v>154.71501666666677</c:v>
                </c:pt>
                <c:pt idx="3798">
                  <c:v>154.72170000000006</c:v>
                </c:pt>
                <c:pt idx="3799">
                  <c:v>154.73003333333338</c:v>
                </c:pt>
                <c:pt idx="3800">
                  <c:v>154.74003333333337</c:v>
                </c:pt>
                <c:pt idx="3801">
                  <c:v>154.74835000000007</c:v>
                </c:pt>
                <c:pt idx="3802">
                  <c:v>154.75501666666662</c:v>
                </c:pt>
                <c:pt idx="3803">
                  <c:v>154.76003333333324</c:v>
                </c:pt>
                <c:pt idx="3804">
                  <c:v>154.77170000000001</c:v>
                </c:pt>
                <c:pt idx="3805">
                  <c:v>154.7900166666667</c:v>
                </c:pt>
                <c:pt idx="3806">
                  <c:v>154.79835000000003</c:v>
                </c:pt>
                <c:pt idx="3807">
                  <c:v>154.80669999999998</c:v>
                </c:pt>
                <c:pt idx="3808">
                  <c:v>154.81001666666668</c:v>
                </c:pt>
                <c:pt idx="3809">
                  <c:v>154.82000000000005</c:v>
                </c:pt>
                <c:pt idx="3810">
                  <c:v>154.83171666666669</c:v>
                </c:pt>
                <c:pt idx="3811">
                  <c:v>154.84003333333339</c:v>
                </c:pt>
                <c:pt idx="3812">
                  <c:v>154.84670000000006</c:v>
                </c:pt>
                <c:pt idx="3813">
                  <c:v>154.8583666666666</c:v>
                </c:pt>
                <c:pt idx="3814">
                  <c:v>154.8816833333334</c:v>
                </c:pt>
                <c:pt idx="3815">
                  <c:v>154.8850000000001</c:v>
                </c:pt>
                <c:pt idx="3816">
                  <c:v>154.89501666666661</c:v>
                </c:pt>
                <c:pt idx="3817">
                  <c:v>154.91168333333337</c:v>
                </c:pt>
                <c:pt idx="3818">
                  <c:v>154.92336666666665</c:v>
                </c:pt>
                <c:pt idx="3819">
                  <c:v>154.93501666666668</c:v>
                </c:pt>
                <c:pt idx="3820">
                  <c:v>154.94336666666663</c:v>
                </c:pt>
                <c:pt idx="3821">
                  <c:v>154.96171666666669</c:v>
                </c:pt>
                <c:pt idx="3822">
                  <c:v>154.97671666666668</c:v>
                </c:pt>
                <c:pt idx="3823">
                  <c:v>154.98501666666664</c:v>
                </c:pt>
                <c:pt idx="3824">
                  <c:v>155.00503333333336</c:v>
                </c:pt>
                <c:pt idx="3825">
                  <c:v>155.01835000000005</c:v>
                </c:pt>
                <c:pt idx="3826">
                  <c:v>155.04669999999999</c:v>
                </c:pt>
                <c:pt idx="3827">
                  <c:v>155.05501666666669</c:v>
                </c:pt>
                <c:pt idx="3828">
                  <c:v>155.06671666666671</c:v>
                </c:pt>
                <c:pt idx="3829">
                  <c:v>155.09003333333339</c:v>
                </c:pt>
                <c:pt idx="3830">
                  <c:v>155.11671666666666</c:v>
                </c:pt>
                <c:pt idx="3831">
                  <c:v>155.12833333333333</c:v>
                </c:pt>
                <c:pt idx="3832">
                  <c:v>155.13501666666673</c:v>
                </c:pt>
                <c:pt idx="3833">
                  <c:v>155.14835000000005</c:v>
                </c:pt>
                <c:pt idx="3834">
                  <c:v>155.17671666666672</c:v>
                </c:pt>
                <c:pt idx="3835">
                  <c:v>155.18503333333331</c:v>
                </c:pt>
                <c:pt idx="3836">
                  <c:v>155.2050333333334</c:v>
                </c:pt>
                <c:pt idx="3837">
                  <c:v>155.22833333333335</c:v>
                </c:pt>
                <c:pt idx="3838">
                  <c:v>155.2800166666666</c:v>
                </c:pt>
                <c:pt idx="3839">
                  <c:v>155.29669999999999</c:v>
                </c:pt>
                <c:pt idx="3840">
                  <c:v>155.30003333333332</c:v>
                </c:pt>
                <c:pt idx="3841">
                  <c:v>155.30838333333338</c:v>
                </c:pt>
                <c:pt idx="3842">
                  <c:v>155.33501666666666</c:v>
                </c:pt>
                <c:pt idx="3843">
                  <c:v>155.34670000000006</c:v>
                </c:pt>
                <c:pt idx="3844">
                  <c:v>155.3733666666667</c:v>
                </c:pt>
                <c:pt idx="3845">
                  <c:v>155.38003333333336</c:v>
                </c:pt>
                <c:pt idx="3846">
                  <c:v>155.39001666666672</c:v>
                </c:pt>
                <c:pt idx="3847">
                  <c:v>155.39838333333341</c:v>
                </c:pt>
                <c:pt idx="3848">
                  <c:v>155.41170000000011</c:v>
                </c:pt>
                <c:pt idx="3849">
                  <c:v>155.43668333333335</c:v>
                </c:pt>
                <c:pt idx="3850">
                  <c:v>155.46669999999995</c:v>
                </c:pt>
                <c:pt idx="3851">
                  <c:v>155.47836666666672</c:v>
                </c:pt>
                <c:pt idx="3852">
                  <c:v>155.4983666666667</c:v>
                </c:pt>
                <c:pt idx="3853">
                  <c:v>155.50169999999991</c:v>
                </c:pt>
                <c:pt idx="3854">
                  <c:v>155.53668333333337</c:v>
                </c:pt>
                <c:pt idx="3855">
                  <c:v>155.56001666666668</c:v>
                </c:pt>
                <c:pt idx="3856">
                  <c:v>155.57505000000003</c:v>
                </c:pt>
                <c:pt idx="3857">
                  <c:v>155.58335</c:v>
                </c:pt>
                <c:pt idx="3858">
                  <c:v>155.59836666666672</c:v>
                </c:pt>
                <c:pt idx="3859">
                  <c:v>155.62003333333337</c:v>
                </c:pt>
                <c:pt idx="3860">
                  <c:v>155.63335000000006</c:v>
                </c:pt>
                <c:pt idx="3861">
                  <c:v>155.64503333333334</c:v>
                </c:pt>
                <c:pt idx="3862">
                  <c:v>155.65836666666667</c:v>
                </c:pt>
                <c:pt idx="3863">
                  <c:v>155.67836666666676</c:v>
                </c:pt>
                <c:pt idx="3864">
                  <c:v>155.69005000000004</c:v>
                </c:pt>
                <c:pt idx="3865">
                  <c:v>155.69501666666667</c:v>
                </c:pt>
                <c:pt idx="3866">
                  <c:v>155.70669999999996</c:v>
                </c:pt>
                <c:pt idx="3867">
                  <c:v>155.72505000000001</c:v>
                </c:pt>
                <c:pt idx="3868">
                  <c:v>155.7366833333333</c:v>
                </c:pt>
                <c:pt idx="3869">
                  <c:v>155.7817</c:v>
                </c:pt>
                <c:pt idx="3870">
                  <c:v>155.79335000000003</c:v>
                </c:pt>
                <c:pt idx="3871">
                  <c:v>155.80500000000006</c:v>
                </c:pt>
                <c:pt idx="3872">
                  <c:v>155.85334999999998</c:v>
                </c:pt>
                <c:pt idx="3873">
                  <c:v>155.87171666666666</c:v>
                </c:pt>
                <c:pt idx="3874">
                  <c:v>155.89836666666667</c:v>
                </c:pt>
                <c:pt idx="3875">
                  <c:v>155.90336666666667</c:v>
                </c:pt>
                <c:pt idx="3876">
                  <c:v>155.91334999999992</c:v>
                </c:pt>
                <c:pt idx="3877">
                  <c:v>155.91671666666673</c:v>
                </c:pt>
                <c:pt idx="3878">
                  <c:v>155.95169999999996</c:v>
                </c:pt>
                <c:pt idx="3879">
                  <c:v>155.98170000000005</c:v>
                </c:pt>
                <c:pt idx="3880">
                  <c:v>156.00001666666674</c:v>
                </c:pt>
                <c:pt idx="3881">
                  <c:v>156.01171666666664</c:v>
                </c:pt>
                <c:pt idx="3882">
                  <c:v>156.0300166666666</c:v>
                </c:pt>
                <c:pt idx="3883">
                  <c:v>156.05671666666672</c:v>
                </c:pt>
                <c:pt idx="3884">
                  <c:v>156.08834999999999</c:v>
                </c:pt>
                <c:pt idx="3885">
                  <c:v>156.10671666666678</c:v>
                </c:pt>
                <c:pt idx="3886">
                  <c:v>156.11503333333337</c:v>
                </c:pt>
                <c:pt idx="3887">
                  <c:v>156.12171666666666</c:v>
                </c:pt>
                <c:pt idx="3888">
                  <c:v>156.14003333333335</c:v>
                </c:pt>
                <c:pt idx="3889">
                  <c:v>156.16334999999992</c:v>
                </c:pt>
                <c:pt idx="3890">
                  <c:v>156.17835000000002</c:v>
                </c:pt>
                <c:pt idx="3891">
                  <c:v>156.19503333333341</c:v>
                </c:pt>
                <c:pt idx="3892">
                  <c:v>156.24671666666666</c:v>
                </c:pt>
                <c:pt idx="3893">
                  <c:v>156.25501666666662</c:v>
                </c:pt>
                <c:pt idx="3894">
                  <c:v>156.28834999999992</c:v>
                </c:pt>
                <c:pt idx="3895">
                  <c:v>156.32335000000012</c:v>
                </c:pt>
                <c:pt idx="3896">
                  <c:v>156.33670000000006</c:v>
                </c:pt>
                <c:pt idx="3897">
                  <c:v>156.3483500000001</c:v>
                </c:pt>
                <c:pt idx="3898">
                  <c:v>156.3733666666667</c:v>
                </c:pt>
                <c:pt idx="3899">
                  <c:v>156.38834999999995</c:v>
                </c:pt>
                <c:pt idx="3900">
                  <c:v>156.39501666666661</c:v>
                </c:pt>
                <c:pt idx="3901">
                  <c:v>156.41171666666662</c:v>
                </c:pt>
                <c:pt idx="3902">
                  <c:v>156.42169999999999</c:v>
                </c:pt>
                <c:pt idx="3903">
                  <c:v>156.45501666666667</c:v>
                </c:pt>
                <c:pt idx="3904">
                  <c:v>156.46333333333337</c:v>
                </c:pt>
                <c:pt idx="3905">
                  <c:v>156.48170000000005</c:v>
                </c:pt>
                <c:pt idx="3906">
                  <c:v>156.49334999999996</c:v>
                </c:pt>
                <c:pt idx="3907">
                  <c:v>156.50001666666674</c:v>
                </c:pt>
                <c:pt idx="3908">
                  <c:v>156.51503333333335</c:v>
                </c:pt>
                <c:pt idx="3909">
                  <c:v>156.54835000000003</c:v>
                </c:pt>
                <c:pt idx="3910">
                  <c:v>156.57835</c:v>
                </c:pt>
                <c:pt idx="3911">
                  <c:v>156.59671666666668</c:v>
                </c:pt>
                <c:pt idx="3912">
                  <c:v>156.60838333333334</c:v>
                </c:pt>
                <c:pt idx="3913">
                  <c:v>156.67671666666672</c:v>
                </c:pt>
                <c:pt idx="3914">
                  <c:v>156.68336666666664</c:v>
                </c:pt>
                <c:pt idx="3915">
                  <c:v>156.69171666666671</c:v>
                </c:pt>
                <c:pt idx="3916">
                  <c:v>156.74670000000003</c:v>
                </c:pt>
                <c:pt idx="3917">
                  <c:v>156.77336666666667</c:v>
                </c:pt>
                <c:pt idx="3918">
                  <c:v>156.78003333333334</c:v>
                </c:pt>
                <c:pt idx="3919">
                  <c:v>156.7950166666667</c:v>
                </c:pt>
                <c:pt idx="3920">
                  <c:v>156.80335000000002</c:v>
                </c:pt>
                <c:pt idx="3921">
                  <c:v>156.81171666666671</c:v>
                </c:pt>
                <c:pt idx="3922">
                  <c:v>156.81836666666663</c:v>
                </c:pt>
                <c:pt idx="3923">
                  <c:v>156.83001666666667</c:v>
                </c:pt>
                <c:pt idx="3924">
                  <c:v>156.83668333333333</c:v>
                </c:pt>
                <c:pt idx="3925">
                  <c:v>156.87171666666666</c:v>
                </c:pt>
                <c:pt idx="3926">
                  <c:v>156.89671666666663</c:v>
                </c:pt>
                <c:pt idx="3927">
                  <c:v>156.90671666666674</c:v>
                </c:pt>
                <c:pt idx="3928">
                  <c:v>156.91499999999996</c:v>
                </c:pt>
                <c:pt idx="3929">
                  <c:v>156.91671666666673</c:v>
                </c:pt>
                <c:pt idx="3930">
                  <c:v>156.93000000000006</c:v>
                </c:pt>
                <c:pt idx="3931">
                  <c:v>156.93836666666675</c:v>
                </c:pt>
                <c:pt idx="3932">
                  <c:v>156.95671666666669</c:v>
                </c:pt>
                <c:pt idx="3933">
                  <c:v>156.96170000000006</c:v>
                </c:pt>
                <c:pt idx="3934">
                  <c:v>156.99501666666663</c:v>
                </c:pt>
                <c:pt idx="3935">
                  <c:v>157.01334999999995</c:v>
                </c:pt>
                <c:pt idx="3936">
                  <c:v>157.05843333333337</c:v>
                </c:pt>
                <c:pt idx="3937">
                  <c:v>157.06671666666671</c:v>
                </c:pt>
                <c:pt idx="3938">
                  <c:v>157.0767166666667</c:v>
                </c:pt>
                <c:pt idx="3939">
                  <c:v>157.08834999999999</c:v>
                </c:pt>
                <c:pt idx="3940">
                  <c:v>157.14003333333335</c:v>
                </c:pt>
                <c:pt idx="3941">
                  <c:v>157.1550166666666</c:v>
                </c:pt>
                <c:pt idx="3942">
                  <c:v>157.17336666666665</c:v>
                </c:pt>
                <c:pt idx="3943">
                  <c:v>157.19005000000004</c:v>
                </c:pt>
                <c:pt idx="3944">
                  <c:v>157.19836666666663</c:v>
                </c:pt>
                <c:pt idx="3945">
                  <c:v>157.20500000000004</c:v>
                </c:pt>
                <c:pt idx="3946">
                  <c:v>157.22338333333346</c:v>
                </c:pt>
                <c:pt idx="3947">
                  <c:v>157.23170000000005</c:v>
                </c:pt>
                <c:pt idx="3948">
                  <c:v>157.23671666666667</c:v>
                </c:pt>
                <c:pt idx="3949">
                  <c:v>157.25501666666662</c:v>
                </c:pt>
                <c:pt idx="3950">
                  <c:v>157.26334999999995</c:v>
                </c:pt>
                <c:pt idx="3951">
                  <c:v>157.26678333333336</c:v>
                </c:pt>
                <c:pt idx="3952">
                  <c:v>157.27835000000005</c:v>
                </c:pt>
                <c:pt idx="3953">
                  <c:v>157.28833333333341</c:v>
                </c:pt>
                <c:pt idx="3954">
                  <c:v>157.29669999999999</c:v>
                </c:pt>
                <c:pt idx="3955">
                  <c:v>157.30336666666676</c:v>
                </c:pt>
                <c:pt idx="3956">
                  <c:v>157.32338333333337</c:v>
                </c:pt>
                <c:pt idx="3957">
                  <c:v>157.34175000000005</c:v>
                </c:pt>
                <c:pt idx="3958">
                  <c:v>157.35674999999992</c:v>
                </c:pt>
                <c:pt idx="3959">
                  <c:v>157.3733666666667</c:v>
                </c:pt>
                <c:pt idx="3960">
                  <c:v>157.38001666666662</c:v>
                </c:pt>
                <c:pt idx="3961">
                  <c:v>157.38834999999995</c:v>
                </c:pt>
                <c:pt idx="3962">
                  <c:v>157.39670000000001</c:v>
                </c:pt>
                <c:pt idx="3963">
                  <c:v>157.43668333333335</c:v>
                </c:pt>
                <c:pt idx="3964">
                  <c:v>157.45674999999994</c:v>
                </c:pt>
                <c:pt idx="3965">
                  <c:v>157.46168333333333</c:v>
                </c:pt>
                <c:pt idx="3966">
                  <c:v>157.46834999999999</c:v>
                </c:pt>
                <c:pt idx="3967">
                  <c:v>157.48834999999997</c:v>
                </c:pt>
                <c:pt idx="3968">
                  <c:v>157.49668333333329</c:v>
                </c:pt>
                <c:pt idx="3969">
                  <c:v>157.53168333333338</c:v>
                </c:pt>
                <c:pt idx="3970">
                  <c:v>157.53501666666671</c:v>
                </c:pt>
                <c:pt idx="3971">
                  <c:v>157.57168333333334</c:v>
                </c:pt>
                <c:pt idx="3972">
                  <c:v>157.61334999999997</c:v>
                </c:pt>
                <c:pt idx="3973">
                  <c:v>157.62338333333344</c:v>
                </c:pt>
                <c:pt idx="3974">
                  <c:v>157.63836666666668</c:v>
                </c:pt>
                <c:pt idx="3975">
                  <c:v>157.64501666666661</c:v>
                </c:pt>
                <c:pt idx="3976">
                  <c:v>157.67171666666661</c:v>
                </c:pt>
                <c:pt idx="3977">
                  <c:v>157.67836666666676</c:v>
                </c:pt>
                <c:pt idx="3978">
                  <c:v>157.68503333333331</c:v>
                </c:pt>
                <c:pt idx="3979">
                  <c:v>157.69501666666667</c:v>
                </c:pt>
                <c:pt idx="3980">
                  <c:v>157.71503333333339</c:v>
                </c:pt>
                <c:pt idx="3981">
                  <c:v>157.71834999999999</c:v>
                </c:pt>
                <c:pt idx="3982">
                  <c:v>157.73000000000002</c:v>
                </c:pt>
                <c:pt idx="3983">
                  <c:v>157.74334999999996</c:v>
                </c:pt>
                <c:pt idx="3984">
                  <c:v>157.75504999999998</c:v>
                </c:pt>
                <c:pt idx="3985">
                  <c:v>157.76835000000005</c:v>
                </c:pt>
                <c:pt idx="3986">
                  <c:v>157.77836666666667</c:v>
                </c:pt>
                <c:pt idx="3987">
                  <c:v>157.78671666666662</c:v>
                </c:pt>
                <c:pt idx="3988">
                  <c:v>157.7950166666667</c:v>
                </c:pt>
                <c:pt idx="3989">
                  <c:v>157.81501666666668</c:v>
                </c:pt>
                <c:pt idx="3990">
                  <c:v>157.82338333333337</c:v>
                </c:pt>
                <c:pt idx="3991">
                  <c:v>157.83501666666666</c:v>
                </c:pt>
                <c:pt idx="3992">
                  <c:v>157.84836666666672</c:v>
                </c:pt>
                <c:pt idx="3993">
                  <c:v>157.85509999999999</c:v>
                </c:pt>
                <c:pt idx="3994">
                  <c:v>157.86333333333334</c:v>
                </c:pt>
                <c:pt idx="3995">
                  <c:v>157.88171666666676</c:v>
                </c:pt>
                <c:pt idx="3996">
                  <c:v>157.88670000000002</c:v>
                </c:pt>
                <c:pt idx="3997">
                  <c:v>157.90676666666673</c:v>
                </c:pt>
                <c:pt idx="3998">
                  <c:v>157.91003333333333</c:v>
                </c:pt>
                <c:pt idx="3999">
                  <c:v>157.9283333333334</c:v>
                </c:pt>
                <c:pt idx="4000">
                  <c:v>157.9400333333333</c:v>
                </c:pt>
                <c:pt idx="4001">
                  <c:v>157.96171666666669</c:v>
                </c:pt>
                <c:pt idx="4002">
                  <c:v>157.97834999999998</c:v>
                </c:pt>
                <c:pt idx="4003">
                  <c:v>157.9866833333333</c:v>
                </c:pt>
                <c:pt idx="4004">
                  <c:v>157.99501666666663</c:v>
                </c:pt>
                <c:pt idx="4005">
                  <c:v>158.00169999999991</c:v>
                </c:pt>
                <c:pt idx="4006">
                  <c:v>158.01836666666668</c:v>
                </c:pt>
                <c:pt idx="4007">
                  <c:v>158.02503333333334</c:v>
                </c:pt>
                <c:pt idx="4008">
                  <c:v>158.04003333333333</c:v>
                </c:pt>
                <c:pt idx="4009">
                  <c:v>158.05501666666669</c:v>
                </c:pt>
                <c:pt idx="4010">
                  <c:v>158.05838333333338</c:v>
                </c:pt>
                <c:pt idx="4011">
                  <c:v>158.08169999999996</c:v>
                </c:pt>
                <c:pt idx="4012">
                  <c:v>158.08503333333329</c:v>
                </c:pt>
                <c:pt idx="4013">
                  <c:v>158.0983500000001</c:v>
                </c:pt>
                <c:pt idx="4014">
                  <c:v>158.1316833333334</c:v>
                </c:pt>
                <c:pt idx="4015">
                  <c:v>158.13833333333332</c:v>
                </c:pt>
                <c:pt idx="4016">
                  <c:v>158.14671666666663</c:v>
                </c:pt>
                <c:pt idx="4017">
                  <c:v>158.18003333333331</c:v>
                </c:pt>
                <c:pt idx="4018">
                  <c:v>158.19835000000012</c:v>
                </c:pt>
                <c:pt idx="4019">
                  <c:v>158.21001666666666</c:v>
                </c:pt>
                <c:pt idx="4020">
                  <c:v>158.22170000000006</c:v>
                </c:pt>
                <c:pt idx="4021">
                  <c:v>158.23000000000002</c:v>
                </c:pt>
                <c:pt idx="4022">
                  <c:v>158.23833333333334</c:v>
                </c:pt>
                <c:pt idx="4023">
                  <c:v>158.24835000000007</c:v>
                </c:pt>
                <c:pt idx="4024">
                  <c:v>158.26334999999995</c:v>
                </c:pt>
                <c:pt idx="4025">
                  <c:v>158.27336666666667</c:v>
                </c:pt>
                <c:pt idx="4026">
                  <c:v>158.28834999999992</c:v>
                </c:pt>
                <c:pt idx="4027">
                  <c:v>158.29668333333325</c:v>
                </c:pt>
                <c:pt idx="4028">
                  <c:v>158.31168333333335</c:v>
                </c:pt>
                <c:pt idx="4029">
                  <c:v>158.32003333333341</c:v>
                </c:pt>
                <c:pt idx="4030">
                  <c:v>158.32669999999996</c:v>
                </c:pt>
                <c:pt idx="4031">
                  <c:v>158.33501666666666</c:v>
                </c:pt>
                <c:pt idx="4032">
                  <c:v>158.36501666666675</c:v>
                </c:pt>
                <c:pt idx="4033">
                  <c:v>158.38170000000002</c:v>
                </c:pt>
                <c:pt idx="4034">
                  <c:v>158.39668333333327</c:v>
                </c:pt>
                <c:pt idx="4035">
                  <c:v>158.41170000000011</c:v>
                </c:pt>
                <c:pt idx="4036">
                  <c:v>158.46001666666666</c:v>
                </c:pt>
                <c:pt idx="4037">
                  <c:v>158.47336666666672</c:v>
                </c:pt>
                <c:pt idx="4038">
                  <c:v>158.48343333333332</c:v>
                </c:pt>
                <c:pt idx="4039">
                  <c:v>158.49501666666663</c:v>
                </c:pt>
                <c:pt idx="4040">
                  <c:v>158.50333333333333</c:v>
                </c:pt>
                <c:pt idx="4041">
                  <c:v>158.51170000000002</c:v>
                </c:pt>
                <c:pt idx="4042">
                  <c:v>158.52170000000001</c:v>
                </c:pt>
                <c:pt idx="4043">
                  <c:v>158.52999999999997</c:v>
                </c:pt>
                <c:pt idx="4044">
                  <c:v>158.5333833333334</c:v>
                </c:pt>
                <c:pt idx="4045">
                  <c:v>158.54836666666665</c:v>
                </c:pt>
                <c:pt idx="4046">
                  <c:v>158.55171666666672</c:v>
                </c:pt>
                <c:pt idx="4047">
                  <c:v>158.56001666666668</c:v>
                </c:pt>
                <c:pt idx="4048">
                  <c:v>158.56835000000001</c:v>
                </c:pt>
                <c:pt idx="4049">
                  <c:v>158.59668333333332</c:v>
                </c:pt>
                <c:pt idx="4050">
                  <c:v>158.60500000000002</c:v>
                </c:pt>
                <c:pt idx="4051">
                  <c:v>158.61503333333337</c:v>
                </c:pt>
                <c:pt idx="4052">
                  <c:v>158.62338333333344</c:v>
                </c:pt>
                <c:pt idx="4053">
                  <c:v>158.63338333333343</c:v>
                </c:pt>
                <c:pt idx="4054">
                  <c:v>158.64836666666667</c:v>
                </c:pt>
                <c:pt idx="4055">
                  <c:v>158.6650166666667</c:v>
                </c:pt>
                <c:pt idx="4056">
                  <c:v>158.67836666666676</c:v>
                </c:pt>
                <c:pt idx="4057">
                  <c:v>158.71501666666677</c:v>
                </c:pt>
                <c:pt idx="4058">
                  <c:v>158.72170000000006</c:v>
                </c:pt>
                <c:pt idx="4059">
                  <c:v>158.73000000000002</c:v>
                </c:pt>
                <c:pt idx="4060">
                  <c:v>158.73338333333334</c:v>
                </c:pt>
                <c:pt idx="4061">
                  <c:v>158.74670000000003</c:v>
                </c:pt>
                <c:pt idx="4062">
                  <c:v>158.75169999999991</c:v>
                </c:pt>
                <c:pt idx="4063">
                  <c:v>158.76336666666668</c:v>
                </c:pt>
                <c:pt idx="4064">
                  <c:v>158.77836666666667</c:v>
                </c:pt>
                <c:pt idx="4065">
                  <c:v>158.8033333333334</c:v>
                </c:pt>
                <c:pt idx="4066">
                  <c:v>158.81003333333331</c:v>
                </c:pt>
                <c:pt idx="4067">
                  <c:v>158.82503333333329</c:v>
                </c:pt>
                <c:pt idx="4068">
                  <c:v>158.83169999999996</c:v>
                </c:pt>
                <c:pt idx="4069">
                  <c:v>158.84670000000006</c:v>
                </c:pt>
                <c:pt idx="4070">
                  <c:v>158.85501666666664</c:v>
                </c:pt>
                <c:pt idx="4071">
                  <c:v>158.86670000000004</c:v>
                </c:pt>
                <c:pt idx="4072">
                  <c:v>158.8733666666667</c:v>
                </c:pt>
                <c:pt idx="4073">
                  <c:v>158.88503333333324</c:v>
                </c:pt>
                <c:pt idx="4074">
                  <c:v>158.89836666666667</c:v>
                </c:pt>
                <c:pt idx="4075">
                  <c:v>158.90499999999997</c:v>
                </c:pt>
                <c:pt idx="4076">
                  <c:v>158.91171666666662</c:v>
                </c:pt>
                <c:pt idx="4077">
                  <c:v>158.92003333333344</c:v>
                </c:pt>
                <c:pt idx="4078">
                  <c:v>158.92835000000002</c:v>
                </c:pt>
                <c:pt idx="4079">
                  <c:v>158.9400333333333</c:v>
                </c:pt>
                <c:pt idx="4080">
                  <c:v>158.94501666666667</c:v>
                </c:pt>
                <c:pt idx="4081">
                  <c:v>158.97671666666668</c:v>
                </c:pt>
                <c:pt idx="4082">
                  <c:v>158.99005000000011</c:v>
                </c:pt>
                <c:pt idx="4083">
                  <c:v>159.01501666666672</c:v>
                </c:pt>
                <c:pt idx="4084">
                  <c:v>159.02670000000001</c:v>
                </c:pt>
                <c:pt idx="4085">
                  <c:v>159.04171666666673</c:v>
                </c:pt>
                <c:pt idx="4086">
                  <c:v>159.04835000000003</c:v>
                </c:pt>
                <c:pt idx="4087">
                  <c:v>159.05671666666672</c:v>
                </c:pt>
                <c:pt idx="4088">
                  <c:v>159.06669999999997</c:v>
                </c:pt>
                <c:pt idx="4089">
                  <c:v>159.07503333333329</c:v>
                </c:pt>
                <c:pt idx="4090">
                  <c:v>159.07836666666674</c:v>
                </c:pt>
                <c:pt idx="4091">
                  <c:v>159.09003333333339</c:v>
                </c:pt>
                <c:pt idx="4092">
                  <c:v>159.09836666666672</c:v>
                </c:pt>
                <c:pt idx="4093">
                  <c:v>159.1250500000001</c:v>
                </c:pt>
                <c:pt idx="4094">
                  <c:v>159.13336666666669</c:v>
                </c:pt>
                <c:pt idx="4095">
                  <c:v>159.1550166666666</c:v>
                </c:pt>
                <c:pt idx="4096">
                  <c:v>159.16333333333341</c:v>
                </c:pt>
                <c:pt idx="4097">
                  <c:v>159.17171666666661</c:v>
                </c:pt>
                <c:pt idx="4098">
                  <c:v>159.18169999999998</c:v>
                </c:pt>
                <c:pt idx="4099">
                  <c:v>159.19005000000004</c:v>
                </c:pt>
                <c:pt idx="4100">
                  <c:v>159.19833333333338</c:v>
                </c:pt>
                <c:pt idx="4101">
                  <c:v>159.20835</c:v>
                </c:pt>
                <c:pt idx="4102">
                  <c:v>159.21834999999999</c:v>
                </c:pt>
                <c:pt idx="4103">
                  <c:v>159.23000000000002</c:v>
                </c:pt>
                <c:pt idx="4104">
                  <c:v>159.23501666666664</c:v>
                </c:pt>
                <c:pt idx="4105">
                  <c:v>159.25673333333339</c:v>
                </c:pt>
                <c:pt idx="4106">
                  <c:v>159.26503333333335</c:v>
                </c:pt>
                <c:pt idx="4107">
                  <c:v>159.27170000000001</c:v>
                </c:pt>
                <c:pt idx="4108">
                  <c:v>159.2800166666666</c:v>
                </c:pt>
                <c:pt idx="4109">
                  <c:v>159.28834999999992</c:v>
                </c:pt>
                <c:pt idx="4110">
                  <c:v>159.29669999999999</c:v>
                </c:pt>
                <c:pt idx="4111">
                  <c:v>159.30671666666672</c:v>
                </c:pt>
                <c:pt idx="4112">
                  <c:v>159.32501666666667</c:v>
                </c:pt>
                <c:pt idx="4113">
                  <c:v>159.34670000000006</c:v>
                </c:pt>
                <c:pt idx="4114">
                  <c:v>159.38003333333336</c:v>
                </c:pt>
                <c:pt idx="4115">
                  <c:v>159.39171666666675</c:v>
                </c:pt>
                <c:pt idx="4116">
                  <c:v>159.40001666666672</c:v>
                </c:pt>
                <c:pt idx="4117">
                  <c:v>159.41503333333333</c:v>
                </c:pt>
                <c:pt idx="4118">
                  <c:v>159.42338333333339</c:v>
                </c:pt>
                <c:pt idx="4119">
                  <c:v>159.43671666666671</c:v>
                </c:pt>
                <c:pt idx="4120">
                  <c:v>159.46336666666673</c:v>
                </c:pt>
                <c:pt idx="4121">
                  <c:v>159.47503333333327</c:v>
                </c:pt>
                <c:pt idx="4122">
                  <c:v>159.48170000000005</c:v>
                </c:pt>
                <c:pt idx="4123">
                  <c:v>159.48670000000004</c:v>
                </c:pt>
                <c:pt idx="4124">
                  <c:v>159.49835000000007</c:v>
                </c:pt>
                <c:pt idx="4125">
                  <c:v>159.505</c:v>
                </c:pt>
                <c:pt idx="4126">
                  <c:v>159.51171666666664</c:v>
                </c:pt>
                <c:pt idx="4127">
                  <c:v>159.52001666666661</c:v>
                </c:pt>
                <c:pt idx="4128">
                  <c:v>159.5317</c:v>
                </c:pt>
                <c:pt idx="4129">
                  <c:v>159.53836666666666</c:v>
                </c:pt>
                <c:pt idx="4130">
                  <c:v>159.54669999999999</c:v>
                </c:pt>
                <c:pt idx="4131">
                  <c:v>159.55501666666669</c:v>
                </c:pt>
                <c:pt idx="4132">
                  <c:v>159.56336666666675</c:v>
                </c:pt>
                <c:pt idx="4133">
                  <c:v>159.57171666666659</c:v>
                </c:pt>
                <c:pt idx="4134">
                  <c:v>159.58001666666667</c:v>
                </c:pt>
                <c:pt idx="4135">
                  <c:v>159.59010000000001</c:v>
                </c:pt>
                <c:pt idx="4136">
                  <c:v>159.60175000000004</c:v>
                </c:pt>
                <c:pt idx="4137">
                  <c:v>159.61171666666667</c:v>
                </c:pt>
                <c:pt idx="4138">
                  <c:v>159.62338333333344</c:v>
                </c:pt>
                <c:pt idx="4139">
                  <c:v>159.6316833333334</c:v>
                </c:pt>
                <c:pt idx="4140">
                  <c:v>159.64003333333335</c:v>
                </c:pt>
                <c:pt idx="4141">
                  <c:v>159.65003333333334</c:v>
                </c:pt>
                <c:pt idx="4142">
                  <c:v>159.65674999999999</c:v>
                </c:pt>
                <c:pt idx="4143">
                  <c:v>159.67336666666665</c:v>
                </c:pt>
                <c:pt idx="4144">
                  <c:v>159.68169999999998</c:v>
                </c:pt>
                <c:pt idx="4145">
                  <c:v>159.68503333333331</c:v>
                </c:pt>
                <c:pt idx="4146">
                  <c:v>159.70671666666669</c:v>
                </c:pt>
                <c:pt idx="4147">
                  <c:v>159.71501666666677</c:v>
                </c:pt>
                <c:pt idx="4148">
                  <c:v>159.73168333333342</c:v>
                </c:pt>
                <c:pt idx="4149">
                  <c:v>159.73501666666664</c:v>
                </c:pt>
                <c:pt idx="4150">
                  <c:v>159.75334999999995</c:v>
                </c:pt>
                <c:pt idx="4151">
                  <c:v>159.76168333333328</c:v>
                </c:pt>
                <c:pt idx="4152">
                  <c:v>159.77336666666667</c:v>
                </c:pt>
                <c:pt idx="4153">
                  <c:v>159.7817</c:v>
                </c:pt>
                <c:pt idx="4154">
                  <c:v>159.79171666666673</c:v>
                </c:pt>
                <c:pt idx="4155">
                  <c:v>159.79500000000007</c:v>
                </c:pt>
                <c:pt idx="4156">
                  <c:v>159.81669999999997</c:v>
                </c:pt>
                <c:pt idx="4157">
                  <c:v>159.82833333333338</c:v>
                </c:pt>
                <c:pt idx="4158">
                  <c:v>159.83671666666669</c:v>
                </c:pt>
                <c:pt idx="4159">
                  <c:v>159.8483500000001</c:v>
                </c:pt>
                <c:pt idx="4160">
                  <c:v>159.86671666666666</c:v>
                </c:pt>
                <c:pt idx="4161">
                  <c:v>159.88170000000002</c:v>
                </c:pt>
                <c:pt idx="4162">
                  <c:v>159.88503333333324</c:v>
                </c:pt>
                <c:pt idx="4163">
                  <c:v>159.89833333333331</c:v>
                </c:pt>
                <c:pt idx="4164">
                  <c:v>159.90503333333334</c:v>
                </c:pt>
                <c:pt idx="4165">
                  <c:v>159.91170000000011</c:v>
                </c:pt>
                <c:pt idx="4166">
                  <c:v>159.91836666666666</c:v>
                </c:pt>
                <c:pt idx="4167">
                  <c:v>159.92671666666672</c:v>
                </c:pt>
                <c:pt idx="4168">
                  <c:v>159.95003333333329</c:v>
                </c:pt>
                <c:pt idx="4169">
                  <c:v>159.95674999999994</c:v>
                </c:pt>
                <c:pt idx="4170">
                  <c:v>159.96671666666668</c:v>
                </c:pt>
                <c:pt idx="4171">
                  <c:v>159.97503333333327</c:v>
                </c:pt>
                <c:pt idx="4172">
                  <c:v>159.99003333333337</c:v>
                </c:pt>
                <c:pt idx="4173">
                  <c:v>159.99668333333329</c:v>
                </c:pt>
                <c:pt idx="4174">
                  <c:v>160.01003333333324</c:v>
                </c:pt>
                <c:pt idx="4175">
                  <c:v>160.02336666666667</c:v>
                </c:pt>
                <c:pt idx="4176">
                  <c:v>160.03501666666671</c:v>
                </c:pt>
                <c:pt idx="4177">
                  <c:v>160.04835000000003</c:v>
                </c:pt>
                <c:pt idx="4178">
                  <c:v>160.06003333333331</c:v>
                </c:pt>
                <c:pt idx="4179">
                  <c:v>160.07336666666663</c:v>
                </c:pt>
                <c:pt idx="4180">
                  <c:v>160.08335</c:v>
                </c:pt>
                <c:pt idx="4181">
                  <c:v>160.08834999999999</c:v>
                </c:pt>
                <c:pt idx="4182">
                  <c:v>160.10001666666676</c:v>
                </c:pt>
                <c:pt idx="4183">
                  <c:v>160.12501666666674</c:v>
                </c:pt>
                <c:pt idx="4184">
                  <c:v>160.13001666666662</c:v>
                </c:pt>
                <c:pt idx="4185">
                  <c:v>160.13668333333328</c:v>
                </c:pt>
                <c:pt idx="4186">
                  <c:v>160.18836666666675</c:v>
                </c:pt>
                <c:pt idx="4187">
                  <c:v>160.20333333333338</c:v>
                </c:pt>
                <c:pt idx="4188">
                  <c:v>160.21501666666677</c:v>
                </c:pt>
                <c:pt idx="4189">
                  <c:v>160.22338333333346</c:v>
                </c:pt>
                <c:pt idx="4190">
                  <c:v>160.24670000000003</c:v>
                </c:pt>
                <c:pt idx="4191">
                  <c:v>160.25501666666662</c:v>
                </c:pt>
                <c:pt idx="4192">
                  <c:v>160.26668333333339</c:v>
                </c:pt>
                <c:pt idx="4193">
                  <c:v>160.27001666666661</c:v>
                </c:pt>
                <c:pt idx="4194">
                  <c:v>160.2817</c:v>
                </c:pt>
                <c:pt idx="4195">
                  <c:v>160.28671666666662</c:v>
                </c:pt>
                <c:pt idx="4196">
                  <c:v>160.29833333333329</c:v>
                </c:pt>
                <c:pt idx="4197">
                  <c:v>160.30500000000006</c:v>
                </c:pt>
                <c:pt idx="4198">
                  <c:v>160.3150333333333</c:v>
                </c:pt>
                <c:pt idx="4199">
                  <c:v>160.32170000000008</c:v>
                </c:pt>
                <c:pt idx="4200">
                  <c:v>160.34503333333339</c:v>
                </c:pt>
                <c:pt idx="4201">
                  <c:v>160.36670000000004</c:v>
                </c:pt>
                <c:pt idx="4202">
                  <c:v>160.37171666666666</c:v>
                </c:pt>
                <c:pt idx="4203">
                  <c:v>160.39005000000009</c:v>
                </c:pt>
                <c:pt idx="4204">
                  <c:v>160.41669999999999</c:v>
                </c:pt>
                <c:pt idx="4205">
                  <c:v>160.42835000000002</c:v>
                </c:pt>
                <c:pt idx="4206">
                  <c:v>160.4400333333333</c:v>
                </c:pt>
                <c:pt idx="4207">
                  <c:v>160.46170000000006</c:v>
                </c:pt>
                <c:pt idx="4208">
                  <c:v>160.48170000000005</c:v>
                </c:pt>
                <c:pt idx="4209">
                  <c:v>160.50001666666674</c:v>
                </c:pt>
                <c:pt idx="4210">
                  <c:v>160.50333333333333</c:v>
                </c:pt>
                <c:pt idx="4211">
                  <c:v>160.51334999999995</c:v>
                </c:pt>
                <c:pt idx="4212">
                  <c:v>160.52505000000008</c:v>
                </c:pt>
                <c:pt idx="4213">
                  <c:v>160.52999999999997</c:v>
                </c:pt>
                <c:pt idx="4214">
                  <c:v>160.54003333333333</c:v>
                </c:pt>
                <c:pt idx="4215">
                  <c:v>160.55001666666669</c:v>
                </c:pt>
                <c:pt idx="4216">
                  <c:v>160.56671666666671</c:v>
                </c:pt>
                <c:pt idx="4217">
                  <c:v>160.57336666666663</c:v>
                </c:pt>
                <c:pt idx="4218">
                  <c:v>160.58670000000006</c:v>
                </c:pt>
                <c:pt idx="4219">
                  <c:v>160.59501666666665</c:v>
                </c:pt>
                <c:pt idx="4220">
                  <c:v>160.60169999999994</c:v>
                </c:pt>
                <c:pt idx="4221">
                  <c:v>160.61676666666665</c:v>
                </c:pt>
                <c:pt idx="4222">
                  <c:v>160.62338333333344</c:v>
                </c:pt>
                <c:pt idx="4223">
                  <c:v>160.6316833333334</c:v>
                </c:pt>
                <c:pt idx="4224">
                  <c:v>160.63501666666673</c:v>
                </c:pt>
                <c:pt idx="4225">
                  <c:v>160.64670000000001</c:v>
                </c:pt>
                <c:pt idx="4226">
                  <c:v>160.65335000000005</c:v>
                </c:pt>
                <c:pt idx="4227">
                  <c:v>160.6650166666667</c:v>
                </c:pt>
                <c:pt idx="4228">
                  <c:v>160.67336666666665</c:v>
                </c:pt>
                <c:pt idx="4229">
                  <c:v>160.68335000000002</c:v>
                </c:pt>
                <c:pt idx="4230">
                  <c:v>160.68835000000001</c:v>
                </c:pt>
                <c:pt idx="4231">
                  <c:v>160.69671666666659</c:v>
                </c:pt>
                <c:pt idx="4232">
                  <c:v>160.71170000000006</c:v>
                </c:pt>
                <c:pt idx="4233">
                  <c:v>160.72001666666665</c:v>
                </c:pt>
                <c:pt idx="4234">
                  <c:v>160.73335000000009</c:v>
                </c:pt>
                <c:pt idx="4235">
                  <c:v>160.74835000000007</c:v>
                </c:pt>
                <c:pt idx="4236">
                  <c:v>160.75838333333343</c:v>
                </c:pt>
                <c:pt idx="4237">
                  <c:v>160.76671666666675</c:v>
                </c:pt>
                <c:pt idx="4238">
                  <c:v>160.77336666666667</c:v>
                </c:pt>
                <c:pt idx="4239">
                  <c:v>160.77671666666674</c:v>
                </c:pt>
                <c:pt idx="4240">
                  <c:v>160.79171666666673</c:v>
                </c:pt>
                <c:pt idx="4241">
                  <c:v>160.80500000000006</c:v>
                </c:pt>
                <c:pt idx="4242">
                  <c:v>160.81669999999997</c:v>
                </c:pt>
                <c:pt idx="4243">
                  <c:v>160.84003333333339</c:v>
                </c:pt>
                <c:pt idx="4244">
                  <c:v>160.84336666666661</c:v>
                </c:pt>
                <c:pt idx="4245">
                  <c:v>160.85838333333334</c:v>
                </c:pt>
                <c:pt idx="4246">
                  <c:v>160.86336666666671</c:v>
                </c:pt>
                <c:pt idx="4247">
                  <c:v>160.87501666666674</c:v>
                </c:pt>
                <c:pt idx="4248">
                  <c:v>160.87834999999995</c:v>
                </c:pt>
                <c:pt idx="4249">
                  <c:v>160.90335000000005</c:v>
                </c:pt>
                <c:pt idx="4250">
                  <c:v>160.91003333333333</c:v>
                </c:pt>
                <c:pt idx="4251">
                  <c:v>160.91836666666666</c:v>
                </c:pt>
                <c:pt idx="4252">
                  <c:v>160.93336666666664</c:v>
                </c:pt>
                <c:pt idx="4253">
                  <c:v>160.94670000000008</c:v>
                </c:pt>
                <c:pt idx="4254">
                  <c:v>160.95671666666669</c:v>
                </c:pt>
                <c:pt idx="4255">
                  <c:v>160.96503333333339</c:v>
                </c:pt>
                <c:pt idx="4256">
                  <c:v>160.98001666666664</c:v>
                </c:pt>
                <c:pt idx="4257">
                  <c:v>161.00671666666676</c:v>
                </c:pt>
                <c:pt idx="4258">
                  <c:v>161.02336666666667</c:v>
                </c:pt>
                <c:pt idx="4259">
                  <c:v>161.03168333333338</c:v>
                </c:pt>
                <c:pt idx="4260">
                  <c:v>161.04169999999999</c:v>
                </c:pt>
                <c:pt idx="4261">
                  <c:v>161.04669999999999</c:v>
                </c:pt>
                <c:pt idx="4262">
                  <c:v>161.05671666666672</c:v>
                </c:pt>
                <c:pt idx="4263">
                  <c:v>161.06500000000005</c:v>
                </c:pt>
                <c:pt idx="4264">
                  <c:v>161.07171666666659</c:v>
                </c:pt>
                <c:pt idx="4265">
                  <c:v>161.08001666666667</c:v>
                </c:pt>
                <c:pt idx="4266">
                  <c:v>161.08670000000006</c:v>
                </c:pt>
                <c:pt idx="4267">
                  <c:v>161.09668333333332</c:v>
                </c:pt>
                <c:pt idx="4268">
                  <c:v>161.10833333333335</c:v>
                </c:pt>
                <c:pt idx="4269">
                  <c:v>161.11501666666675</c:v>
                </c:pt>
                <c:pt idx="4270">
                  <c:v>161.12669999999991</c:v>
                </c:pt>
                <c:pt idx="4271">
                  <c:v>161.14171666666675</c:v>
                </c:pt>
                <c:pt idx="4272">
                  <c:v>161.15001666666672</c:v>
                </c:pt>
                <c:pt idx="4273">
                  <c:v>161.15674999999999</c:v>
                </c:pt>
                <c:pt idx="4274">
                  <c:v>161.16001666666671</c:v>
                </c:pt>
                <c:pt idx="4275">
                  <c:v>161.17336666666665</c:v>
                </c:pt>
                <c:pt idx="4276">
                  <c:v>161.18335000000002</c:v>
                </c:pt>
                <c:pt idx="4277">
                  <c:v>161.18670000000009</c:v>
                </c:pt>
                <c:pt idx="4278">
                  <c:v>161.19833333333338</c:v>
                </c:pt>
                <c:pt idx="4279">
                  <c:v>161.20500000000004</c:v>
                </c:pt>
                <c:pt idx="4280">
                  <c:v>161.21334999999999</c:v>
                </c:pt>
                <c:pt idx="4281">
                  <c:v>161.22505000000001</c:v>
                </c:pt>
                <c:pt idx="4282">
                  <c:v>161.2333666666666</c:v>
                </c:pt>
                <c:pt idx="4283">
                  <c:v>161.24003333333337</c:v>
                </c:pt>
                <c:pt idx="4284">
                  <c:v>161.24501666666663</c:v>
                </c:pt>
                <c:pt idx="4285">
                  <c:v>161.25501666666662</c:v>
                </c:pt>
                <c:pt idx="4286">
                  <c:v>161.26336666666668</c:v>
                </c:pt>
                <c:pt idx="4287">
                  <c:v>161.27503333333334</c:v>
                </c:pt>
                <c:pt idx="4288">
                  <c:v>161.27835000000005</c:v>
                </c:pt>
                <c:pt idx="4289">
                  <c:v>161.28670000000011</c:v>
                </c:pt>
                <c:pt idx="4290">
                  <c:v>161.29335000000003</c:v>
                </c:pt>
                <c:pt idx="4291">
                  <c:v>161.30836666666664</c:v>
                </c:pt>
                <c:pt idx="4292">
                  <c:v>161.31501666666668</c:v>
                </c:pt>
                <c:pt idx="4293">
                  <c:v>161.3300333333334</c:v>
                </c:pt>
                <c:pt idx="4294">
                  <c:v>161.34171666666668</c:v>
                </c:pt>
                <c:pt idx="4295">
                  <c:v>161.3483500000001</c:v>
                </c:pt>
                <c:pt idx="4296">
                  <c:v>161.36001666666664</c:v>
                </c:pt>
                <c:pt idx="4297">
                  <c:v>161.37503333333336</c:v>
                </c:pt>
                <c:pt idx="4298">
                  <c:v>161.38504999999998</c:v>
                </c:pt>
                <c:pt idx="4299">
                  <c:v>161.40001666666672</c:v>
                </c:pt>
                <c:pt idx="4300">
                  <c:v>161.40335000000005</c:v>
                </c:pt>
                <c:pt idx="4301">
                  <c:v>161.41336666666666</c:v>
                </c:pt>
                <c:pt idx="4302">
                  <c:v>161.42169999999999</c:v>
                </c:pt>
                <c:pt idx="4303">
                  <c:v>161.43000000000006</c:v>
                </c:pt>
                <c:pt idx="4304">
                  <c:v>161.44336666666663</c:v>
                </c:pt>
                <c:pt idx="4305">
                  <c:v>161.46503333333339</c:v>
                </c:pt>
                <c:pt idx="4306">
                  <c:v>161.48001666666664</c:v>
                </c:pt>
                <c:pt idx="4307">
                  <c:v>161.48509999999999</c:v>
                </c:pt>
                <c:pt idx="4308">
                  <c:v>161.50001666666674</c:v>
                </c:pt>
                <c:pt idx="4309">
                  <c:v>161.52505000000008</c:v>
                </c:pt>
                <c:pt idx="4310">
                  <c:v>161.5300166666666</c:v>
                </c:pt>
                <c:pt idx="4311">
                  <c:v>161.54336666666666</c:v>
                </c:pt>
                <c:pt idx="4312">
                  <c:v>161.55838333333338</c:v>
                </c:pt>
                <c:pt idx="4313">
                  <c:v>161.5650333333333</c:v>
                </c:pt>
                <c:pt idx="4314">
                  <c:v>161.56835000000001</c:v>
                </c:pt>
                <c:pt idx="4315">
                  <c:v>161.58834999999999</c:v>
                </c:pt>
                <c:pt idx="4316">
                  <c:v>161.60001666666676</c:v>
                </c:pt>
                <c:pt idx="4317">
                  <c:v>161.60835000000009</c:v>
                </c:pt>
                <c:pt idx="4318">
                  <c:v>161.61503333333337</c:v>
                </c:pt>
                <c:pt idx="4319">
                  <c:v>161.62338333333344</c:v>
                </c:pt>
                <c:pt idx="4320">
                  <c:v>161.63833333333332</c:v>
                </c:pt>
                <c:pt idx="4321">
                  <c:v>161.65003333333334</c:v>
                </c:pt>
                <c:pt idx="4322">
                  <c:v>161.6583833333334</c:v>
                </c:pt>
                <c:pt idx="4323">
                  <c:v>161.66168333333337</c:v>
                </c:pt>
                <c:pt idx="4324">
                  <c:v>161.67003333333344</c:v>
                </c:pt>
                <c:pt idx="4325">
                  <c:v>161.67835000000002</c:v>
                </c:pt>
                <c:pt idx="4326">
                  <c:v>161.69335000000001</c:v>
                </c:pt>
                <c:pt idx="4327">
                  <c:v>161.70169999999996</c:v>
                </c:pt>
                <c:pt idx="4328">
                  <c:v>161.71334999999999</c:v>
                </c:pt>
                <c:pt idx="4329">
                  <c:v>161.72170000000006</c:v>
                </c:pt>
                <c:pt idx="4330">
                  <c:v>161.7333666666666</c:v>
                </c:pt>
                <c:pt idx="4331">
                  <c:v>161.73671666666667</c:v>
                </c:pt>
                <c:pt idx="4332">
                  <c:v>161.74835000000007</c:v>
                </c:pt>
                <c:pt idx="4333">
                  <c:v>161.7516833333334</c:v>
                </c:pt>
                <c:pt idx="4334">
                  <c:v>161.76170000000002</c:v>
                </c:pt>
                <c:pt idx="4335">
                  <c:v>161.77003333333334</c:v>
                </c:pt>
                <c:pt idx="4336">
                  <c:v>161.7833333333333</c:v>
                </c:pt>
                <c:pt idx="4337">
                  <c:v>161.79175000000009</c:v>
                </c:pt>
                <c:pt idx="4338">
                  <c:v>161.80001666666669</c:v>
                </c:pt>
                <c:pt idx="4339">
                  <c:v>161.80668333333335</c:v>
                </c:pt>
                <c:pt idx="4340">
                  <c:v>161.81001666666668</c:v>
                </c:pt>
                <c:pt idx="4341">
                  <c:v>161.82503333333329</c:v>
                </c:pt>
                <c:pt idx="4342">
                  <c:v>161.83001666666667</c:v>
                </c:pt>
                <c:pt idx="4343">
                  <c:v>161.84168333333332</c:v>
                </c:pt>
                <c:pt idx="4344">
                  <c:v>161.86170000000004</c:v>
                </c:pt>
                <c:pt idx="4345">
                  <c:v>161.86834999999996</c:v>
                </c:pt>
                <c:pt idx="4346">
                  <c:v>161.8816833333334</c:v>
                </c:pt>
                <c:pt idx="4347">
                  <c:v>161.88836666666668</c:v>
                </c:pt>
                <c:pt idx="4348">
                  <c:v>161.89675</c:v>
                </c:pt>
                <c:pt idx="4349">
                  <c:v>161.9067</c:v>
                </c:pt>
                <c:pt idx="4350">
                  <c:v>161.9150166666667</c:v>
                </c:pt>
                <c:pt idx="4351">
                  <c:v>161.92176666666671</c:v>
                </c:pt>
                <c:pt idx="4352">
                  <c:v>161.93501666666668</c:v>
                </c:pt>
                <c:pt idx="4353">
                  <c:v>161.95671666666669</c:v>
                </c:pt>
                <c:pt idx="4354">
                  <c:v>161.97336666666672</c:v>
                </c:pt>
                <c:pt idx="4355">
                  <c:v>161.98335000000009</c:v>
                </c:pt>
                <c:pt idx="4356">
                  <c:v>161.99171666666666</c:v>
                </c:pt>
                <c:pt idx="4357">
                  <c:v>162.00003333333336</c:v>
                </c:pt>
                <c:pt idx="4358">
                  <c:v>162.00670000000002</c:v>
                </c:pt>
                <c:pt idx="4359">
                  <c:v>162.01334999999995</c:v>
                </c:pt>
                <c:pt idx="4360">
                  <c:v>162.02503333333334</c:v>
                </c:pt>
                <c:pt idx="4361">
                  <c:v>162.0317</c:v>
                </c:pt>
                <c:pt idx="4362">
                  <c:v>162.04169999999999</c:v>
                </c:pt>
                <c:pt idx="4363">
                  <c:v>162.04833333333329</c:v>
                </c:pt>
                <c:pt idx="4364">
                  <c:v>162.0533333333334</c:v>
                </c:pt>
                <c:pt idx="4365">
                  <c:v>162.06501666666668</c:v>
                </c:pt>
                <c:pt idx="4366">
                  <c:v>162.07170000000008</c:v>
                </c:pt>
                <c:pt idx="4367">
                  <c:v>162.08001666666667</c:v>
                </c:pt>
                <c:pt idx="4368">
                  <c:v>162.09500000000003</c:v>
                </c:pt>
                <c:pt idx="4369">
                  <c:v>162.1266833333334</c:v>
                </c:pt>
                <c:pt idx="4370">
                  <c:v>162.1450000000001</c:v>
                </c:pt>
                <c:pt idx="4371">
                  <c:v>162.15170000000001</c:v>
                </c:pt>
                <c:pt idx="4372">
                  <c:v>162.16671666666673</c:v>
                </c:pt>
                <c:pt idx="4373">
                  <c:v>162.17003333333344</c:v>
                </c:pt>
                <c:pt idx="4374">
                  <c:v>162.18169999999998</c:v>
                </c:pt>
                <c:pt idx="4375">
                  <c:v>162.1900333333333</c:v>
                </c:pt>
                <c:pt idx="4376">
                  <c:v>162.19836666666663</c:v>
                </c:pt>
                <c:pt idx="4377">
                  <c:v>162.20836666666662</c:v>
                </c:pt>
                <c:pt idx="4378">
                  <c:v>162.21669999999995</c:v>
                </c:pt>
                <c:pt idx="4379">
                  <c:v>162.22001666666665</c:v>
                </c:pt>
                <c:pt idx="4380">
                  <c:v>162.22836666666672</c:v>
                </c:pt>
                <c:pt idx="4381">
                  <c:v>162.23670000000004</c:v>
                </c:pt>
                <c:pt idx="4382">
                  <c:v>162.26334999999995</c:v>
                </c:pt>
                <c:pt idx="4383">
                  <c:v>162.27001666666661</c:v>
                </c:pt>
                <c:pt idx="4384">
                  <c:v>162.28335000000004</c:v>
                </c:pt>
                <c:pt idx="4385">
                  <c:v>162.29003333333333</c:v>
                </c:pt>
                <c:pt idx="4386">
                  <c:v>162.29503333333344</c:v>
                </c:pt>
                <c:pt idx="4387">
                  <c:v>162.30836666666664</c:v>
                </c:pt>
                <c:pt idx="4388">
                  <c:v>162.31673333333333</c:v>
                </c:pt>
                <c:pt idx="4389">
                  <c:v>162.32001666666667</c:v>
                </c:pt>
                <c:pt idx="4390">
                  <c:v>162.33169999999996</c:v>
                </c:pt>
                <c:pt idx="4391">
                  <c:v>162.34003333333339</c:v>
                </c:pt>
                <c:pt idx="4392">
                  <c:v>162.35838333333334</c:v>
                </c:pt>
                <c:pt idx="4393">
                  <c:v>162.36336666666671</c:v>
                </c:pt>
                <c:pt idx="4394">
                  <c:v>162.37335000000007</c:v>
                </c:pt>
                <c:pt idx="4395">
                  <c:v>162.37834999999995</c:v>
                </c:pt>
                <c:pt idx="4396">
                  <c:v>162.39175</c:v>
                </c:pt>
                <c:pt idx="4397">
                  <c:v>162.39670000000001</c:v>
                </c:pt>
                <c:pt idx="4398">
                  <c:v>162.40835000000004</c:v>
                </c:pt>
                <c:pt idx="4399">
                  <c:v>162.41668333333337</c:v>
                </c:pt>
                <c:pt idx="4400">
                  <c:v>162.42336666666665</c:v>
                </c:pt>
                <c:pt idx="4401">
                  <c:v>162.42669999999998</c:v>
                </c:pt>
                <c:pt idx="4402">
                  <c:v>162.45001666666667</c:v>
                </c:pt>
                <c:pt idx="4403">
                  <c:v>162.45835</c:v>
                </c:pt>
                <c:pt idx="4404">
                  <c:v>162.46669999999995</c:v>
                </c:pt>
                <c:pt idx="4405">
                  <c:v>162.47333333333336</c:v>
                </c:pt>
                <c:pt idx="4406">
                  <c:v>162.48171666666678</c:v>
                </c:pt>
                <c:pt idx="4407">
                  <c:v>162.5016833333334</c:v>
                </c:pt>
                <c:pt idx="4408">
                  <c:v>162.51501666666672</c:v>
                </c:pt>
                <c:pt idx="4409">
                  <c:v>162.52170000000001</c:v>
                </c:pt>
                <c:pt idx="4410">
                  <c:v>162.5300166666666</c:v>
                </c:pt>
                <c:pt idx="4411">
                  <c:v>162.53836666666666</c:v>
                </c:pt>
                <c:pt idx="4412">
                  <c:v>162.55671666666672</c:v>
                </c:pt>
                <c:pt idx="4413">
                  <c:v>162.56003333333331</c:v>
                </c:pt>
                <c:pt idx="4414">
                  <c:v>162.57503333333329</c:v>
                </c:pt>
                <c:pt idx="4415">
                  <c:v>162.58001666666667</c:v>
                </c:pt>
                <c:pt idx="4416">
                  <c:v>162.60003333333327</c:v>
                </c:pt>
                <c:pt idx="4417">
                  <c:v>162.60336666666672</c:v>
                </c:pt>
                <c:pt idx="4418">
                  <c:v>162.62503333333336</c:v>
                </c:pt>
                <c:pt idx="4419">
                  <c:v>162.63001666666662</c:v>
                </c:pt>
                <c:pt idx="4420">
                  <c:v>162.64001666666672</c:v>
                </c:pt>
                <c:pt idx="4421">
                  <c:v>162.64833333333331</c:v>
                </c:pt>
                <c:pt idx="4422">
                  <c:v>162.65336666666667</c:v>
                </c:pt>
                <c:pt idx="4423">
                  <c:v>162.66003333333333</c:v>
                </c:pt>
                <c:pt idx="4424">
                  <c:v>162.67335000000003</c:v>
                </c:pt>
                <c:pt idx="4425">
                  <c:v>162.6783333333334</c:v>
                </c:pt>
                <c:pt idx="4426">
                  <c:v>162.6900333333333</c:v>
                </c:pt>
                <c:pt idx="4427">
                  <c:v>162.69670000000008</c:v>
                </c:pt>
                <c:pt idx="4428">
                  <c:v>162.70668333333344</c:v>
                </c:pt>
                <c:pt idx="4429">
                  <c:v>162.71500000000003</c:v>
                </c:pt>
                <c:pt idx="4430">
                  <c:v>162.72503333333327</c:v>
                </c:pt>
                <c:pt idx="4431">
                  <c:v>162.73335000000009</c:v>
                </c:pt>
                <c:pt idx="4432">
                  <c:v>162.74168333333341</c:v>
                </c:pt>
                <c:pt idx="4433">
                  <c:v>162.74501666666663</c:v>
                </c:pt>
                <c:pt idx="4434">
                  <c:v>162.75671666666676</c:v>
                </c:pt>
                <c:pt idx="4435">
                  <c:v>162.76499999999999</c:v>
                </c:pt>
                <c:pt idx="4436">
                  <c:v>162.78003333333334</c:v>
                </c:pt>
                <c:pt idx="4437">
                  <c:v>162.78834999999992</c:v>
                </c:pt>
                <c:pt idx="4438">
                  <c:v>162.80671666666672</c:v>
                </c:pt>
                <c:pt idx="4439">
                  <c:v>162.82171666666659</c:v>
                </c:pt>
                <c:pt idx="4440">
                  <c:v>162.82836666666674</c:v>
                </c:pt>
                <c:pt idx="4441">
                  <c:v>162.83671666666669</c:v>
                </c:pt>
                <c:pt idx="4442">
                  <c:v>162.85001666666676</c:v>
                </c:pt>
                <c:pt idx="4443">
                  <c:v>162.86670000000004</c:v>
                </c:pt>
                <c:pt idx="4444">
                  <c:v>162.87003333333337</c:v>
                </c:pt>
                <c:pt idx="4445">
                  <c:v>162.89003333333335</c:v>
                </c:pt>
                <c:pt idx="4446">
                  <c:v>162.90835000000004</c:v>
                </c:pt>
                <c:pt idx="4447">
                  <c:v>162.92168333333325</c:v>
                </c:pt>
                <c:pt idx="4448">
                  <c:v>162.93336666666664</c:v>
                </c:pt>
                <c:pt idx="4449">
                  <c:v>162.93671666666671</c:v>
                </c:pt>
                <c:pt idx="4450">
                  <c:v>162.95169999999996</c:v>
                </c:pt>
                <c:pt idx="4451">
                  <c:v>162.97503333333327</c:v>
                </c:pt>
                <c:pt idx="4452">
                  <c:v>162.98335000000009</c:v>
                </c:pt>
                <c:pt idx="4453">
                  <c:v>162.9983666666667</c:v>
                </c:pt>
                <c:pt idx="4454">
                  <c:v>163.00671666666676</c:v>
                </c:pt>
                <c:pt idx="4455">
                  <c:v>163.01501666666672</c:v>
                </c:pt>
                <c:pt idx="4456">
                  <c:v>163.02336666666667</c:v>
                </c:pt>
                <c:pt idx="4457">
                  <c:v>163.0333333333333</c:v>
                </c:pt>
                <c:pt idx="4458">
                  <c:v>163.04169999999999</c:v>
                </c:pt>
                <c:pt idx="4459">
                  <c:v>163.04835000000003</c:v>
                </c:pt>
                <c:pt idx="4460">
                  <c:v>163.05671666666672</c:v>
                </c:pt>
                <c:pt idx="4461">
                  <c:v>163.0650333333333</c:v>
                </c:pt>
                <c:pt idx="4462">
                  <c:v>163.07503333333329</c:v>
                </c:pt>
                <c:pt idx="4463">
                  <c:v>163.08169999999996</c:v>
                </c:pt>
                <c:pt idx="4464">
                  <c:v>163.08834999999999</c:v>
                </c:pt>
                <c:pt idx="4465">
                  <c:v>163.09671666666668</c:v>
                </c:pt>
                <c:pt idx="4466">
                  <c:v>163.10671666666678</c:v>
                </c:pt>
                <c:pt idx="4467">
                  <c:v>163.11001666666664</c:v>
                </c:pt>
                <c:pt idx="4468">
                  <c:v>163.1233666666667</c:v>
                </c:pt>
                <c:pt idx="4469">
                  <c:v>163.13171666666676</c:v>
                </c:pt>
                <c:pt idx="4470">
                  <c:v>163.14175</c:v>
                </c:pt>
                <c:pt idx="4471">
                  <c:v>163.14835000000005</c:v>
                </c:pt>
                <c:pt idx="4472">
                  <c:v>163.17171666666661</c:v>
                </c:pt>
                <c:pt idx="4473">
                  <c:v>163.17669999999998</c:v>
                </c:pt>
                <c:pt idx="4474">
                  <c:v>163.19171666666671</c:v>
                </c:pt>
                <c:pt idx="4475">
                  <c:v>163.20003333333329</c:v>
                </c:pt>
                <c:pt idx="4476">
                  <c:v>163.20835</c:v>
                </c:pt>
                <c:pt idx="4477">
                  <c:v>163.21170000000006</c:v>
                </c:pt>
                <c:pt idx="4478">
                  <c:v>163.2233500000001</c:v>
                </c:pt>
                <c:pt idx="4479">
                  <c:v>163.23335000000009</c:v>
                </c:pt>
                <c:pt idx="4480">
                  <c:v>163.23670000000004</c:v>
                </c:pt>
                <c:pt idx="4481">
                  <c:v>163.245</c:v>
                </c:pt>
                <c:pt idx="4482">
                  <c:v>163.26334999999995</c:v>
                </c:pt>
                <c:pt idx="4483">
                  <c:v>163.27333333333331</c:v>
                </c:pt>
                <c:pt idx="4484">
                  <c:v>163.2817</c:v>
                </c:pt>
                <c:pt idx="4485">
                  <c:v>163.28836666666666</c:v>
                </c:pt>
                <c:pt idx="4486">
                  <c:v>163.29668333333325</c:v>
                </c:pt>
                <c:pt idx="4487">
                  <c:v>163.30168333333336</c:v>
                </c:pt>
                <c:pt idx="4488">
                  <c:v>163.31669999999997</c:v>
                </c:pt>
                <c:pt idx="4489">
                  <c:v>163.32338333333337</c:v>
                </c:pt>
                <c:pt idx="4490">
                  <c:v>163.33336666666662</c:v>
                </c:pt>
                <c:pt idx="4491">
                  <c:v>163.3483500000001</c:v>
                </c:pt>
                <c:pt idx="4492">
                  <c:v>163.35671666666678</c:v>
                </c:pt>
                <c:pt idx="4493">
                  <c:v>163.36503333333337</c:v>
                </c:pt>
                <c:pt idx="4494">
                  <c:v>163.37171666666666</c:v>
                </c:pt>
                <c:pt idx="4495">
                  <c:v>163.38003333333336</c:v>
                </c:pt>
                <c:pt idx="4496">
                  <c:v>163.38834999999995</c:v>
                </c:pt>
                <c:pt idx="4497">
                  <c:v>163.40003333333334</c:v>
                </c:pt>
                <c:pt idx="4498">
                  <c:v>163.40671666666674</c:v>
                </c:pt>
                <c:pt idx="4499">
                  <c:v>163.41669999999999</c:v>
                </c:pt>
                <c:pt idx="4500">
                  <c:v>163.42505000000006</c:v>
                </c:pt>
                <c:pt idx="4501">
                  <c:v>163.43169999999998</c:v>
                </c:pt>
                <c:pt idx="4502">
                  <c:v>163.43503333333331</c:v>
                </c:pt>
                <c:pt idx="4503">
                  <c:v>163.45501666666667</c:v>
                </c:pt>
                <c:pt idx="4504">
                  <c:v>163.46501666666677</c:v>
                </c:pt>
                <c:pt idx="4505">
                  <c:v>163.4733500000001</c:v>
                </c:pt>
                <c:pt idx="4506">
                  <c:v>163.48001666666664</c:v>
                </c:pt>
                <c:pt idx="4507">
                  <c:v>163.49170000000004</c:v>
                </c:pt>
                <c:pt idx="4508">
                  <c:v>163.50670000000002</c:v>
                </c:pt>
                <c:pt idx="4509">
                  <c:v>163.51499999999999</c:v>
                </c:pt>
                <c:pt idx="4510">
                  <c:v>163.52501666666672</c:v>
                </c:pt>
                <c:pt idx="4511">
                  <c:v>163.54168333333337</c:v>
                </c:pt>
                <c:pt idx="4512">
                  <c:v>163.5450166666667</c:v>
                </c:pt>
                <c:pt idx="4513">
                  <c:v>163.56001666666668</c:v>
                </c:pt>
                <c:pt idx="4514">
                  <c:v>163.57336666666663</c:v>
                </c:pt>
                <c:pt idx="4515">
                  <c:v>163.58336666666662</c:v>
                </c:pt>
                <c:pt idx="4516">
                  <c:v>163.59005000000002</c:v>
                </c:pt>
                <c:pt idx="4517">
                  <c:v>163.59833333333336</c:v>
                </c:pt>
                <c:pt idx="4518">
                  <c:v>163.61336666666671</c:v>
                </c:pt>
                <c:pt idx="4519">
                  <c:v>163.62170000000003</c:v>
                </c:pt>
                <c:pt idx="4520">
                  <c:v>163.63336666666669</c:v>
                </c:pt>
                <c:pt idx="4521">
                  <c:v>163.64171666666675</c:v>
                </c:pt>
                <c:pt idx="4522">
                  <c:v>163.64503333333334</c:v>
                </c:pt>
                <c:pt idx="4523">
                  <c:v>163.65674999999999</c:v>
                </c:pt>
                <c:pt idx="4524">
                  <c:v>163.66503333333333</c:v>
                </c:pt>
                <c:pt idx="4525">
                  <c:v>163.6683833333334</c:v>
                </c:pt>
                <c:pt idx="4526">
                  <c:v>163.6900333333333</c:v>
                </c:pt>
                <c:pt idx="4527">
                  <c:v>163.69836666666663</c:v>
                </c:pt>
                <c:pt idx="4528">
                  <c:v>163.70336666666674</c:v>
                </c:pt>
                <c:pt idx="4529">
                  <c:v>163.71669999999995</c:v>
                </c:pt>
                <c:pt idx="4530">
                  <c:v>163.72001666666665</c:v>
                </c:pt>
                <c:pt idx="4531">
                  <c:v>163.73170000000005</c:v>
                </c:pt>
                <c:pt idx="4532">
                  <c:v>163.74835000000007</c:v>
                </c:pt>
                <c:pt idx="4533">
                  <c:v>163.755</c:v>
                </c:pt>
                <c:pt idx="4534">
                  <c:v>163.76670000000001</c:v>
                </c:pt>
                <c:pt idx="4535">
                  <c:v>163.7800166666666</c:v>
                </c:pt>
                <c:pt idx="4536">
                  <c:v>163.79171666666673</c:v>
                </c:pt>
                <c:pt idx="4537">
                  <c:v>163.79503333333344</c:v>
                </c:pt>
                <c:pt idx="4538">
                  <c:v>163.80335000000002</c:v>
                </c:pt>
                <c:pt idx="4539">
                  <c:v>163.81668333333334</c:v>
                </c:pt>
                <c:pt idx="4540">
                  <c:v>163.82000000000005</c:v>
                </c:pt>
                <c:pt idx="4541">
                  <c:v>163.83335</c:v>
                </c:pt>
                <c:pt idx="4542">
                  <c:v>163.83670000000006</c:v>
                </c:pt>
                <c:pt idx="4543">
                  <c:v>163.84833333333336</c:v>
                </c:pt>
                <c:pt idx="4544">
                  <c:v>163.85169999999994</c:v>
                </c:pt>
                <c:pt idx="4545">
                  <c:v>163.86501666666675</c:v>
                </c:pt>
                <c:pt idx="4546">
                  <c:v>163.87501666666674</c:v>
                </c:pt>
                <c:pt idx="4547">
                  <c:v>163.89003333333335</c:v>
                </c:pt>
                <c:pt idx="4548">
                  <c:v>163.89835000000005</c:v>
                </c:pt>
                <c:pt idx="4549">
                  <c:v>163.90668333333338</c:v>
                </c:pt>
                <c:pt idx="4550">
                  <c:v>163.91001666666671</c:v>
                </c:pt>
                <c:pt idx="4551">
                  <c:v>163.92169999999999</c:v>
                </c:pt>
                <c:pt idx="4552">
                  <c:v>163.93335000000002</c:v>
                </c:pt>
                <c:pt idx="4553">
                  <c:v>163.94171666666671</c:v>
                </c:pt>
                <c:pt idx="4554">
                  <c:v>163.95674999999994</c:v>
                </c:pt>
                <c:pt idx="4555">
                  <c:v>163.96503333333339</c:v>
                </c:pt>
                <c:pt idx="4556">
                  <c:v>163.98335000000009</c:v>
                </c:pt>
                <c:pt idx="4557">
                  <c:v>163.99171666666666</c:v>
                </c:pt>
                <c:pt idx="4558">
                  <c:v>163.9983666666667</c:v>
                </c:pt>
                <c:pt idx="4559">
                  <c:v>164.00173333333328</c:v>
                </c:pt>
                <c:pt idx="4560">
                  <c:v>164.01675</c:v>
                </c:pt>
                <c:pt idx="4561">
                  <c:v>164.02336666666667</c:v>
                </c:pt>
                <c:pt idx="4562">
                  <c:v>164.03171666666674</c:v>
                </c:pt>
                <c:pt idx="4563">
                  <c:v>164.04169999999999</c:v>
                </c:pt>
                <c:pt idx="4564">
                  <c:v>164.0450166666667</c:v>
                </c:pt>
                <c:pt idx="4565">
                  <c:v>164.05500000000006</c:v>
                </c:pt>
                <c:pt idx="4566">
                  <c:v>164.06671666666671</c:v>
                </c:pt>
                <c:pt idx="4567">
                  <c:v>164.07503333333329</c:v>
                </c:pt>
                <c:pt idx="4568">
                  <c:v>164.08335</c:v>
                </c:pt>
                <c:pt idx="4569">
                  <c:v>164.09003333333339</c:v>
                </c:pt>
                <c:pt idx="4570">
                  <c:v>164.09336666666661</c:v>
                </c:pt>
                <c:pt idx="4571">
                  <c:v>164.10501666666664</c:v>
                </c:pt>
                <c:pt idx="4572">
                  <c:v>164.11668333333341</c:v>
                </c:pt>
                <c:pt idx="4573">
                  <c:v>164.12</c:v>
                </c:pt>
                <c:pt idx="4574">
                  <c:v>164.13170000000002</c:v>
                </c:pt>
                <c:pt idx="4575">
                  <c:v>164.15001666666672</c:v>
                </c:pt>
                <c:pt idx="4576">
                  <c:v>164.15499999999997</c:v>
                </c:pt>
                <c:pt idx="4577">
                  <c:v>164.1650166666667</c:v>
                </c:pt>
                <c:pt idx="4578">
                  <c:v>164.17335000000003</c:v>
                </c:pt>
                <c:pt idx="4579">
                  <c:v>164.18168333333335</c:v>
                </c:pt>
                <c:pt idx="4580">
                  <c:v>164.18835000000001</c:v>
                </c:pt>
                <c:pt idx="4581">
                  <c:v>164.20001666666667</c:v>
                </c:pt>
                <c:pt idx="4582">
                  <c:v>164.21503333333339</c:v>
                </c:pt>
                <c:pt idx="4583">
                  <c:v>164.21836666666661</c:v>
                </c:pt>
                <c:pt idx="4584">
                  <c:v>164.23335000000009</c:v>
                </c:pt>
                <c:pt idx="4585">
                  <c:v>164.24170000000004</c:v>
                </c:pt>
                <c:pt idx="4586">
                  <c:v>164.24835000000007</c:v>
                </c:pt>
                <c:pt idx="4587">
                  <c:v>164.25343333333342</c:v>
                </c:pt>
                <c:pt idx="4588">
                  <c:v>164.26503333333335</c:v>
                </c:pt>
                <c:pt idx="4589">
                  <c:v>164.27336666666667</c:v>
                </c:pt>
                <c:pt idx="4590">
                  <c:v>164.2800166666666</c:v>
                </c:pt>
                <c:pt idx="4591">
                  <c:v>164.29173333333335</c:v>
                </c:pt>
                <c:pt idx="4592">
                  <c:v>164.29836666666665</c:v>
                </c:pt>
                <c:pt idx="4593">
                  <c:v>164.30671666666672</c:v>
                </c:pt>
                <c:pt idx="4594">
                  <c:v>164.32170000000008</c:v>
                </c:pt>
                <c:pt idx="4595">
                  <c:v>164.33336666666662</c:v>
                </c:pt>
                <c:pt idx="4596">
                  <c:v>164.34171666666668</c:v>
                </c:pt>
                <c:pt idx="4597">
                  <c:v>164.35668333333342</c:v>
                </c:pt>
                <c:pt idx="4598">
                  <c:v>164.36503333333337</c:v>
                </c:pt>
                <c:pt idx="4599">
                  <c:v>164.36836666666659</c:v>
                </c:pt>
                <c:pt idx="4600">
                  <c:v>164.38335000000006</c:v>
                </c:pt>
                <c:pt idx="4601">
                  <c:v>164.38670000000002</c:v>
                </c:pt>
                <c:pt idx="4602">
                  <c:v>164.39836666666667</c:v>
                </c:pt>
                <c:pt idx="4603">
                  <c:v>164.40173333333325</c:v>
                </c:pt>
                <c:pt idx="4604">
                  <c:v>164.41334999999992</c:v>
                </c:pt>
                <c:pt idx="4605">
                  <c:v>164.42505000000006</c:v>
                </c:pt>
                <c:pt idx="4606">
                  <c:v>164.43171666666672</c:v>
                </c:pt>
                <c:pt idx="4607">
                  <c:v>164.4400333333333</c:v>
                </c:pt>
                <c:pt idx="4608">
                  <c:v>164.48335000000009</c:v>
                </c:pt>
                <c:pt idx="4609">
                  <c:v>164.49003333333337</c:v>
                </c:pt>
                <c:pt idx="4610">
                  <c:v>164.49671666666666</c:v>
                </c:pt>
                <c:pt idx="4611">
                  <c:v>164.50835000000006</c:v>
                </c:pt>
                <c:pt idx="4612">
                  <c:v>164.51670000000001</c:v>
                </c:pt>
                <c:pt idx="4613">
                  <c:v>164.52336666666667</c:v>
                </c:pt>
                <c:pt idx="4614">
                  <c:v>164.5317</c:v>
                </c:pt>
                <c:pt idx="4615">
                  <c:v>164.5400166666667</c:v>
                </c:pt>
                <c:pt idx="4616">
                  <c:v>164.54669999999999</c:v>
                </c:pt>
                <c:pt idx="4617">
                  <c:v>164.55669999999998</c:v>
                </c:pt>
                <c:pt idx="4618">
                  <c:v>164.56170000000009</c:v>
                </c:pt>
                <c:pt idx="4619">
                  <c:v>164.56836666666663</c:v>
                </c:pt>
                <c:pt idx="4620">
                  <c:v>164.58335</c:v>
                </c:pt>
                <c:pt idx="4621">
                  <c:v>164.59011666666663</c:v>
                </c:pt>
                <c:pt idx="4622">
                  <c:v>164.60001666666676</c:v>
                </c:pt>
                <c:pt idx="4623">
                  <c:v>164.60668333333342</c:v>
                </c:pt>
                <c:pt idx="4624">
                  <c:v>164.61170000000004</c:v>
                </c:pt>
                <c:pt idx="4625">
                  <c:v>164.63001666666662</c:v>
                </c:pt>
                <c:pt idx="4626">
                  <c:v>164.64171666666675</c:v>
                </c:pt>
                <c:pt idx="4627">
                  <c:v>164.64836666666667</c:v>
                </c:pt>
                <c:pt idx="4628">
                  <c:v>164.65335000000005</c:v>
                </c:pt>
                <c:pt idx="4629">
                  <c:v>164.6650166666667</c:v>
                </c:pt>
                <c:pt idx="4630">
                  <c:v>164.68338333333338</c:v>
                </c:pt>
                <c:pt idx="4631">
                  <c:v>164.69173333333333</c:v>
                </c:pt>
                <c:pt idx="4632">
                  <c:v>164.69836666666663</c:v>
                </c:pt>
                <c:pt idx="4633">
                  <c:v>164.71501666666677</c:v>
                </c:pt>
                <c:pt idx="4634">
                  <c:v>164.73670000000004</c:v>
                </c:pt>
                <c:pt idx="4635">
                  <c:v>164.74835000000007</c:v>
                </c:pt>
                <c:pt idx="4636">
                  <c:v>164.75836666666669</c:v>
                </c:pt>
                <c:pt idx="4637">
                  <c:v>164.76670000000001</c:v>
                </c:pt>
                <c:pt idx="4638">
                  <c:v>164.77335000000005</c:v>
                </c:pt>
                <c:pt idx="4639">
                  <c:v>164.7817</c:v>
                </c:pt>
                <c:pt idx="4640">
                  <c:v>164.78503333333333</c:v>
                </c:pt>
                <c:pt idx="4641">
                  <c:v>164.79671666666661</c:v>
                </c:pt>
                <c:pt idx="4642">
                  <c:v>164.80501666666669</c:v>
                </c:pt>
                <c:pt idx="4643">
                  <c:v>164.81170000000009</c:v>
                </c:pt>
                <c:pt idx="4644">
                  <c:v>164.82336666666663</c:v>
                </c:pt>
                <c:pt idx="4645">
                  <c:v>164.8300333333334</c:v>
                </c:pt>
                <c:pt idx="4646">
                  <c:v>164.84001666666677</c:v>
                </c:pt>
                <c:pt idx="4647">
                  <c:v>164.84336666666661</c:v>
                </c:pt>
                <c:pt idx="4648">
                  <c:v>164.86670000000004</c:v>
                </c:pt>
                <c:pt idx="4649">
                  <c:v>164.87170000000003</c:v>
                </c:pt>
                <c:pt idx="4650">
                  <c:v>164.87834999999995</c:v>
                </c:pt>
                <c:pt idx="4651">
                  <c:v>164.89503333333334</c:v>
                </c:pt>
                <c:pt idx="4652">
                  <c:v>164.90835000000004</c:v>
                </c:pt>
                <c:pt idx="4653">
                  <c:v>164.91499999999996</c:v>
                </c:pt>
                <c:pt idx="4654">
                  <c:v>164.92000000000007</c:v>
                </c:pt>
                <c:pt idx="4655">
                  <c:v>164.92835000000002</c:v>
                </c:pt>
                <c:pt idx="4656">
                  <c:v>164.94001666666668</c:v>
                </c:pt>
                <c:pt idx="4657">
                  <c:v>164.94999999999993</c:v>
                </c:pt>
                <c:pt idx="4658">
                  <c:v>164.96501666666677</c:v>
                </c:pt>
                <c:pt idx="4659">
                  <c:v>164.97170000000006</c:v>
                </c:pt>
                <c:pt idx="4660">
                  <c:v>164.97669999999994</c:v>
                </c:pt>
                <c:pt idx="4661">
                  <c:v>164.99001666666675</c:v>
                </c:pt>
                <c:pt idx="4662">
                  <c:v>164.99501666666663</c:v>
                </c:pt>
                <c:pt idx="4663">
                  <c:v>165.00835000000006</c:v>
                </c:pt>
                <c:pt idx="4664">
                  <c:v>165.01670000000001</c:v>
                </c:pt>
                <c:pt idx="4665">
                  <c:v>165.02336666666667</c:v>
                </c:pt>
                <c:pt idx="4666">
                  <c:v>165.03168333333338</c:v>
                </c:pt>
                <c:pt idx="4667">
                  <c:v>165.04169999999999</c:v>
                </c:pt>
                <c:pt idx="4668">
                  <c:v>165.05003333333332</c:v>
                </c:pt>
                <c:pt idx="4669">
                  <c:v>165.05674999999997</c:v>
                </c:pt>
                <c:pt idx="4670">
                  <c:v>165.06335000000001</c:v>
                </c:pt>
                <c:pt idx="4671">
                  <c:v>165.07503333333329</c:v>
                </c:pt>
                <c:pt idx="4672">
                  <c:v>165.08169999999996</c:v>
                </c:pt>
                <c:pt idx="4673">
                  <c:v>165.08670000000006</c:v>
                </c:pt>
                <c:pt idx="4674">
                  <c:v>165.09503333333339</c:v>
                </c:pt>
                <c:pt idx="4675">
                  <c:v>165.10171666666668</c:v>
                </c:pt>
                <c:pt idx="4676">
                  <c:v>165.11170000000004</c:v>
                </c:pt>
                <c:pt idx="4677">
                  <c:v>165.1233666666667</c:v>
                </c:pt>
                <c:pt idx="4678">
                  <c:v>165.13170000000002</c:v>
                </c:pt>
                <c:pt idx="4679">
                  <c:v>165.13836666666668</c:v>
                </c:pt>
                <c:pt idx="4680">
                  <c:v>165.15001666666672</c:v>
                </c:pt>
                <c:pt idx="4681">
                  <c:v>165.1567</c:v>
                </c:pt>
                <c:pt idx="4682">
                  <c:v>165.16503333333333</c:v>
                </c:pt>
                <c:pt idx="4683">
                  <c:v>165.1683833333334</c:v>
                </c:pt>
                <c:pt idx="4684">
                  <c:v>165.19001666666668</c:v>
                </c:pt>
                <c:pt idx="4685">
                  <c:v>165.19836666666663</c:v>
                </c:pt>
                <c:pt idx="4686">
                  <c:v>165.20501666666667</c:v>
                </c:pt>
                <c:pt idx="4687">
                  <c:v>165.21501666666677</c:v>
                </c:pt>
                <c:pt idx="4688">
                  <c:v>165.22000000000003</c:v>
                </c:pt>
                <c:pt idx="4689">
                  <c:v>165.22836666666672</c:v>
                </c:pt>
                <c:pt idx="4690">
                  <c:v>165.23834999999997</c:v>
                </c:pt>
                <c:pt idx="4691">
                  <c:v>165.25</c:v>
                </c:pt>
                <c:pt idx="4692">
                  <c:v>165.25334999999995</c:v>
                </c:pt>
                <c:pt idx="4693">
                  <c:v>165.26170000000002</c:v>
                </c:pt>
                <c:pt idx="4694">
                  <c:v>165.27671666666674</c:v>
                </c:pt>
                <c:pt idx="4695">
                  <c:v>165.2950166666667</c:v>
                </c:pt>
                <c:pt idx="4696">
                  <c:v>165.30669999999998</c:v>
                </c:pt>
                <c:pt idx="4697">
                  <c:v>165.31001666666668</c:v>
                </c:pt>
                <c:pt idx="4698">
                  <c:v>165.32503333333329</c:v>
                </c:pt>
                <c:pt idx="4699">
                  <c:v>165.33335</c:v>
                </c:pt>
                <c:pt idx="4700">
                  <c:v>165.34833333333336</c:v>
                </c:pt>
                <c:pt idx="4701">
                  <c:v>165.35835000000009</c:v>
                </c:pt>
                <c:pt idx="4702">
                  <c:v>165.36501666666675</c:v>
                </c:pt>
                <c:pt idx="4703">
                  <c:v>165.37168333333329</c:v>
                </c:pt>
                <c:pt idx="4704">
                  <c:v>165.39005000000009</c:v>
                </c:pt>
                <c:pt idx="4705">
                  <c:v>165.40503333333334</c:v>
                </c:pt>
                <c:pt idx="4706">
                  <c:v>165.41334999999992</c:v>
                </c:pt>
                <c:pt idx="4707">
                  <c:v>165.42505000000006</c:v>
                </c:pt>
                <c:pt idx="4708">
                  <c:v>165.43336666666664</c:v>
                </c:pt>
                <c:pt idx="4709">
                  <c:v>165.43835000000001</c:v>
                </c:pt>
                <c:pt idx="4710">
                  <c:v>165.44670000000008</c:v>
                </c:pt>
                <c:pt idx="4711">
                  <c:v>165.45836666666662</c:v>
                </c:pt>
                <c:pt idx="4712">
                  <c:v>165.46669999999995</c:v>
                </c:pt>
                <c:pt idx="4713">
                  <c:v>165.4733500000001</c:v>
                </c:pt>
                <c:pt idx="4714">
                  <c:v>165.48168333333342</c:v>
                </c:pt>
                <c:pt idx="4715">
                  <c:v>165.48501666666664</c:v>
                </c:pt>
                <c:pt idx="4716">
                  <c:v>165.49668333333329</c:v>
                </c:pt>
                <c:pt idx="4717">
                  <c:v>165.51503333333335</c:v>
                </c:pt>
                <c:pt idx="4718">
                  <c:v>165.52670000000001</c:v>
                </c:pt>
                <c:pt idx="4719">
                  <c:v>165.5400166666667</c:v>
                </c:pt>
                <c:pt idx="4720">
                  <c:v>165.56833333333338</c:v>
                </c:pt>
                <c:pt idx="4721">
                  <c:v>165.59670000000006</c:v>
                </c:pt>
                <c:pt idx="4722">
                  <c:v>165.63001666666662</c:v>
                </c:pt>
                <c:pt idx="4723">
                  <c:v>165.67000000000007</c:v>
                </c:pt>
                <c:pt idx="4724">
                  <c:v>165.72001666666665</c:v>
                </c:pt>
                <c:pt idx="4725">
                  <c:v>165.74336666666659</c:v>
                </c:pt>
                <c:pt idx="4726">
                  <c:v>165.7800166666666</c:v>
                </c:pt>
                <c:pt idx="4727">
                  <c:v>165.83834999999999</c:v>
                </c:pt>
                <c:pt idx="4728">
                  <c:v>165.87001666666663</c:v>
                </c:pt>
                <c:pt idx="4729">
                  <c:v>165.90671666666674</c:v>
                </c:pt>
                <c:pt idx="4730">
                  <c:v>165.94670000000008</c:v>
                </c:pt>
                <c:pt idx="4731">
                  <c:v>165.98170000000005</c:v>
                </c:pt>
                <c:pt idx="4732">
                  <c:v>166.0433833333334</c:v>
                </c:pt>
                <c:pt idx="4733">
                  <c:v>166.07336666666663</c:v>
                </c:pt>
                <c:pt idx="4734">
                  <c:v>166.12001666666663</c:v>
                </c:pt>
                <c:pt idx="4735">
                  <c:v>166.1683833333334</c:v>
                </c:pt>
                <c:pt idx="4736">
                  <c:v>166.20335</c:v>
                </c:pt>
                <c:pt idx="4737">
                  <c:v>166.27170000000001</c:v>
                </c:pt>
                <c:pt idx="4738">
                  <c:v>166.29833333333329</c:v>
                </c:pt>
                <c:pt idx="4739">
                  <c:v>166.3483500000001</c:v>
                </c:pt>
                <c:pt idx="4740">
                  <c:v>166.40176666666662</c:v>
                </c:pt>
                <c:pt idx="4741">
                  <c:v>166.42836666666676</c:v>
                </c:pt>
                <c:pt idx="4742">
                  <c:v>166.48335000000009</c:v>
                </c:pt>
                <c:pt idx="4743">
                  <c:v>166.52505000000008</c:v>
                </c:pt>
                <c:pt idx="4744">
                  <c:v>166.56836666666663</c:v>
                </c:pt>
                <c:pt idx="4745">
                  <c:v>166.6233666666667</c:v>
                </c:pt>
                <c:pt idx="4746">
                  <c:v>166.65001666666672</c:v>
                </c:pt>
                <c:pt idx="4747">
                  <c:v>166.71834999999999</c:v>
                </c:pt>
                <c:pt idx="4748">
                  <c:v>166.77170000000001</c:v>
                </c:pt>
                <c:pt idx="4749">
                  <c:v>166.83336666666662</c:v>
                </c:pt>
                <c:pt idx="4750">
                  <c:v>166.93168333333335</c:v>
                </c:pt>
                <c:pt idx="4751">
                  <c:v>167.00001666666674</c:v>
                </c:pt>
                <c:pt idx="4752">
                  <c:v>167.08670000000006</c:v>
                </c:pt>
                <c:pt idx="4753">
                  <c:v>167.14336666666668</c:v>
                </c:pt>
                <c:pt idx="4754">
                  <c:v>167.25671666666676</c:v>
                </c:pt>
                <c:pt idx="4755">
                  <c:v>167.35001666666676</c:v>
                </c:pt>
                <c:pt idx="4756">
                  <c:v>167.41835000000003</c:v>
                </c:pt>
                <c:pt idx="4757">
                  <c:v>167.44668333333334</c:v>
                </c:pt>
                <c:pt idx="4758">
                  <c:v>167.50334999999995</c:v>
                </c:pt>
                <c:pt idx="4759">
                  <c:v>167.57669999999996</c:v>
                </c:pt>
                <c:pt idx="4760">
                  <c:v>167.62</c:v>
                </c:pt>
                <c:pt idx="4761">
                  <c:v>167.66669999999999</c:v>
                </c:pt>
                <c:pt idx="4762">
                  <c:v>167.73503333333326</c:v>
                </c:pt>
                <c:pt idx="4763">
                  <c:v>167.77670000000001</c:v>
                </c:pt>
                <c:pt idx="4764">
                  <c:v>167.83335</c:v>
                </c:pt>
                <c:pt idx="4765">
                  <c:v>167.89336666666668</c:v>
                </c:pt>
                <c:pt idx="4766">
                  <c:v>167.97671666666668</c:v>
                </c:pt>
                <c:pt idx="4767">
                  <c:v>168.02671666666674</c:v>
                </c:pt>
                <c:pt idx="4768">
                  <c:v>168.08834999999999</c:v>
                </c:pt>
                <c:pt idx="4769">
                  <c:v>168.1550166666666</c:v>
                </c:pt>
                <c:pt idx="4770">
                  <c:v>168.21001666666666</c:v>
                </c:pt>
                <c:pt idx="4771">
                  <c:v>168.25838333333343</c:v>
                </c:pt>
                <c:pt idx="4772">
                  <c:v>168.33501666666666</c:v>
                </c:pt>
                <c:pt idx="4773">
                  <c:v>168.39175</c:v>
                </c:pt>
                <c:pt idx="4774">
                  <c:v>168.44503333333341</c:v>
                </c:pt>
                <c:pt idx="4775">
                  <c:v>168.50671666666676</c:v>
                </c:pt>
                <c:pt idx="4776">
                  <c:v>168.55501666666669</c:v>
                </c:pt>
                <c:pt idx="4777">
                  <c:v>168.61834999999996</c:v>
                </c:pt>
                <c:pt idx="4778">
                  <c:v>168.66668333333337</c:v>
                </c:pt>
                <c:pt idx="4779">
                  <c:v>168.74003333333337</c:v>
                </c:pt>
                <c:pt idx="4780">
                  <c:v>168.77501666666672</c:v>
                </c:pt>
                <c:pt idx="4781">
                  <c:v>168.83169999999996</c:v>
                </c:pt>
                <c:pt idx="4782">
                  <c:v>168.9050166666666</c:v>
                </c:pt>
                <c:pt idx="4783">
                  <c:v>168.94001666666668</c:v>
                </c:pt>
                <c:pt idx="4784">
                  <c:v>169.00833333333333</c:v>
                </c:pt>
                <c:pt idx="4785">
                  <c:v>169.07171666666659</c:v>
                </c:pt>
                <c:pt idx="4786">
                  <c:v>169.14171666666675</c:v>
                </c:pt>
                <c:pt idx="4787">
                  <c:v>169.19670000000008</c:v>
                </c:pt>
                <c:pt idx="4788">
                  <c:v>169.24336666666659</c:v>
                </c:pt>
                <c:pt idx="4789">
                  <c:v>169.33335</c:v>
                </c:pt>
                <c:pt idx="4790">
                  <c:v>169.40168333333338</c:v>
                </c:pt>
                <c:pt idx="4791">
                  <c:v>169.48335000000009</c:v>
                </c:pt>
                <c:pt idx="4792">
                  <c:v>169.58001666666667</c:v>
                </c:pt>
                <c:pt idx="4793">
                  <c:v>169.69171666666671</c:v>
                </c:pt>
                <c:pt idx="4794">
                  <c:v>169.74835000000007</c:v>
                </c:pt>
                <c:pt idx="4795">
                  <c:v>169.80169999999998</c:v>
                </c:pt>
                <c:pt idx="4796">
                  <c:v>169.86171666666667</c:v>
                </c:pt>
                <c:pt idx="4797">
                  <c:v>169.95841666666672</c:v>
                </c:pt>
                <c:pt idx="4798">
                  <c:v>170.02171666666663</c:v>
                </c:pt>
                <c:pt idx="4799">
                  <c:v>170.09176666666667</c:v>
                </c:pt>
                <c:pt idx="4800">
                  <c:v>170.1233666666667</c:v>
                </c:pt>
                <c:pt idx="4801">
                  <c:v>170.26835000000005</c:v>
                </c:pt>
                <c:pt idx="4802">
                  <c:v>170.33671666666669</c:v>
                </c:pt>
                <c:pt idx="4803">
                  <c:v>170.36503333333337</c:v>
                </c:pt>
                <c:pt idx="4804">
                  <c:v>170.39836666666667</c:v>
                </c:pt>
                <c:pt idx="4805">
                  <c:v>170.46836666666661</c:v>
                </c:pt>
                <c:pt idx="4806">
                  <c:v>170.57836666666674</c:v>
                </c:pt>
                <c:pt idx="4807">
                  <c:v>170.59500000000003</c:v>
                </c:pt>
                <c:pt idx="4808">
                  <c:v>170.61501666666675</c:v>
                </c:pt>
                <c:pt idx="4809">
                  <c:v>170.7516833333334</c:v>
                </c:pt>
                <c:pt idx="4810">
                  <c:v>170.83335</c:v>
                </c:pt>
                <c:pt idx="4811">
                  <c:v>170.94171666666671</c:v>
                </c:pt>
                <c:pt idx="4812">
                  <c:v>171.01001666666673</c:v>
                </c:pt>
                <c:pt idx="4813">
                  <c:v>171.09503333333339</c:v>
                </c:pt>
                <c:pt idx="4814">
                  <c:v>171.15674999999999</c:v>
                </c:pt>
                <c:pt idx="4815">
                  <c:v>171.22671666666668</c:v>
                </c:pt>
                <c:pt idx="4816">
                  <c:v>171.33335</c:v>
                </c:pt>
                <c:pt idx="4817">
                  <c:v>171.39170000000001</c:v>
                </c:pt>
                <c:pt idx="4818">
                  <c:v>171.43168333333335</c:v>
                </c:pt>
                <c:pt idx="4819">
                  <c:v>171.44169999999997</c:v>
                </c:pt>
                <c:pt idx="4820">
                  <c:v>171.50003333333336</c:v>
                </c:pt>
                <c:pt idx="4821">
                  <c:v>171.57001666666667</c:v>
                </c:pt>
                <c:pt idx="4822">
                  <c:v>171.64501666666661</c:v>
                </c:pt>
                <c:pt idx="4823">
                  <c:v>171.77003333333334</c:v>
                </c:pt>
                <c:pt idx="4824">
                  <c:v>171.8733666666667</c:v>
                </c:pt>
                <c:pt idx="4825">
                  <c:v>171.96171666666669</c:v>
                </c:pt>
                <c:pt idx="4826">
                  <c:v>172.05836666666664</c:v>
                </c:pt>
                <c:pt idx="4827">
                  <c:v>172.09003333333339</c:v>
                </c:pt>
                <c:pt idx="4828">
                  <c:v>172.12671666666665</c:v>
                </c:pt>
                <c:pt idx="4829">
                  <c:v>172.21501666666677</c:v>
                </c:pt>
                <c:pt idx="4830">
                  <c:v>172.39003333333335</c:v>
                </c:pt>
                <c:pt idx="4831">
                  <c:v>172.49003333333337</c:v>
                </c:pt>
                <c:pt idx="4832">
                  <c:v>172.56003333333331</c:v>
                </c:pt>
                <c:pt idx="4833">
                  <c:v>172.74501666666663</c:v>
                </c:pt>
                <c:pt idx="4834">
                  <c:v>172.87004999999999</c:v>
                </c:pt>
                <c:pt idx="4835">
                  <c:v>173.01333333333332</c:v>
                </c:pt>
                <c:pt idx="4836">
                  <c:v>173.03335000000004</c:v>
                </c:pt>
                <c:pt idx="4837">
                  <c:v>173.07503333333329</c:v>
                </c:pt>
                <c:pt idx="4838">
                  <c:v>173.21333333333337</c:v>
                </c:pt>
                <c:pt idx="4839">
                  <c:v>173.31836666666663</c:v>
                </c:pt>
                <c:pt idx="4840">
                  <c:v>173.33335</c:v>
                </c:pt>
                <c:pt idx="4841">
                  <c:v>173.37003333333337</c:v>
                </c:pt>
                <c:pt idx="4842">
                  <c:v>173.44001666666668</c:v>
                </c:pt>
                <c:pt idx="4843">
                  <c:v>173.62001666666663</c:v>
                </c:pt>
                <c:pt idx="4844">
                  <c:v>173.72834999999998</c:v>
                </c:pt>
                <c:pt idx="4845">
                  <c:v>173.74001666666675</c:v>
                </c:pt>
                <c:pt idx="4846">
                  <c:v>173.82501666666667</c:v>
                </c:pt>
                <c:pt idx="4847">
                  <c:v>173.96170000000006</c:v>
                </c:pt>
                <c:pt idx="4848">
                  <c:v>174.08168333333344</c:v>
                </c:pt>
                <c:pt idx="4849">
                  <c:v>174.1550166666666</c:v>
                </c:pt>
                <c:pt idx="4850">
                  <c:v>174.28670000000011</c:v>
                </c:pt>
                <c:pt idx="4851">
                  <c:v>174.5016833333334</c:v>
                </c:pt>
                <c:pt idx="4852">
                  <c:v>174.63003333333336</c:v>
                </c:pt>
                <c:pt idx="4853">
                  <c:v>174.69171666666671</c:v>
                </c:pt>
                <c:pt idx="4854">
                  <c:v>174.71001666666666</c:v>
                </c:pt>
                <c:pt idx="4855">
                  <c:v>174.72171666666668</c:v>
                </c:pt>
                <c:pt idx="4856">
                  <c:v>174.92168333333325</c:v>
                </c:pt>
                <c:pt idx="4857">
                  <c:v>174.94335000000001</c:v>
                </c:pt>
                <c:pt idx="4858">
                  <c:v>174.995</c:v>
                </c:pt>
                <c:pt idx="4859">
                  <c:v>175.05671666666672</c:v>
                </c:pt>
                <c:pt idx="4860">
                  <c:v>175.1550166666666</c:v>
                </c:pt>
                <c:pt idx="4861">
                  <c:v>175.43000000000006</c:v>
                </c:pt>
                <c:pt idx="4862">
                  <c:v>175.44001666666668</c:v>
                </c:pt>
                <c:pt idx="4863">
                  <c:v>175.47003333333339</c:v>
                </c:pt>
                <c:pt idx="4864">
                  <c:v>175.61668333333341</c:v>
                </c:pt>
                <c:pt idx="4865">
                  <c:v>175.71001666666666</c:v>
                </c:pt>
                <c:pt idx="4866">
                  <c:v>175.90336666666667</c:v>
                </c:pt>
                <c:pt idx="4867">
                  <c:v>176.02836666666667</c:v>
                </c:pt>
                <c:pt idx="4868">
                  <c:v>176.0450166666667</c:v>
                </c:pt>
                <c:pt idx="4869">
                  <c:v>176.08335</c:v>
                </c:pt>
                <c:pt idx="4870">
                  <c:v>176.14501666666661</c:v>
                </c:pt>
                <c:pt idx="4871">
                  <c:v>176.27501666666672</c:v>
                </c:pt>
                <c:pt idx="4872">
                  <c:v>176.3616833333333</c:v>
                </c:pt>
                <c:pt idx="4873">
                  <c:v>176.41336666666666</c:v>
                </c:pt>
                <c:pt idx="4874">
                  <c:v>176.50836666666669</c:v>
                </c:pt>
                <c:pt idx="4875">
                  <c:v>176.52671666666674</c:v>
                </c:pt>
                <c:pt idx="4876">
                  <c:v>176.59175000000005</c:v>
                </c:pt>
                <c:pt idx="4877">
                  <c:v>176.71003333333329</c:v>
                </c:pt>
                <c:pt idx="4878">
                  <c:v>176.72669999999994</c:v>
                </c:pt>
                <c:pt idx="4879">
                  <c:v>176.74336666666659</c:v>
                </c:pt>
                <c:pt idx="4880">
                  <c:v>176.84503333333339</c:v>
                </c:pt>
                <c:pt idx="4881">
                  <c:v>177.04500000000007</c:v>
                </c:pt>
                <c:pt idx="4882">
                  <c:v>177.23170000000005</c:v>
                </c:pt>
                <c:pt idx="4883">
                  <c:v>177.30669999999998</c:v>
                </c:pt>
                <c:pt idx="4884">
                  <c:v>177.35334999999998</c:v>
                </c:pt>
                <c:pt idx="4885">
                  <c:v>177.36170000000004</c:v>
                </c:pt>
                <c:pt idx="4886">
                  <c:v>177.41171666666662</c:v>
                </c:pt>
                <c:pt idx="4887">
                  <c:v>177.49336666666659</c:v>
                </c:pt>
                <c:pt idx="4888">
                  <c:v>177.75670000000002</c:v>
                </c:pt>
                <c:pt idx="4889">
                  <c:v>177.78003333333334</c:v>
                </c:pt>
                <c:pt idx="4890">
                  <c:v>177.79835000000003</c:v>
                </c:pt>
                <c:pt idx="4891">
                  <c:v>177.82001666666667</c:v>
                </c:pt>
                <c:pt idx="4892">
                  <c:v>177.83671666666669</c:v>
                </c:pt>
                <c:pt idx="4893">
                  <c:v>177.86171666666667</c:v>
                </c:pt>
                <c:pt idx="4894">
                  <c:v>177.93336666666664</c:v>
                </c:pt>
                <c:pt idx="4895">
                  <c:v>177.97834999999998</c:v>
                </c:pt>
                <c:pt idx="4896">
                  <c:v>177.99001666666675</c:v>
                </c:pt>
                <c:pt idx="4897">
                  <c:v>178.12503333333336</c:v>
                </c:pt>
                <c:pt idx="4898">
                  <c:v>178.25</c:v>
                </c:pt>
                <c:pt idx="4899">
                  <c:v>178.26835000000005</c:v>
                </c:pt>
                <c:pt idx="4900">
                  <c:v>178.32001666666667</c:v>
                </c:pt>
                <c:pt idx="4901">
                  <c:v>178.52670000000001</c:v>
                </c:pt>
                <c:pt idx="4902">
                  <c:v>178.63501666666673</c:v>
                </c:pt>
                <c:pt idx="4903">
                  <c:v>178.64003333333335</c:v>
                </c:pt>
                <c:pt idx="4904">
                  <c:v>178.71170000000006</c:v>
                </c:pt>
                <c:pt idx="4905">
                  <c:v>178.73003333333338</c:v>
                </c:pt>
                <c:pt idx="4906">
                  <c:v>178.74501666666663</c:v>
                </c:pt>
                <c:pt idx="4907">
                  <c:v>178.88834999999995</c:v>
                </c:pt>
                <c:pt idx="4908">
                  <c:v>179.00671666666676</c:v>
                </c:pt>
                <c:pt idx="4909">
                  <c:v>179.09671666666668</c:v>
                </c:pt>
                <c:pt idx="4910">
                  <c:v>179.26170000000002</c:v>
                </c:pt>
                <c:pt idx="4911">
                  <c:v>179.28004999999996</c:v>
                </c:pt>
                <c:pt idx="4912">
                  <c:v>179.29503333333344</c:v>
                </c:pt>
                <c:pt idx="4913">
                  <c:v>179.39503333333334</c:v>
                </c:pt>
                <c:pt idx="4914">
                  <c:v>179.39836666666667</c:v>
                </c:pt>
                <c:pt idx="4915">
                  <c:v>179.5983500000001</c:v>
                </c:pt>
                <c:pt idx="4916">
                  <c:v>179.60835000000009</c:v>
                </c:pt>
                <c:pt idx="4917">
                  <c:v>179.62669999999991</c:v>
                </c:pt>
                <c:pt idx="4918">
                  <c:v>179.71503333333339</c:v>
                </c:pt>
                <c:pt idx="4919">
                  <c:v>179.73838333333333</c:v>
                </c:pt>
                <c:pt idx="4920">
                  <c:v>179.75675000000001</c:v>
                </c:pt>
                <c:pt idx="4921">
                  <c:v>179.80169999999998</c:v>
                </c:pt>
                <c:pt idx="4922">
                  <c:v>179.82000000000005</c:v>
                </c:pt>
                <c:pt idx="4923">
                  <c:v>179.92171666666661</c:v>
                </c:pt>
                <c:pt idx="4924">
                  <c:v>179.94833333333338</c:v>
                </c:pt>
                <c:pt idx="4925">
                  <c:v>179.97833333333335</c:v>
                </c:pt>
                <c:pt idx="4926">
                  <c:v>180.03501666666671</c:v>
                </c:pt>
                <c:pt idx="4927">
                  <c:v>180.05171666666672</c:v>
                </c:pt>
                <c:pt idx="4928">
                  <c:v>180.07171666666659</c:v>
                </c:pt>
                <c:pt idx="4929">
                  <c:v>180.08670000000006</c:v>
                </c:pt>
                <c:pt idx="4930">
                  <c:v>180.10503333333338</c:v>
                </c:pt>
                <c:pt idx="4931">
                  <c:v>180.18501666666668</c:v>
                </c:pt>
                <c:pt idx="4932">
                  <c:v>180.20003333333329</c:v>
                </c:pt>
                <c:pt idx="4933">
                  <c:v>180.21170000000006</c:v>
                </c:pt>
                <c:pt idx="4934">
                  <c:v>180.31168333333335</c:v>
                </c:pt>
                <c:pt idx="4935">
                  <c:v>180.39670000000001</c:v>
                </c:pt>
                <c:pt idx="4936">
                  <c:v>180.40835000000004</c:v>
                </c:pt>
                <c:pt idx="4937">
                  <c:v>180.43003333333331</c:v>
                </c:pt>
                <c:pt idx="4938">
                  <c:v>180.44169999999997</c:v>
                </c:pt>
                <c:pt idx="4939">
                  <c:v>180.45833333333326</c:v>
                </c:pt>
                <c:pt idx="4940">
                  <c:v>180.47001666666665</c:v>
                </c:pt>
                <c:pt idx="4941">
                  <c:v>180.4866833333333</c:v>
                </c:pt>
                <c:pt idx="4942">
                  <c:v>180.71669999999995</c:v>
                </c:pt>
                <c:pt idx="4943">
                  <c:v>180.73003333333338</c:v>
                </c:pt>
                <c:pt idx="4944">
                  <c:v>180.84334999999999</c:v>
                </c:pt>
                <c:pt idx="4945">
                  <c:v>180.94168333333334</c:v>
                </c:pt>
                <c:pt idx="4946">
                  <c:v>181.05001666666669</c:v>
                </c:pt>
                <c:pt idx="4947">
                  <c:v>181.06001666666668</c:v>
                </c:pt>
                <c:pt idx="4948">
                  <c:v>181.07503333333329</c:v>
                </c:pt>
                <c:pt idx="4949">
                  <c:v>181.09169999999995</c:v>
                </c:pt>
                <c:pt idx="4950">
                  <c:v>181.10671666666678</c:v>
                </c:pt>
                <c:pt idx="4951">
                  <c:v>181.1233666666667</c:v>
                </c:pt>
                <c:pt idx="4952">
                  <c:v>181.14170000000001</c:v>
                </c:pt>
                <c:pt idx="4953">
                  <c:v>181.18833333333339</c:v>
                </c:pt>
                <c:pt idx="4954">
                  <c:v>181.36001666666664</c:v>
                </c:pt>
                <c:pt idx="4955">
                  <c:v>181.43001666666669</c:v>
                </c:pt>
                <c:pt idx="4956">
                  <c:v>181.45671666666669</c:v>
                </c:pt>
                <c:pt idx="4957">
                  <c:v>181.46668333333332</c:v>
                </c:pt>
                <c:pt idx="4958">
                  <c:v>181.4983666666667</c:v>
                </c:pt>
                <c:pt idx="4959">
                  <c:v>181.5567666666667</c:v>
                </c:pt>
                <c:pt idx="4960">
                  <c:v>181.57336666666663</c:v>
                </c:pt>
                <c:pt idx="4961">
                  <c:v>181.61501666666675</c:v>
                </c:pt>
                <c:pt idx="4962">
                  <c:v>181.67503333333332</c:v>
                </c:pt>
                <c:pt idx="4963">
                  <c:v>181.69503333333341</c:v>
                </c:pt>
                <c:pt idx="4964">
                  <c:v>181.78501666666671</c:v>
                </c:pt>
                <c:pt idx="4965">
                  <c:v>181.81171666666671</c:v>
                </c:pt>
                <c:pt idx="4966">
                  <c:v>181.82833333333338</c:v>
                </c:pt>
                <c:pt idx="4967">
                  <c:v>181.8733666666667</c:v>
                </c:pt>
                <c:pt idx="4968">
                  <c:v>181.88833333333332</c:v>
                </c:pt>
                <c:pt idx="4969">
                  <c:v>181.90001666666672</c:v>
                </c:pt>
                <c:pt idx="4970">
                  <c:v>181.92669999999998</c:v>
                </c:pt>
                <c:pt idx="4971">
                  <c:v>181.9983666666667</c:v>
                </c:pt>
                <c:pt idx="4972">
                  <c:v>182.01003333333324</c:v>
                </c:pt>
                <c:pt idx="4973">
                  <c:v>182.02671666666674</c:v>
                </c:pt>
                <c:pt idx="4974">
                  <c:v>182.06170000000009</c:v>
                </c:pt>
                <c:pt idx="4975">
                  <c:v>182.1116833333333</c:v>
                </c:pt>
                <c:pt idx="4976">
                  <c:v>182.13001666666662</c:v>
                </c:pt>
                <c:pt idx="4977">
                  <c:v>182.14168333333339</c:v>
                </c:pt>
                <c:pt idx="4978">
                  <c:v>182.17836666666676</c:v>
                </c:pt>
                <c:pt idx="4979">
                  <c:v>182.18501666666668</c:v>
                </c:pt>
                <c:pt idx="4980">
                  <c:v>182.35168333333331</c:v>
                </c:pt>
                <c:pt idx="4981">
                  <c:v>182.36836666666659</c:v>
                </c:pt>
                <c:pt idx="4982">
                  <c:v>182.38670000000002</c:v>
                </c:pt>
                <c:pt idx="4983">
                  <c:v>182.52171666666663</c:v>
                </c:pt>
                <c:pt idx="4984">
                  <c:v>182.55335000000002</c:v>
                </c:pt>
                <c:pt idx="4985">
                  <c:v>182.63834999999995</c:v>
                </c:pt>
                <c:pt idx="4986">
                  <c:v>182.68501666666668</c:v>
                </c:pt>
                <c:pt idx="4987">
                  <c:v>182.71170000000006</c:v>
                </c:pt>
                <c:pt idx="4988">
                  <c:v>182.71501666666677</c:v>
                </c:pt>
                <c:pt idx="4989">
                  <c:v>182.76170000000002</c:v>
                </c:pt>
                <c:pt idx="4990">
                  <c:v>182.78833333333341</c:v>
                </c:pt>
                <c:pt idx="4991">
                  <c:v>182.85169999999994</c:v>
                </c:pt>
                <c:pt idx="4992">
                  <c:v>182.9183833333334</c:v>
                </c:pt>
                <c:pt idx="4993">
                  <c:v>182.93003333333331</c:v>
                </c:pt>
                <c:pt idx="4994">
                  <c:v>182.95001666666667</c:v>
                </c:pt>
                <c:pt idx="4995">
                  <c:v>182.99003333333337</c:v>
                </c:pt>
                <c:pt idx="4996">
                  <c:v>183.00171666666665</c:v>
                </c:pt>
                <c:pt idx="4997">
                  <c:v>183.29503333333344</c:v>
                </c:pt>
                <c:pt idx="4998">
                  <c:v>183.31170000000009</c:v>
                </c:pt>
                <c:pt idx="4999">
                  <c:v>183.32170000000008</c:v>
                </c:pt>
                <c:pt idx="5000">
                  <c:v>183.39836666666667</c:v>
                </c:pt>
                <c:pt idx="5001">
                  <c:v>183.4200166666667</c:v>
                </c:pt>
                <c:pt idx="5002">
                  <c:v>183.43835000000001</c:v>
                </c:pt>
                <c:pt idx="5003">
                  <c:v>183.51668333333339</c:v>
                </c:pt>
                <c:pt idx="5004">
                  <c:v>183.60336666666672</c:v>
                </c:pt>
                <c:pt idx="5005">
                  <c:v>183.6083666666666</c:v>
                </c:pt>
                <c:pt idx="5006">
                  <c:v>183.63</c:v>
                </c:pt>
                <c:pt idx="5007">
                  <c:v>183.6550166666666</c:v>
                </c:pt>
                <c:pt idx="5008">
                  <c:v>183.66836666666666</c:v>
                </c:pt>
                <c:pt idx="5009">
                  <c:v>183.68668333333335</c:v>
                </c:pt>
                <c:pt idx="5010">
                  <c:v>183.71170000000006</c:v>
                </c:pt>
                <c:pt idx="5011">
                  <c:v>183.73003333333338</c:v>
                </c:pt>
                <c:pt idx="5012">
                  <c:v>183.73335000000009</c:v>
                </c:pt>
                <c:pt idx="5013">
                  <c:v>183.755</c:v>
                </c:pt>
                <c:pt idx="5014">
                  <c:v>183.77168333333327</c:v>
                </c:pt>
                <c:pt idx="5015">
                  <c:v>183.80669999999998</c:v>
                </c:pt>
                <c:pt idx="5016">
                  <c:v>183.81671666666671</c:v>
                </c:pt>
                <c:pt idx="5017">
                  <c:v>183.91334999999992</c:v>
                </c:pt>
                <c:pt idx="5018">
                  <c:v>183.99501666666663</c:v>
                </c:pt>
                <c:pt idx="5019">
                  <c:v>184.08501666666666</c:v>
                </c:pt>
                <c:pt idx="5020">
                  <c:v>184.46333333333337</c:v>
                </c:pt>
                <c:pt idx="5021">
                  <c:v>184.51505000000009</c:v>
                </c:pt>
                <c:pt idx="5022">
                  <c:v>184.5333333333333</c:v>
                </c:pt>
                <c:pt idx="5023">
                  <c:v>184.62833333333333</c:v>
                </c:pt>
                <c:pt idx="5024">
                  <c:v>184.74503333333337</c:v>
                </c:pt>
                <c:pt idx="5025">
                  <c:v>184.8483500000001</c:v>
                </c:pt>
                <c:pt idx="5026">
                  <c:v>184.86503333333337</c:v>
                </c:pt>
                <c:pt idx="5027">
                  <c:v>184.89171666666675</c:v>
                </c:pt>
                <c:pt idx="5028">
                  <c:v>185.02170000000001</c:v>
                </c:pt>
                <c:pt idx="5029">
                  <c:v>185.02338333333341</c:v>
                </c:pt>
                <c:pt idx="5030">
                  <c:v>185.11834999999996</c:v>
                </c:pt>
                <c:pt idx="5031">
                  <c:v>185.13503333333324</c:v>
                </c:pt>
                <c:pt idx="5032">
                  <c:v>185.16671666666673</c:v>
                </c:pt>
                <c:pt idx="5033">
                  <c:v>185.1900333333333</c:v>
                </c:pt>
                <c:pt idx="5034">
                  <c:v>185.22000000000003</c:v>
                </c:pt>
                <c:pt idx="5035">
                  <c:v>185.24334999999996</c:v>
                </c:pt>
                <c:pt idx="5036">
                  <c:v>185.25501666666662</c:v>
                </c:pt>
                <c:pt idx="5037">
                  <c:v>185.26670000000001</c:v>
                </c:pt>
                <c:pt idx="5038">
                  <c:v>185.28501666666671</c:v>
                </c:pt>
                <c:pt idx="5039">
                  <c:v>185.3267166666667</c:v>
                </c:pt>
                <c:pt idx="5040">
                  <c:v>185.39170000000001</c:v>
                </c:pt>
                <c:pt idx="5041">
                  <c:v>185.40836666666667</c:v>
                </c:pt>
                <c:pt idx="5042">
                  <c:v>185.4200166666667</c:v>
                </c:pt>
                <c:pt idx="5043">
                  <c:v>185.44336666666663</c:v>
                </c:pt>
                <c:pt idx="5044">
                  <c:v>185.51668333333339</c:v>
                </c:pt>
                <c:pt idx="5045">
                  <c:v>185.5450166666667</c:v>
                </c:pt>
                <c:pt idx="5046">
                  <c:v>185.5650333333333</c:v>
                </c:pt>
                <c:pt idx="5047">
                  <c:v>185.58169999999996</c:v>
                </c:pt>
                <c:pt idx="5048">
                  <c:v>185.61836666666659</c:v>
                </c:pt>
                <c:pt idx="5049">
                  <c:v>185.69503333333341</c:v>
                </c:pt>
                <c:pt idx="5050">
                  <c:v>185.71001666666666</c:v>
                </c:pt>
                <c:pt idx="5051">
                  <c:v>185.75001666666674</c:v>
                </c:pt>
                <c:pt idx="5052">
                  <c:v>185.76003333333324</c:v>
                </c:pt>
                <c:pt idx="5053">
                  <c:v>185.77170000000001</c:v>
                </c:pt>
                <c:pt idx="5054">
                  <c:v>185.85001666666676</c:v>
                </c:pt>
                <c:pt idx="5055">
                  <c:v>185.86170000000004</c:v>
                </c:pt>
                <c:pt idx="5056">
                  <c:v>185.89503333333334</c:v>
                </c:pt>
                <c:pt idx="5057">
                  <c:v>185.92169999999999</c:v>
                </c:pt>
                <c:pt idx="5058">
                  <c:v>186.1233666666667</c:v>
                </c:pt>
                <c:pt idx="5059">
                  <c:v>186.16503333333333</c:v>
                </c:pt>
                <c:pt idx="5060">
                  <c:v>186.19169999999997</c:v>
                </c:pt>
                <c:pt idx="5061">
                  <c:v>186.20833333333326</c:v>
                </c:pt>
                <c:pt idx="5062">
                  <c:v>186.24668333333329</c:v>
                </c:pt>
                <c:pt idx="5063">
                  <c:v>186.31505000000004</c:v>
                </c:pt>
                <c:pt idx="5064">
                  <c:v>186.33001666666667</c:v>
                </c:pt>
                <c:pt idx="5065">
                  <c:v>186.34501666666665</c:v>
                </c:pt>
                <c:pt idx="5066">
                  <c:v>186.37003333333337</c:v>
                </c:pt>
                <c:pt idx="5067">
                  <c:v>186.38176666666664</c:v>
                </c:pt>
                <c:pt idx="5068">
                  <c:v>186.39841666666666</c:v>
                </c:pt>
                <c:pt idx="5069">
                  <c:v>186.44501666666667</c:v>
                </c:pt>
                <c:pt idx="5070">
                  <c:v>186.48834999999997</c:v>
                </c:pt>
                <c:pt idx="5071">
                  <c:v>186.50676666666664</c:v>
                </c:pt>
                <c:pt idx="5072">
                  <c:v>186.65170000000001</c:v>
                </c:pt>
                <c:pt idx="5073">
                  <c:v>186.68668333333335</c:v>
                </c:pt>
                <c:pt idx="5074">
                  <c:v>186.7050333333334</c:v>
                </c:pt>
                <c:pt idx="5075">
                  <c:v>186.72836666666672</c:v>
                </c:pt>
                <c:pt idx="5076">
                  <c:v>186.74501666666663</c:v>
                </c:pt>
                <c:pt idx="5077">
                  <c:v>186.80171666666672</c:v>
                </c:pt>
                <c:pt idx="5078">
                  <c:v>186.80678333333333</c:v>
                </c:pt>
                <c:pt idx="5079">
                  <c:v>186.87671666666665</c:v>
                </c:pt>
                <c:pt idx="5080">
                  <c:v>186.88670000000002</c:v>
                </c:pt>
                <c:pt idx="5081">
                  <c:v>186.90336666666667</c:v>
                </c:pt>
                <c:pt idx="5082">
                  <c:v>186.9200166666667</c:v>
                </c:pt>
                <c:pt idx="5083">
                  <c:v>186.93670000000009</c:v>
                </c:pt>
                <c:pt idx="5084">
                  <c:v>186.97343333333333</c:v>
                </c:pt>
                <c:pt idx="5085">
                  <c:v>187.01170000000002</c:v>
                </c:pt>
                <c:pt idx="5086">
                  <c:v>187.10001666666676</c:v>
                </c:pt>
                <c:pt idx="5087">
                  <c:v>187.11170000000004</c:v>
                </c:pt>
                <c:pt idx="5088">
                  <c:v>187.12834999999995</c:v>
                </c:pt>
                <c:pt idx="5089">
                  <c:v>187.20333333333338</c:v>
                </c:pt>
                <c:pt idx="5090">
                  <c:v>187.26336666666668</c:v>
                </c:pt>
                <c:pt idx="5091">
                  <c:v>187.30003333333332</c:v>
                </c:pt>
                <c:pt idx="5092">
                  <c:v>187.31833333333338</c:v>
                </c:pt>
                <c:pt idx="5093">
                  <c:v>187.34334999999999</c:v>
                </c:pt>
                <c:pt idx="5094">
                  <c:v>187.35334999999998</c:v>
                </c:pt>
                <c:pt idx="5095">
                  <c:v>187.36836666666659</c:v>
                </c:pt>
                <c:pt idx="5096">
                  <c:v>187.39836666666667</c:v>
                </c:pt>
                <c:pt idx="5097">
                  <c:v>187.4150166666667</c:v>
                </c:pt>
                <c:pt idx="5098">
                  <c:v>187.41835000000003</c:v>
                </c:pt>
                <c:pt idx="5099">
                  <c:v>187.47003333333339</c:v>
                </c:pt>
                <c:pt idx="5100">
                  <c:v>187.48170000000005</c:v>
                </c:pt>
                <c:pt idx="5101">
                  <c:v>187.51835000000005</c:v>
                </c:pt>
                <c:pt idx="5102">
                  <c:v>187.63834999999995</c:v>
                </c:pt>
                <c:pt idx="5103">
                  <c:v>187.66334999999992</c:v>
                </c:pt>
                <c:pt idx="5104">
                  <c:v>187.75503333333336</c:v>
                </c:pt>
                <c:pt idx="5105">
                  <c:v>187.76499999999999</c:v>
                </c:pt>
                <c:pt idx="5106">
                  <c:v>187.85501666666664</c:v>
                </c:pt>
                <c:pt idx="5107">
                  <c:v>187.8733666666667</c:v>
                </c:pt>
                <c:pt idx="5108">
                  <c:v>187.88501666666673</c:v>
                </c:pt>
                <c:pt idx="5109">
                  <c:v>187.93670000000009</c:v>
                </c:pt>
                <c:pt idx="5110">
                  <c:v>187.94171666666671</c:v>
                </c:pt>
                <c:pt idx="5111">
                  <c:v>187.98001666666664</c:v>
                </c:pt>
                <c:pt idx="5112">
                  <c:v>187.99503333333337</c:v>
                </c:pt>
                <c:pt idx="5113">
                  <c:v>188.02671666666674</c:v>
                </c:pt>
                <c:pt idx="5114">
                  <c:v>188.0400166666667</c:v>
                </c:pt>
                <c:pt idx="5115">
                  <c:v>188.0800333333334</c:v>
                </c:pt>
                <c:pt idx="5116">
                  <c:v>188.12170000000003</c:v>
                </c:pt>
                <c:pt idx="5117">
                  <c:v>188.13003333333336</c:v>
                </c:pt>
                <c:pt idx="5118">
                  <c:v>188.17835000000002</c:v>
                </c:pt>
                <c:pt idx="5119">
                  <c:v>188.18335000000002</c:v>
                </c:pt>
                <c:pt idx="5120">
                  <c:v>188.2017166666667</c:v>
                </c:pt>
                <c:pt idx="5121">
                  <c:v>188.24001666666675</c:v>
                </c:pt>
                <c:pt idx="5122">
                  <c:v>188.25001666666674</c:v>
                </c:pt>
                <c:pt idx="5123">
                  <c:v>188.27501666666672</c:v>
                </c:pt>
                <c:pt idx="5124">
                  <c:v>188.30500000000006</c:v>
                </c:pt>
                <c:pt idx="5125">
                  <c:v>188.31836666666663</c:v>
                </c:pt>
                <c:pt idx="5126">
                  <c:v>188.34503333333339</c:v>
                </c:pt>
                <c:pt idx="5127">
                  <c:v>188.37176666666676</c:v>
                </c:pt>
                <c:pt idx="5128">
                  <c:v>188.40503333333334</c:v>
                </c:pt>
                <c:pt idx="5129">
                  <c:v>188.47501666666676</c:v>
                </c:pt>
                <c:pt idx="5130">
                  <c:v>188.4866833333333</c:v>
                </c:pt>
                <c:pt idx="5131">
                  <c:v>188.51499999999999</c:v>
                </c:pt>
                <c:pt idx="5132">
                  <c:v>188.54169999999999</c:v>
                </c:pt>
                <c:pt idx="5133">
                  <c:v>188.55168333333336</c:v>
                </c:pt>
                <c:pt idx="5134">
                  <c:v>188.56170000000009</c:v>
                </c:pt>
                <c:pt idx="5135">
                  <c:v>188.58501666666666</c:v>
                </c:pt>
                <c:pt idx="5136">
                  <c:v>188.60334999999998</c:v>
                </c:pt>
                <c:pt idx="5137">
                  <c:v>188.69503333333341</c:v>
                </c:pt>
                <c:pt idx="5138">
                  <c:v>188.70336666666674</c:v>
                </c:pt>
                <c:pt idx="5139">
                  <c:v>188.71669999999995</c:v>
                </c:pt>
                <c:pt idx="5140">
                  <c:v>188.72671666666668</c:v>
                </c:pt>
                <c:pt idx="5141">
                  <c:v>188.77668333333338</c:v>
                </c:pt>
                <c:pt idx="5142">
                  <c:v>188.78668333333337</c:v>
                </c:pt>
                <c:pt idx="5143">
                  <c:v>188.79171666666673</c:v>
                </c:pt>
                <c:pt idx="5144">
                  <c:v>188.80668333333335</c:v>
                </c:pt>
                <c:pt idx="5145">
                  <c:v>188.82835</c:v>
                </c:pt>
                <c:pt idx="5146">
                  <c:v>188.85835000000009</c:v>
                </c:pt>
                <c:pt idx="5147">
                  <c:v>188.87503333333336</c:v>
                </c:pt>
                <c:pt idx="5148">
                  <c:v>188.93001666666669</c:v>
                </c:pt>
                <c:pt idx="5149">
                  <c:v>188.9400333333333</c:v>
                </c:pt>
                <c:pt idx="5150">
                  <c:v>188.95671666666669</c:v>
                </c:pt>
                <c:pt idx="5151">
                  <c:v>188.96836666666661</c:v>
                </c:pt>
                <c:pt idx="5152">
                  <c:v>188.98170000000005</c:v>
                </c:pt>
                <c:pt idx="5153">
                  <c:v>189.01170000000002</c:v>
                </c:pt>
                <c:pt idx="5154">
                  <c:v>189.02170000000001</c:v>
                </c:pt>
                <c:pt idx="5155">
                  <c:v>189.02505000000008</c:v>
                </c:pt>
                <c:pt idx="5156">
                  <c:v>189.05001666666669</c:v>
                </c:pt>
                <c:pt idx="5157">
                  <c:v>189.06003333333331</c:v>
                </c:pt>
                <c:pt idx="5158">
                  <c:v>189.08001666666667</c:v>
                </c:pt>
                <c:pt idx="5159">
                  <c:v>189.11170000000004</c:v>
                </c:pt>
                <c:pt idx="5160">
                  <c:v>189.13001666666662</c:v>
                </c:pt>
                <c:pt idx="5161">
                  <c:v>189.14999999999998</c:v>
                </c:pt>
                <c:pt idx="5162">
                  <c:v>189.21501666666677</c:v>
                </c:pt>
                <c:pt idx="5163">
                  <c:v>189.21836666666661</c:v>
                </c:pt>
                <c:pt idx="5164">
                  <c:v>189.22834999999998</c:v>
                </c:pt>
                <c:pt idx="5165">
                  <c:v>189.24001666666675</c:v>
                </c:pt>
                <c:pt idx="5166">
                  <c:v>189.27336666666667</c:v>
                </c:pt>
                <c:pt idx="5167">
                  <c:v>189.30336666666676</c:v>
                </c:pt>
                <c:pt idx="5168">
                  <c:v>189.31501666666668</c:v>
                </c:pt>
                <c:pt idx="5169">
                  <c:v>189.32336666666663</c:v>
                </c:pt>
                <c:pt idx="5170">
                  <c:v>189.33503333333329</c:v>
                </c:pt>
                <c:pt idx="5171">
                  <c:v>189.36671666666666</c:v>
                </c:pt>
                <c:pt idx="5172">
                  <c:v>189.37834999999995</c:v>
                </c:pt>
                <c:pt idx="5173">
                  <c:v>189.41001666666671</c:v>
                </c:pt>
                <c:pt idx="5174">
                  <c:v>189.43501666666668</c:v>
                </c:pt>
                <c:pt idx="5175">
                  <c:v>189.49501666666663</c:v>
                </c:pt>
                <c:pt idx="5176">
                  <c:v>189.53003333333334</c:v>
                </c:pt>
                <c:pt idx="5177">
                  <c:v>189.54171666666673</c:v>
                </c:pt>
                <c:pt idx="5178">
                  <c:v>189.57336666666663</c:v>
                </c:pt>
                <c:pt idx="5179">
                  <c:v>189.5767166666667</c:v>
                </c:pt>
                <c:pt idx="5180">
                  <c:v>189.60671666666678</c:v>
                </c:pt>
                <c:pt idx="5181">
                  <c:v>189.60835000000009</c:v>
                </c:pt>
                <c:pt idx="5182">
                  <c:v>189.63171666666676</c:v>
                </c:pt>
                <c:pt idx="5183">
                  <c:v>189.66503333333333</c:v>
                </c:pt>
                <c:pt idx="5184">
                  <c:v>189.67336666666665</c:v>
                </c:pt>
                <c:pt idx="5185">
                  <c:v>189.68169999999998</c:v>
                </c:pt>
                <c:pt idx="5186">
                  <c:v>189.6900333333333</c:v>
                </c:pt>
                <c:pt idx="5187">
                  <c:v>189.70671666666669</c:v>
                </c:pt>
                <c:pt idx="5188">
                  <c:v>189.73170000000005</c:v>
                </c:pt>
                <c:pt idx="5189">
                  <c:v>189.75001666666674</c:v>
                </c:pt>
                <c:pt idx="5190">
                  <c:v>189.7800166666666</c:v>
                </c:pt>
                <c:pt idx="5191">
                  <c:v>189.80168333333336</c:v>
                </c:pt>
                <c:pt idx="5192">
                  <c:v>189.86001666666664</c:v>
                </c:pt>
                <c:pt idx="5193">
                  <c:v>189.87836666666669</c:v>
                </c:pt>
                <c:pt idx="5194">
                  <c:v>190.04669999999999</c:v>
                </c:pt>
                <c:pt idx="5195">
                  <c:v>190.05669999999998</c:v>
                </c:pt>
                <c:pt idx="5196">
                  <c:v>190.06501666666668</c:v>
                </c:pt>
                <c:pt idx="5197">
                  <c:v>190.07669999999996</c:v>
                </c:pt>
                <c:pt idx="5198">
                  <c:v>190.13668333333328</c:v>
                </c:pt>
                <c:pt idx="5199">
                  <c:v>190.14670000000001</c:v>
                </c:pt>
                <c:pt idx="5200">
                  <c:v>190.15674999999999</c:v>
                </c:pt>
                <c:pt idx="5201">
                  <c:v>190.20836666666662</c:v>
                </c:pt>
                <c:pt idx="5202">
                  <c:v>190.22338333333346</c:v>
                </c:pt>
                <c:pt idx="5203">
                  <c:v>190.22836666666672</c:v>
                </c:pt>
                <c:pt idx="5204">
                  <c:v>190.23503333333326</c:v>
                </c:pt>
                <c:pt idx="5205">
                  <c:v>190.27671666666674</c:v>
                </c:pt>
                <c:pt idx="5206">
                  <c:v>190.29003333333333</c:v>
                </c:pt>
                <c:pt idx="5207">
                  <c:v>190.29671666666661</c:v>
                </c:pt>
                <c:pt idx="5208">
                  <c:v>190.32336666666663</c:v>
                </c:pt>
                <c:pt idx="5209">
                  <c:v>190.33834999999999</c:v>
                </c:pt>
                <c:pt idx="5210">
                  <c:v>190.34670000000006</c:v>
                </c:pt>
                <c:pt idx="5211">
                  <c:v>190.3816833333334</c:v>
                </c:pt>
                <c:pt idx="5212">
                  <c:v>190.39003333333335</c:v>
                </c:pt>
                <c:pt idx="5213">
                  <c:v>190.43001666666669</c:v>
                </c:pt>
                <c:pt idx="5214">
                  <c:v>190.505</c:v>
                </c:pt>
                <c:pt idx="5215">
                  <c:v>190.50833333333333</c:v>
                </c:pt>
                <c:pt idx="5216">
                  <c:v>190.52338333333341</c:v>
                </c:pt>
                <c:pt idx="5217">
                  <c:v>190.54835000000003</c:v>
                </c:pt>
                <c:pt idx="5218">
                  <c:v>190.56336666666675</c:v>
                </c:pt>
                <c:pt idx="5219">
                  <c:v>190.59671666666668</c:v>
                </c:pt>
                <c:pt idx="5220">
                  <c:v>190.60171666666668</c:v>
                </c:pt>
                <c:pt idx="5221">
                  <c:v>190.61171666666667</c:v>
                </c:pt>
                <c:pt idx="5222">
                  <c:v>190.63001666666662</c:v>
                </c:pt>
                <c:pt idx="5223">
                  <c:v>190.64503333333334</c:v>
                </c:pt>
                <c:pt idx="5224">
                  <c:v>190.65001666666672</c:v>
                </c:pt>
                <c:pt idx="5225">
                  <c:v>190.66336666666666</c:v>
                </c:pt>
                <c:pt idx="5226">
                  <c:v>190.66671666666673</c:v>
                </c:pt>
                <c:pt idx="5227">
                  <c:v>190.78168333333338</c:v>
                </c:pt>
                <c:pt idx="5228">
                  <c:v>190.79668333333325</c:v>
                </c:pt>
                <c:pt idx="5229">
                  <c:v>190.80168333333336</c:v>
                </c:pt>
                <c:pt idx="5230">
                  <c:v>190.88670000000002</c:v>
                </c:pt>
                <c:pt idx="5231">
                  <c:v>190.90170000000001</c:v>
                </c:pt>
                <c:pt idx="5232">
                  <c:v>190.91669999999999</c:v>
                </c:pt>
                <c:pt idx="5233">
                  <c:v>190.92505000000006</c:v>
                </c:pt>
                <c:pt idx="5234">
                  <c:v>190.9733500000001</c:v>
                </c:pt>
                <c:pt idx="5235">
                  <c:v>190.99171666666666</c:v>
                </c:pt>
                <c:pt idx="5236">
                  <c:v>191.01001666666673</c:v>
                </c:pt>
                <c:pt idx="5237">
                  <c:v>191.06500000000005</c:v>
                </c:pt>
                <c:pt idx="5238">
                  <c:v>191.08176666666668</c:v>
                </c:pt>
                <c:pt idx="5239">
                  <c:v>191.09334999999999</c:v>
                </c:pt>
                <c:pt idx="5240">
                  <c:v>191.11170000000004</c:v>
                </c:pt>
                <c:pt idx="5241">
                  <c:v>191.12338333333344</c:v>
                </c:pt>
                <c:pt idx="5242">
                  <c:v>191.17835000000002</c:v>
                </c:pt>
                <c:pt idx="5243">
                  <c:v>191.21170000000006</c:v>
                </c:pt>
                <c:pt idx="5244">
                  <c:v>191.23170000000005</c:v>
                </c:pt>
                <c:pt idx="5245">
                  <c:v>191.24171666666666</c:v>
                </c:pt>
                <c:pt idx="5246">
                  <c:v>191.35169999999994</c:v>
                </c:pt>
                <c:pt idx="5247">
                  <c:v>191.36171666666667</c:v>
                </c:pt>
                <c:pt idx="5248">
                  <c:v>191.40835000000004</c:v>
                </c:pt>
                <c:pt idx="5249">
                  <c:v>191.41669999999999</c:v>
                </c:pt>
                <c:pt idx="5250">
                  <c:v>191.44168333333334</c:v>
                </c:pt>
                <c:pt idx="5251">
                  <c:v>191.47170000000006</c:v>
                </c:pt>
                <c:pt idx="5252">
                  <c:v>191.47501666666676</c:v>
                </c:pt>
                <c:pt idx="5253">
                  <c:v>191.48500000000013</c:v>
                </c:pt>
                <c:pt idx="5254">
                  <c:v>191.5300166666666</c:v>
                </c:pt>
                <c:pt idx="5255">
                  <c:v>191.5400166666667</c:v>
                </c:pt>
                <c:pt idx="5256">
                  <c:v>191.5567666666667</c:v>
                </c:pt>
                <c:pt idx="5257">
                  <c:v>191.57170000000008</c:v>
                </c:pt>
                <c:pt idx="5258">
                  <c:v>191.60171666666668</c:v>
                </c:pt>
                <c:pt idx="5259">
                  <c:v>191.64670000000001</c:v>
                </c:pt>
                <c:pt idx="5260">
                  <c:v>191.65001666666672</c:v>
                </c:pt>
                <c:pt idx="5261">
                  <c:v>191.70169999999996</c:v>
                </c:pt>
                <c:pt idx="5262">
                  <c:v>191.72669999999994</c:v>
                </c:pt>
                <c:pt idx="5263">
                  <c:v>191.74334999999996</c:v>
                </c:pt>
                <c:pt idx="5264">
                  <c:v>191.76668333333339</c:v>
                </c:pt>
                <c:pt idx="5265">
                  <c:v>191.81170000000009</c:v>
                </c:pt>
                <c:pt idx="5266">
                  <c:v>191.81669999999997</c:v>
                </c:pt>
                <c:pt idx="5267">
                  <c:v>191.83001666666667</c:v>
                </c:pt>
                <c:pt idx="5268">
                  <c:v>191.84003333333339</c:v>
                </c:pt>
                <c:pt idx="5269">
                  <c:v>191.87838333333332</c:v>
                </c:pt>
                <c:pt idx="5270">
                  <c:v>191.88501666666673</c:v>
                </c:pt>
                <c:pt idx="5271">
                  <c:v>191.92168333333325</c:v>
                </c:pt>
                <c:pt idx="5272">
                  <c:v>191.94835000000012</c:v>
                </c:pt>
                <c:pt idx="5273">
                  <c:v>191.96334999999999</c:v>
                </c:pt>
                <c:pt idx="5274">
                  <c:v>192.005</c:v>
                </c:pt>
                <c:pt idx="5275">
                  <c:v>192.07336666666663</c:v>
                </c:pt>
                <c:pt idx="5276">
                  <c:v>192.09836666666672</c:v>
                </c:pt>
                <c:pt idx="5277">
                  <c:v>192.13003333333336</c:v>
                </c:pt>
                <c:pt idx="5278">
                  <c:v>192.13836666666668</c:v>
                </c:pt>
                <c:pt idx="5279">
                  <c:v>192.15674999999999</c:v>
                </c:pt>
                <c:pt idx="5280">
                  <c:v>192.16505000000006</c:v>
                </c:pt>
                <c:pt idx="5281">
                  <c:v>192.17336666666665</c:v>
                </c:pt>
                <c:pt idx="5282">
                  <c:v>192.1900333333333</c:v>
                </c:pt>
                <c:pt idx="5283">
                  <c:v>192.21001666666666</c:v>
                </c:pt>
                <c:pt idx="5284">
                  <c:v>192.26671666666675</c:v>
                </c:pt>
                <c:pt idx="5285">
                  <c:v>192.30335000000002</c:v>
                </c:pt>
                <c:pt idx="5286">
                  <c:v>192.30836666666664</c:v>
                </c:pt>
                <c:pt idx="5287">
                  <c:v>192.32335000000012</c:v>
                </c:pt>
                <c:pt idx="5288">
                  <c:v>192.33834999999999</c:v>
                </c:pt>
                <c:pt idx="5289">
                  <c:v>192.35001666666676</c:v>
                </c:pt>
                <c:pt idx="5290">
                  <c:v>192.43171666666672</c:v>
                </c:pt>
                <c:pt idx="5291">
                  <c:v>192.45001666666667</c:v>
                </c:pt>
                <c:pt idx="5292">
                  <c:v>192.48170000000005</c:v>
                </c:pt>
                <c:pt idx="5293">
                  <c:v>192.49171666666666</c:v>
                </c:pt>
                <c:pt idx="5294">
                  <c:v>192.54335000000003</c:v>
                </c:pt>
                <c:pt idx="5295">
                  <c:v>192.57335000000012</c:v>
                </c:pt>
                <c:pt idx="5296">
                  <c:v>192.62503333333336</c:v>
                </c:pt>
                <c:pt idx="5297">
                  <c:v>192.64003333333335</c:v>
                </c:pt>
                <c:pt idx="5298">
                  <c:v>192.65170000000001</c:v>
                </c:pt>
                <c:pt idx="5299">
                  <c:v>192.66678333333334</c:v>
                </c:pt>
                <c:pt idx="5300">
                  <c:v>192.70835</c:v>
                </c:pt>
                <c:pt idx="5301">
                  <c:v>192.76334999999995</c:v>
                </c:pt>
                <c:pt idx="5302">
                  <c:v>192.77503333333334</c:v>
                </c:pt>
                <c:pt idx="5303">
                  <c:v>192.78668333333337</c:v>
                </c:pt>
                <c:pt idx="5304">
                  <c:v>192.91171666666662</c:v>
                </c:pt>
                <c:pt idx="5305">
                  <c:v>193.02168333333327</c:v>
                </c:pt>
                <c:pt idx="5306">
                  <c:v>193.05674999999997</c:v>
                </c:pt>
                <c:pt idx="5307">
                  <c:v>193.06501666666668</c:v>
                </c:pt>
                <c:pt idx="5308">
                  <c:v>193.08834999999999</c:v>
                </c:pt>
                <c:pt idx="5309">
                  <c:v>193.10001666666676</c:v>
                </c:pt>
                <c:pt idx="5310">
                  <c:v>193.11334999999997</c:v>
                </c:pt>
                <c:pt idx="5311">
                  <c:v>193.1233666666667</c:v>
                </c:pt>
                <c:pt idx="5312">
                  <c:v>193.13504999999998</c:v>
                </c:pt>
                <c:pt idx="5313">
                  <c:v>193.1550166666666</c:v>
                </c:pt>
                <c:pt idx="5314">
                  <c:v>193.18501666666668</c:v>
                </c:pt>
                <c:pt idx="5315">
                  <c:v>193.20169999999996</c:v>
                </c:pt>
                <c:pt idx="5316">
                  <c:v>193.22001666666665</c:v>
                </c:pt>
                <c:pt idx="5317">
                  <c:v>193.23170000000005</c:v>
                </c:pt>
                <c:pt idx="5318">
                  <c:v>193.24171666666666</c:v>
                </c:pt>
                <c:pt idx="5319">
                  <c:v>193.25671666666676</c:v>
                </c:pt>
                <c:pt idx="5320">
                  <c:v>193.32170000000008</c:v>
                </c:pt>
                <c:pt idx="5321">
                  <c:v>193.38834999999995</c:v>
                </c:pt>
                <c:pt idx="5322">
                  <c:v>193.40335000000005</c:v>
                </c:pt>
                <c:pt idx="5323">
                  <c:v>193.42835000000002</c:v>
                </c:pt>
                <c:pt idx="5324">
                  <c:v>193.50003333333336</c:v>
                </c:pt>
                <c:pt idx="5325">
                  <c:v>193.51670000000001</c:v>
                </c:pt>
                <c:pt idx="5326">
                  <c:v>193.5400166666667</c:v>
                </c:pt>
                <c:pt idx="5327">
                  <c:v>193.56333333333339</c:v>
                </c:pt>
                <c:pt idx="5328">
                  <c:v>193.56835000000001</c:v>
                </c:pt>
                <c:pt idx="5329">
                  <c:v>193.58670000000006</c:v>
                </c:pt>
                <c:pt idx="5330">
                  <c:v>193.59670000000006</c:v>
                </c:pt>
                <c:pt idx="5331">
                  <c:v>193.60336666666672</c:v>
                </c:pt>
                <c:pt idx="5332">
                  <c:v>193.61336666666671</c:v>
                </c:pt>
                <c:pt idx="5333">
                  <c:v>193.68336666666664</c:v>
                </c:pt>
                <c:pt idx="5334">
                  <c:v>193.70836666666662</c:v>
                </c:pt>
                <c:pt idx="5335">
                  <c:v>193.72336666666672</c:v>
                </c:pt>
                <c:pt idx="5336">
                  <c:v>193.74171666666666</c:v>
                </c:pt>
                <c:pt idx="5337">
                  <c:v>193.82000000000005</c:v>
                </c:pt>
                <c:pt idx="5338">
                  <c:v>193.86170000000004</c:v>
                </c:pt>
                <c:pt idx="5339">
                  <c:v>193.86671666666666</c:v>
                </c:pt>
                <c:pt idx="5340">
                  <c:v>193.94835000000012</c:v>
                </c:pt>
                <c:pt idx="5341">
                  <c:v>193.95168333333334</c:v>
                </c:pt>
                <c:pt idx="5342">
                  <c:v>193.995</c:v>
                </c:pt>
                <c:pt idx="5343">
                  <c:v>194.01170000000002</c:v>
                </c:pt>
                <c:pt idx="5344">
                  <c:v>194.02670000000001</c:v>
                </c:pt>
                <c:pt idx="5345">
                  <c:v>194.03836666666666</c:v>
                </c:pt>
                <c:pt idx="5346">
                  <c:v>194.05671666666672</c:v>
                </c:pt>
                <c:pt idx="5347">
                  <c:v>194.13836666666668</c:v>
                </c:pt>
                <c:pt idx="5348">
                  <c:v>194.14171666666675</c:v>
                </c:pt>
                <c:pt idx="5349">
                  <c:v>194.16176666666672</c:v>
                </c:pt>
                <c:pt idx="5350">
                  <c:v>194.16671666666673</c:v>
                </c:pt>
                <c:pt idx="5351">
                  <c:v>194.27170000000001</c:v>
                </c:pt>
                <c:pt idx="5352">
                  <c:v>194.27501666666672</c:v>
                </c:pt>
                <c:pt idx="5353">
                  <c:v>194.28668333333337</c:v>
                </c:pt>
                <c:pt idx="5354">
                  <c:v>194.30335000000002</c:v>
                </c:pt>
                <c:pt idx="5355">
                  <c:v>194.36833333333345</c:v>
                </c:pt>
                <c:pt idx="5356">
                  <c:v>194.4150166666667</c:v>
                </c:pt>
                <c:pt idx="5357">
                  <c:v>194.45838333333336</c:v>
                </c:pt>
                <c:pt idx="5358">
                  <c:v>194.47505000000001</c:v>
                </c:pt>
                <c:pt idx="5359">
                  <c:v>194.50334999999995</c:v>
                </c:pt>
                <c:pt idx="5360">
                  <c:v>194.51501666666672</c:v>
                </c:pt>
                <c:pt idx="5361">
                  <c:v>194.5300166666666</c:v>
                </c:pt>
                <c:pt idx="5362">
                  <c:v>194.53336666666667</c:v>
                </c:pt>
                <c:pt idx="5363">
                  <c:v>194.72833333333335</c:v>
                </c:pt>
                <c:pt idx="5364">
                  <c:v>194.7333666666666</c:v>
                </c:pt>
                <c:pt idx="5365">
                  <c:v>194.75671666666676</c:v>
                </c:pt>
                <c:pt idx="5366">
                  <c:v>194.77171666666663</c:v>
                </c:pt>
                <c:pt idx="5367">
                  <c:v>194.78670000000011</c:v>
                </c:pt>
                <c:pt idx="5368">
                  <c:v>194.80001666666669</c:v>
                </c:pt>
                <c:pt idx="5369">
                  <c:v>194.86503333333337</c:v>
                </c:pt>
                <c:pt idx="5370">
                  <c:v>194.86836666666659</c:v>
                </c:pt>
                <c:pt idx="5371">
                  <c:v>194.88833333333332</c:v>
                </c:pt>
                <c:pt idx="5372">
                  <c:v>194.90668333333338</c:v>
                </c:pt>
                <c:pt idx="5373">
                  <c:v>194.93168333333335</c:v>
                </c:pt>
                <c:pt idx="5374">
                  <c:v>194.93668333333335</c:v>
                </c:pt>
                <c:pt idx="5375">
                  <c:v>195.04003333333333</c:v>
                </c:pt>
                <c:pt idx="5376">
                  <c:v>195.04835000000003</c:v>
                </c:pt>
                <c:pt idx="5377">
                  <c:v>195.06680000000006</c:v>
                </c:pt>
                <c:pt idx="5378">
                  <c:v>195.10011666666674</c:v>
                </c:pt>
                <c:pt idx="5379">
                  <c:v>195.11170000000004</c:v>
                </c:pt>
                <c:pt idx="5380">
                  <c:v>195.18501666666668</c:v>
                </c:pt>
                <c:pt idx="5381">
                  <c:v>195.2050333333334</c:v>
                </c:pt>
                <c:pt idx="5382">
                  <c:v>195.20843333333335</c:v>
                </c:pt>
                <c:pt idx="5383">
                  <c:v>195.28834999999992</c:v>
                </c:pt>
                <c:pt idx="5384">
                  <c:v>195.2918166666667</c:v>
                </c:pt>
                <c:pt idx="5385">
                  <c:v>195.30843333333337</c:v>
                </c:pt>
                <c:pt idx="5386">
                  <c:v>195.39671666666663</c:v>
                </c:pt>
                <c:pt idx="5387">
                  <c:v>195.4150166666667</c:v>
                </c:pt>
                <c:pt idx="5388">
                  <c:v>195.41835000000003</c:v>
                </c:pt>
                <c:pt idx="5389">
                  <c:v>195.48001666666664</c:v>
                </c:pt>
                <c:pt idx="5390">
                  <c:v>195.49503333333337</c:v>
                </c:pt>
                <c:pt idx="5391">
                  <c:v>195.50336666666669</c:v>
                </c:pt>
                <c:pt idx="5392">
                  <c:v>195.50846666666666</c:v>
                </c:pt>
                <c:pt idx="5393">
                  <c:v>195.57835</c:v>
                </c:pt>
                <c:pt idx="5394">
                  <c:v>195.59503333333339</c:v>
                </c:pt>
                <c:pt idx="5395">
                  <c:v>195.60670000000005</c:v>
                </c:pt>
                <c:pt idx="5396">
                  <c:v>195.63335000000006</c:v>
                </c:pt>
                <c:pt idx="5397">
                  <c:v>195.64170000000001</c:v>
                </c:pt>
                <c:pt idx="5398">
                  <c:v>195.64835000000005</c:v>
                </c:pt>
                <c:pt idx="5399">
                  <c:v>195.65499999999997</c:v>
                </c:pt>
                <c:pt idx="5400">
                  <c:v>195.66001666666671</c:v>
                </c:pt>
                <c:pt idx="5401">
                  <c:v>195.70001666666667</c:v>
                </c:pt>
                <c:pt idx="5402">
                  <c:v>195.72501666666676</c:v>
                </c:pt>
                <c:pt idx="5403">
                  <c:v>195.74336666666659</c:v>
                </c:pt>
                <c:pt idx="5404">
                  <c:v>195.76501666666672</c:v>
                </c:pt>
                <c:pt idx="5405">
                  <c:v>195.77836666666667</c:v>
                </c:pt>
                <c:pt idx="5406">
                  <c:v>195.80003333333332</c:v>
                </c:pt>
                <c:pt idx="5407">
                  <c:v>195.83670000000006</c:v>
                </c:pt>
                <c:pt idx="5408">
                  <c:v>195.92338333333339</c:v>
                </c:pt>
                <c:pt idx="5409">
                  <c:v>195.93501666666668</c:v>
                </c:pt>
                <c:pt idx="5410">
                  <c:v>195.95169999999996</c:v>
                </c:pt>
                <c:pt idx="5411">
                  <c:v>195.96003333333329</c:v>
                </c:pt>
                <c:pt idx="5412">
                  <c:v>195.97170000000006</c:v>
                </c:pt>
                <c:pt idx="5413">
                  <c:v>195.98335000000009</c:v>
                </c:pt>
                <c:pt idx="5414">
                  <c:v>196.00003333333336</c:v>
                </c:pt>
                <c:pt idx="5415">
                  <c:v>196.02503333333334</c:v>
                </c:pt>
                <c:pt idx="5416">
                  <c:v>196.03501666666671</c:v>
                </c:pt>
                <c:pt idx="5417">
                  <c:v>196.10833333333335</c:v>
                </c:pt>
                <c:pt idx="5418">
                  <c:v>196.14003333333335</c:v>
                </c:pt>
                <c:pt idx="5419">
                  <c:v>196.14503333333334</c:v>
                </c:pt>
                <c:pt idx="5420">
                  <c:v>196.18169999999998</c:v>
                </c:pt>
                <c:pt idx="5421">
                  <c:v>196.19838333333337</c:v>
                </c:pt>
                <c:pt idx="5422">
                  <c:v>196.21834999999999</c:v>
                </c:pt>
                <c:pt idx="5423">
                  <c:v>196.24503333333337</c:v>
                </c:pt>
                <c:pt idx="5424">
                  <c:v>196.26671666666675</c:v>
                </c:pt>
                <c:pt idx="5425">
                  <c:v>196.27171666666663</c:v>
                </c:pt>
                <c:pt idx="5426">
                  <c:v>196.30835000000002</c:v>
                </c:pt>
                <c:pt idx="5427">
                  <c:v>196.31669999999997</c:v>
                </c:pt>
                <c:pt idx="5428">
                  <c:v>196.3267166666667</c:v>
                </c:pt>
                <c:pt idx="5429">
                  <c:v>196.35671666666678</c:v>
                </c:pt>
                <c:pt idx="5430">
                  <c:v>196.36171666666667</c:v>
                </c:pt>
                <c:pt idx="5431">
                  <c:v>196.37671666666665</c:v>
                </c:pt>
                <c:pt idx="5432">
                  <c:v>196.39503333333334</c:v>
                </c:pt>
                <c:pt idx="5433">
                  <c:v>196.40671666666674</c:v>
                </c:pt>
                <c:pt idx="5434">
                  <c:v>196.42169999999999</c:v>
                </c:pt>
                <c:pt idx="5435">
                  <c:v>196.43336666666664</c:v>
                </c:pt>
                <c:pt idx="5436">
                  <c:v>196.43671666666671</c:v>
                </c:pt>
                <c:pt idx="5437">
                  <c:v>196.51499999999999</c:v>
                </c:pt>
                <c:pt idx="5438">
                  <c:v>196.54835000000003</c:v>
                </c:pt>
                <c:pt idx="5439">
                  <c:v>196.56001666666668</c:v>
                </c:pt>
                <c:pt idx="5440">
                  <c:v>196.57833333333338</c:v>
                </c:pt>
                <c:pt idx="5441">
                  <c:v>196.58836666666673</c:v>
                </c:pt>
                <c:pt idx="5442">
                  <c:v>196.62338333333344</c:v>
                </c:pt>
                <c:pt idx="5443">
                  <c:v>196.63836666666668</c:v>
                </c:pt>
                <c:pt idx="5444">
                  <c:v>196.65676666666673</c:v>
                </c:pt>
                <c:pt idx="5445">
                  <c:v>196.66001666666671</c:v>
                </c:pt>
                <c:pt idx="5446">
                  <c:v>196.71334999999999</c:v>
                </c:pt>
                <c:pt idx="5447">
                  <c:v>196.72505000000001</c:v>
                </c:pt>
                <c:pt idx="5448">
                  <c:v>196.73678333333339</c:v>
                </c:pt>
                <c:pt idx="5449">
                  <c:v>196.76671666666675</c:v>
                </c:pt>
                <c:pt idx="5450">
                  <c:v>196.78501666666671</c:v>
                </c:pt>
                <c:pt idx="5451">
                  <c:v>196.79335000000003</c:v>
                </c:pt>
                <c:pt idx="5452">
                  <c:v>196.80503333333331</c:v>
                </c:pt>
                <c:pt idx="5453">
                  <c:v>196.81501666666668</c:v>
                </c:pt>
                <c:pt idx="5454">
                  <c:v>196.84171666666668</c:v>
                </c:pt>
                <c:pt idx="5455">
                  <c:v>196.90001666666672</c:v>
                </c:pt>
                <c:pt idx="5456">
                  <c:v>196.92343333333338</c:v>
                </c:pt>
                <c:pt idx="5457">
                  <c:v>196.93169999999998</c:v>
                </c:pt>
                <c:pt idx="5458">
                  <c:v>196.93501666666668</c:v>
                </c:pt>
                <c:pt idx="5459">
                  <c:v>196.95169999999996</c:v>
                </c:pt>
                <c:pt idx="5460">
                  <c:v>196.96336666666673</c:v>
                </c:pt>
                <c:pt idx="5461">
                  <c:v>196.98001666666664</c:v>
                </c:pt>
                <c:pt idx="5462">
                  <c:v>196.98834999999997</c:v>
                </c:pt>
                <c:pt idx="5463">
                  <c:v>197.01501666666672</c:v>
                </c:pt>
                <c:pt idx="5464">
                  <c:v>197.02503333333334</c:v>
                </c:pt>
                <c:pt idx="5465">
                  <c:v>197.04835000000003</c:v>
                </c:pt>
                <c:pt idx="5466">
                  <c:v>197.05836666666664</c:v>
                </c:pt>
                <c:pt idx="5467">
                  <c:v>197.06676666666669</c:v>
                </c:pt>
                <c:pt idx="5468">
                  <c:v>197.07003333333341</c:v>
                </c:pt>
                <c:pt idx="5469">
                  <c:v>197.15170000000001</c:v>
                </c:pt>
                <c:pt idx="5470">
                  <c:v>197.18335000000002</c:v>
                </c:pt>
                <c:pt idx="5471">
                  <c:v>197.1900333333333</c:v>
                </c:pt>
                <c:pt idx="5472">
                  <c:v>197.20003333333329</c:v>
                </c:pt>
                <c:pt idx="5473">
                  <c:v>197.21834999999999</c:v>
                </c:pt>
                <c:pt idx="5474">
                  <c:v>197.25001666666674</c:v>
                </c:pt>
                <c:pt idx="5475">
                  <c:v>197.25501666666662</c:v>
                </c:pt>
                <c:pt idx="5476">
                  <c:v>197.26170000000002</c:v>
                </c:pt>
                <c:pt idx="5477">
                  <c:v>197.32001666666667</c:v>
                </c:pt>
                <c:pt idx="5478">
                  <c:v>197.3300333333334</c:v>
                </c:pt>
                <c:pt idx="5479">
                  <c:v>197.40836666666667</c:v>
                </c:pt>
                <c:pt idx="5480">
                  <c:v>197.42836666666676</c:v>
                </c:pt>
                <c:pt idx="5481">
                  <c:v>197.51001666666673</c:v>
                </c:pt>
                <c:pt idx="5482">
                  <c:v>197.5200000000001</c:v>
                </c:pt>
                <c:pt idx="5483">
                  <c:v>197.54999999999995</c:v>
                </c:pt>
                <c:pt idx="5484">
                  <c:v>197.56333333333339</c:v>
                </c:pt>
                <c:pt idx="5485">
                  <c:v>197.57835</c:v>
                </c:pt>
                <c:pt idx="5486">
                  <c:v>197.58836666666673</c:v>
                </c:pt>
                <c:pt idx="5487">
                  <c:v>197.59501666666665</c:v>
                </c:pt>
                <c:pt idx="5488">
                  <c:v>197.61171666666667</c:v>
                </c:pt>
                <c:pt idx="5489">
                  <c:v>197.63001666666662</c:v>
                </c:pt>
                <c:pt idx="5490">
                  <c:v>197.64003333333335</c:v>
                </c:pt>
                <c:pt idx="5491">
                  <c:v>197.64336666666668</c:v>
                </c:pt>
                <c:pt idx="5492">
                  <c:v>197.66671666666673</c:v>
                </c:pt>
                <c:pt idx="5493">
                  <c:v>197.67505000000006</c:v>
                </c:pt>
                <c:pt idx="5494">
                  <c:v>197.67835000000002</c:v>
                </c:pt>
                <c:pt idx="5495">
                  <c:v>197.70501666666667</c:v>
                </c:pt>
                <c:pt idx="5496">
                  <c:v>197.71501666666677</c:v>
                </c:pt>
                <c:pt idx="5497">
                  <c:v>197.76336666666668</c:v>
                </c:pt>
                <c:pt idx="5498">
                  <c:v>197.76836666666668</c:v>
                </c:pt>
                <c:pt idx="5499">
                  <c:v>197.79171666666673</c:v>
                </c:pt>
                <c:pt idx="5500">
                  <c:v>197.79669999999999</c:v>
                </c:pt>
                <c:pt idx="5501">
                  <c:v>197.81001666666668</c:v>
                </c:pt>
                <c:pt idx="5502">
                  <c:v>197.82336666666663</c:v>
                </c:pt>
                <c:pt idx="5503">
                  <c:v>197.82836666666674</c:v>
                </c:pt>
                <c:pt idx="5504">
                  <c:v>197.85001666666676</c:v>
                </c:pt>
                <c:pt idx="5505">
                  <c:v>197.86003333333326</c:v>
                </c:pt>
                <c:pt idx="5506">
                  <c:v>197.99170000000004</c:v>
                </c:pt>
                <c:pt idx="5507">
                  <c:v>198.00836666666669</c:v>
                </c:pt>
                <c:pt idx="5508">
                  <c:v>198.01003333333324</c:v>
                </c:pt>
                <c:pt idx="5509">
                  <c:v>198.02338333333341</c:v>
                </c:pt>
                <c:pt idx="5510">
                  <c:v>198.06171666666671</c:v>
                </c:pt>
                <c:pt idx="5511">
                  <c:v>198.08336666666662</c:v>
                </c:pt>
                <c:pt idx="5512">
                  <c:v>198.11670000000004</c:v>
                </c:pt>
                <c:pt idx="5513">
                  <c:v>198.13834999999995</c:v>
                </c:pt>
                <c:pt idx="5514">
                  <c:v>198.14335000000005</c:v>
                </c:pt>
                <c:pt idx="5515">
                  <c:v>198.22170000000006</c:v>
                </c:pt>
                <c:pt idx="5516">
                  <c:v>198.23003333333338</c:v>
                </c:pt>
                <c:pt idx="5517">
                  <c:v>198.24170000000004</c:v>
                </c:pt>
                <c:pt idx="5518">
                  <c:v>198.30171666666672</c:v>
                </c:pt>
                <c:pt idx="5519">
                  <c:v>198.31168333333335</c:v>
                </c:pt>
                <c:pt idx="5520">
                  <c:v>198.32835</c:v>
                </c:pt>
                <c:pt idx="5521">
                  <c:v>198.35501666666664</c:v>
                </c:pt>
                <c:pt idx="5522">
                  <c:v>198.36001666666664</c:v>
                </c:pt>
                <c:pt idx="5523">
                  <c:v>198.41003333333333</c:v>
                </c:pt>
                <c:pt idx="5524">
                  <c:v>198.44171666666671</c:v>
                </c:pt>
                <c:pt idx="5525">
                  <c:v>198.45335</c:v>
                </c:pt>
                <c:pt idx="5526">
                  <c:v>198.50003333333336</c:v>
                </c:pt>
                <c:pt idx="5527">
                  <c:v>198.52336666666667</c:v>
                </c:pt>
                <c:pt idx="5528">
                  <c:v>198.53336666666667</c:v>
                </c:pt>
                <c:pt idx="5529">
                  <c:v>198.55168333333336</c:v>
                </c:pt>
                <c:pt idx="5530">
                  <c:v>198.57170000000008</c:v>
                </c:pt>
                <c:pt idx="5531">
                  <c:v>198.57669999999996</c:v>
                </c:pt>
                <c:pt idx="5532">
                  <c:v>198.59175000000005</c:v>
                </c:pt>
                <c:pt idx="5533">
                  <c:v>198.60001666666676</c:v>
                </c:pt>
                <c:pt idx="5534">
                  <c:v>198.61333333333334</c:v>
                </c:pt>
                <c:pt idx="5535">
                  <c:v>198.62335000000007</c:v>
                </c:pt>
                <c:pt idx="5536">
                  <c:v>198.78833333333341</c:v>
                </c:pt>
                <c:pt idx="5537">
                  <c:v>198.81170000000009</c:v>
                </c:pt>
                <c:pt idx="5538">
                  <c:v>198.82335000000012</c:v>
                </c:pt>
                <c:pt idx="5539">
                  <c:v>198.83171666666669</c:v>
                </c:pt>
                <c:pt idx="5540">
                  <c:v>198.87834999999995</c:v>
                </c:pt>
                <c:pt idx="5541">
                  <c:v>198.89171666666675</c:v>
                </c:pt>
                <c:pt idx="5542">
                  <c:v>198.89670000000001</c:v>
                </c:pt>
                <c:pt idx="5543">
                  <c:v>198.91668333333337</c:v>
                </c:pt>
                <c:pt idx="5544">
                  <c:v>198.92000000000007</c:v>
                </c:pt>
                <c:pt idx="5545">
                  <c:v>198.94168333333334</c:v>
                </c:pt>
                <c:pt idx="5546">
                  <c:v>198.94501666666667</c:v>
                </c:pt>
                <c:pt idx="5547">
                  <c:v>198.96333333333337</c:v>
                </c:pt>
                <c:pt idx="5548">
                  <c:v>198.99668333333329</c:v>
                </c:pt>
                <c:pt idx="5549">
                  <c:v>199.01670000000001</c:v>
                </c:pt>
                <c:pt idx="5550">
                  <c:v>199.02338333333341</c:v>
                </c:pt>
                <c:pt idx="5551">
                  <c:v>199.04003333333333</c:v>
                </c:pt>
                <c:pt idx="5552">
                  <c:v>199.05169999999998</c:v>
                </c:pt>
                <c:pt idx="5553">
                  <c:v>199.06168333333335</c:v>
                </c:pt>
                <c:pt idx="5554">
                  <c:v>199.07001666666667</c:v>
                </c:pt>
                <c:pt idx="5555">
                  <c:v>199.12669999999991</c:v>
                </c:pt>
                <c:pt idx="5556">
                  <c:v>199.15673333333336</c:v>
                </c:pt>
                <c:pt idx="5557">
                  <c:v>199.17171666666661</c:v>
                </c:pt>
                <c:pt idx="5558">
                  <c:v>199.18835000000001</c:v>
                </c:pt>
                <c:pt idx="5559">
                  <c:v>199.20836666666662</c:v>
                </c:pt>
                <c:pt idx="5560">
                  <c:v>199.21336666666673</c:v>
                </c:pt>
                <c:pt idx="5561">
                  <c:v>199.23836666666671</c:v>
                </c:pt>
                <c:pt idx="5562">
                  <c:v>199.25838333333343</c:v>
                </c:pt>
                <c:pt idx="5563">
                  <c:v>199.2800166666666</c:v>
                </c:pt>
                <c:pt idx="5564">
                  <c:v>199.29171666666673</c:v>
                </c:pt>
                <c:pt idx="5565">
                  <c:v>199.29835000000003</c:v>
                </c:pt>
                <c:pt idx="5566">
                  <c:v>199.31668333333334</c:v>
                </c:pt>
                <c:pt idx="5567">
                  <c:v>199.3300333333334</c:v>
                </c:pt>
                <c:pt idx="5568">
                  <c:v>199.37501666666674</c:v>
                </c:pt>
                <c:pt idx="5569">
                  <c:v>199.38834999999995</c:v>
                </c:pt>
                <c:pt idx="5570">
                  <c:v>199.39999999999998</c:v>
                </c:pt>
                <c:pt idx="5571">
                  <c:v>199.41503333333333</c:v>
                </c:pt>
                <c:pt idx="5572">
                  <c:v>199.43168333333335</c:v>
                </c:pt>
                <c:pt idx="5573">
                  <c:v>199.44503333333341</c:v>
                </c:pt>
                <c:pt idx="5574">
                  <c:v>199.45673333333332</c:v>
                </c:pt>
                <c:pt idx="5575">
                  <c:v>199.51170000000002</c:v>
                </c:pt>
                <c:pt idx="5576">
                  <c:v>199.52170000000001</c:v>
                </c:pt>
                <c:pt idx="5577">
                  <c:v>199.54003333333333</c:v>
                </c:pt>
                <c:pt idx="5578">
                  <c:v>199.55674999999997</c:v>
                </c:pt>
                <c:pt idx="5579">
                  <c:v>199.5650333333333</c:v>
                </c:pt>
                <c:pt idx="5580">
                  <c:v>199.61834999999996</c:v>
                </c:pt>
                <c:pt idx="5581">
                  <c:v>199.64170000000001</c:v>
                </c:pt>
                <c:pt idx="5582">
                  <c:v>199.66170000000011</c:v>
                </c:pt>
                <c:pt idx="5583">
                  <c:v>199.67335000000003</c:v>
                </c:pt>
                <c:pt idx="5584">
                  <c:v>199.73001666666664</c:v>
                </c:pt>
                <c:pt idx="5585">
                  <c:v>199.73834999999997</c:v>
                </c:pt>
                <c:pt idx="5586">
                  <c:v>199.75670000000002</c:v>
                </c:pt>
                <c:pt idx="5587">
                  <c:v>199.7833833333334</c:v>
                </c:pt>
                <c:pt idx="5588">
                  <c:v>199.78836666666666</c:v>
                </c:pt>
                <c:pt idx="5589">
                  <c:v>199.80671666666672</c:v>
                </c:pt>
                <c:pt idx="5590">
                  <c:v>199.81501666666668</c:v>
                </c:pt>
                <c:pt idx="5591">
                  <c:v>199.81835000000001</c:v>
                </c:pt>
                <c:pt idx="5592">
                  <c:v>199.82833333333338</c:v>
                </c:pt>
                <c:pt idx="5593">
                  <c:v>199.87501666666674</c:v>
                </c:pt>
                <c:pt idx="5594">
                  <c:v>199.90836666666667</c:v>
                </c:pt>
                <c:pt idx="5595">
                  <c:v>199.93670000000009</c:v>
                </c:pt>
                <c:pt idx="5596">
                  <c:v>199.96334999999999</c:v>
                </c:pt>
                <c:pt idx="5597">
                  <c:v>199.97336666666672</c:v>
                </c:pt>
                <c:pt idx="5598">
                  <c:v>200.01670000000001</c:v>
                </c:pt>
                <c:pt idx="5599">
                  <c:v>200.0317</c:v>
                </c:pt>
                <c:pt idx="5600">
                  <c:v>200.06501666666668</c:v>
                </c:pt>
                <c:pt idx="5601">
                  <c:v>200.07501666666667</c:v>
                </c:pt>
                <c:pt idx="5602">
                  <c:v>200.08335</c:v>
                </c:pt>
                <c:pt idx="5603">
                  <c:v>200.08668333333333</c:v>
                </c:pt>
                <c:pt idx="5604">
                  <c:v>200.11670000000004</c:v>
                </c:pt>
                <c:pt idx="5605">
                  <c:v>200.13003333333336</c:v>
                </c:pt>
                <c:pt idx="5606">
                  <c:v>200.19670000000008</c:v>
                </c:pt>
                <c:pt idx="5607">
                  <c:v>200.25835000000006</c:v>
                </c:pt>
                <c:pt idx="5608">
                  <c:v>200.26170000000002</c:v>
                </c:pt>
                <c:pt idx="5609">
                  <c:v>200.30671666666672</c:v>
                </c:pt>
                <c:pt idx="5610">
                  <c:v>200.31501666666668</c:v>
                </c:pt>
                <c:pt idx="5611">
                  <c:v>200.32338333333337</c:v>
                </c:pt>
                <c:pt idx="5612">
                  <c:v>200.3583666666666</c:v>
                </c:pt>
                <c:pt idx="5613">
                  <c:v>200.37003333333337</c:v>
                </c:pt>
                <c:pt idx="5614">
                  <c:v>200.37834999999995</c:v>
                </c:pt>
                <c:pt idx="5615">
                  <c:v>200.4050166666666</c:v>
                </c:pt>
                <c:pt idx="5616">
                  <c:v>200.47833333333335</c:v>
                </c:pt>
                <c:pt idx="5617">
                  <c:v>200.48834999999997</c:v>
                </c:pt>
                <c:pt idx="5618">
                  <c:v>200.63170000000002</c:v>
                </c:pt>
                <c:pt idx="5619">
                  <c:v>200.64176666666663</c:v>
                </c:pt>
                <c:pt idx="5620">
                  <c:v>200.65674999999999</c:v>
                </c:pt>
                <c:pt idx="5621">
                  <c:v>200.6683833333334</c:v>
                </c:pt>
                <c:pt idx="5622">
                  <c:v>200.67835000000002</c:v>
                </c:pt>
                <c:pt idx="5623">
                  <c:v>200.71334999999999</c:v>
                </c:pt>
                <c:pt idx="5624">
                  <c:v>200.72336666666672</c:v>
                </c:pt>
                <c:pt idx="5625">
                  <c:v>200.77168333333327</c:v>
                </c:pt>
                <c:pt idx="5626">
                  <c:v>200.78836666666666</c:v>
                </c:pt>
                <c:pt idx="5627">
                  <c:v>200.81168333333335</c:v>
                </c:pt>
                <c:pt idx="5628">
                  <c:v>200.82501666666667</c:v>
                </c:pt>
                <c:pt idx="5629">
                  <c:v>200.84671666666668</c:v>
                </c:pt>
                <c:pt idx="5630">
                  <c:v>200.85838333333334</c:v>
                </c:pt>
                <c:pt idx="5631">
                  <c:v>200.86503333333337</c:v>
                </c:pt>
                <c:pt idx="5632">
                  <c:v>200.89175</c:v>
                </c:pt>
                <c:pt idx="5633">
                  <c:v>200.9150166666667</c:v>
                </c:pt>
                <c:pt idx="5634">
                  <c:v>200.92336666666665</c:v>
                </c:pt>
                <c:pt idx="5635">
                  <c:v>200.93835000000001</c:v>
                </c:pt>
                <c:pt idx="5636">
                  <c:v>200.95501666666667</c:v>
                </c:pt>
                <c:pt idx="5637">
                  <c:v>200.96671666666668</c:v>
                </c:pt>
                <c:pt idx="5638">
                  <c:v>200.97503333333327</c:v>
                </c:pt>
                <c:pt idx="5639">
                  <c:v>200.98501666666664</c:v>
                </c:pt>
                <c:pt idx="5640">
                  <c:v>201.00836666666669</c:v>
                </c:pt>
                <c:pt idx="5641">
                  <c:v>201.0450166666667</c:v>
                </c:pt>
                <c:pt idx="5642">
                  <c:v>201.08501666666666</c:v>
                </c:pt>
                <c:pt idx="5643">
                  <c:v>201.11668333333341</c:v>
                </c:pt>
                <c:pt idx="5644">
                  <c:v>201.16669999999999</c:v>
                </c:pt>
                <c:pt idx="5645">
                  <c:v>201.17501666666669</c:v>
                </c:pt>
                <c:pt idx="5646">
                  <c:v>201.18333333333328</c:v>
                </c:pt>
                <c:pt idx="5647">
                  <c:v>201.20668333333344</c:v>
                </c:pt>
                <c:pt idx="5648">
                  <c:v>201.21501666666677</c:v>
                </c:pt>
                <c:pt idx="5649">
                  <c:v>201.22501666666676</c:v>
                </c:pt>
                <c:pt idx="5650">
                  <c:v>201.23333333333335</c:v>
                </c:pt>
                <c:pt idx="5651">
                  <c:v>201.2366833333333</c:v>
                </c:pt>
                <c:pt idx="5652">
                  <c:v>201.25334999999995</c:v>
                </c:pt>
                <c:pt idx="5653">
                  <c:v>201.26003333333324</c:v>
                </c:pt>
                <c:pt idx="5654">
                  <c:v>201.27503333333334</c:v>
                </c:pt>
                <c:pt idx="5655">
                  <c:v>201.29169999999999</c:v>
                </c:pt>
                <c:pt idx="5656">
                  <c:v>201.2950166666667</c:v>
                </c:pt>
                <c:pt idx="5657">
                  <c:v>201.30671666666672</c:v>
                </c:pt>
                <c:pt idx="5658">
                  <c:v>201.31171666666671</c:v>
                </c:pt>
                <c:pt idx="5659">
                  <c:v>201.33169999999996</c:v>
                </c:pt>
                <c:pt idx="5660">
                  <c:v>201.34169999999995</c:v>
                </c:pt>
                <c:pt idx="5661">
                  <c:v>201.36501666666675</c:v>
                </c:pt>
                <c:pt idx="5662">
                  <c:v>201.37669999999991</c:v>
                </c:pt>
                <c:pt idx="5663">
                  <c:v>201.40003333333334</c:v>
                </c:pt>
                <c:pt idx="5664">
                  <c:v>201.41333333333341</c:v>
                </c:pt>
                <c:pt idx="5665">
                  <c:v>201.41833333333341</c:v>
                </c:pt>
                <c:pt idx="5666">
                  <c:v>201.47833333333335</c:v>
                </c:pt>
                <c:pt idx="5667">
                  <c:v>201.48836666666671</c:v>
                </c:pt>
                <c:pt idx="5668">
                  <c:v>201.49336666666659</c:v>
                </c:pt>
                <c:pt idx="5669">
                  <c:v>201.51004999999998</c:v>
                </c:pt>
                <c:pt idx="5670">
                  <c:v>201.53335000000004</c:v>
                </c:pt>
                <c:pt idx="5671">
                  <c:v>201.54503333333344</c:v>
                </c:pt>
                <c:pt idx="5672">
                  <c:v>201.57501666666667</c:v>
                </c:pt>
                <c:pt idx="5673">
                  <c:v>201.57835</c:v>
                </c:pt>
                <c:pt idx="5674">
                  <c:v>201.59171666666668</c:v>
                </c:pt>
                <c:pt idx="5675">
                  <c:v>201.60670000000005</c:v>
                </c:pt>
                <c:pt idx="5676">
                  <c:v>201.61170000000004</c:v>
                </c:pt>
                <c:pt idx="5677">
                  <c:v>201.6250500000001</c:v>
                </c:pt>
                <c:pt idx="5678">
                  <c:v>201.64001666666672</c:v>
                </c:pt>
                <c:pt idx="5679">
                  <c:v>201.64501666666661</c:v>
                </c:pt>
                <c:pt idx="5680">
                  <c:v>201.66334999999992</c:v>
                </c:pt>
                <c:pt idx="5681">
                  <c:v>201.6783333333334</c:v>
                </c:pt>
                <c:pt idx="5682">
                  <c:v>201.6900333333333</c:v>
                </c:pt>
                <c:pt idx="5683">
                  <c:v>201.70835</c:v>
                </c:pt>
                <c:pt idx="5684">
                  <c:v>201.71001666666666</c:v>
                </c:pt>
                <c:pt idx="5685">
                  <c:v>201.73000000000002</c:v>
                </c:pt>
                <c:pt idx="5686">
                  <c:v>201.73833333333334</c:v>
                </c:pt>
                <c:pt idx="5687">
                  <c:v>201.76334999999995</c:v>
                </c:pt>
                <c:pt idx="5688">
                  <c:v>201.80001666666669</c:v>
                </c:pt>
                <c:pt idx="5689">
                  <c:v>201.80335000000002</c:v>
                </c:pt>
                <c:pt idx="5690">
                  <c:v>201.83000000000004</c:v>
                </c:pt>
                <c:pt idx="5691">
                  <c:v>201.85171666666668</c:v>
                </c:pt>
                <c:pt idx="5692">
                  <c:v>201.86503333333337</c:v>
                </c:pt>
                <c:pt idx="5693">
                  <c:v>201.88335000000006</c:v>
                </c:pt>
                <c:pt idx="5694">
                  <c:v>201.96671666666668</c:v>
                </c:pt>
                <c:pt idx="5695">
                  <c:v>202.01499999999999</c:v>
                </c:pt>
                <c:pt idx="5696">
                  <c:v>202.03834999999992</c:v>
                </c:pt>
                <c:pt idx="5697">
                  <c:v>202.05836666666664</c:v>
                </c:pt>
                <c:pt idx="5698">
                  <c:v>202.06170000000009</c:v>
                </c:pt>
                <c:pt idx="5699">
                  <c:v>202.08501666666666</c:v>
                </c:pt>
                <c:pt idx="5700">
                  <c:v>202.12669999999991</c:v>
                </c:pt>
                <c:pt idx="5701">
                  <c:v>202.15003333333334</c:v>
                </c:pt>
                <c:pt idx="5702">
                  <c:v>202.16003333333333</c:v>
                </c:pt>
                <c:pt idx="5703">
                  <c:v>202.18835000000001</c:v>
                </c:pt>
                <c:pt idx="5704">
                  <c:v>202.22505000000001</c:v>
                </c:pt>
                <c:pt idx="5705">
                  <c:v>202.24501666666663</c:v>
                </c:pt>
                <c:pt idx="5706">
                  <c:v>202.26671666666675</c:v>
                </c:pt>
                <c:pt idx="5707">
                  <c:v>202.27003333333334</c:v>
                </c:pt>
                <c:pt idx="5708">
                  <c:v>202.30503333333331</c:v>
                </c:pt>
                <c:pt idx="5709">
                  <c:v>202.32336666666663</c:v>
                </c:pt>
                <c:pt idx="5710">
                  <c:v>202.34003333333339</c:v>
                </c:pt>
                <c:pt idx="5711">
                  <c:v>202.34501666666665</c:v>
                </c:pt>
                <c:pt idx="5712">
                  <c:v>202.36005</c:v>
                </c:pt>
                <c:pt idx="5713">
                  <c:v>202.37501666666674</c:v>
                </c:pt>
                <c:pt idx="5714">
                  <c:v>202.38170000000002</c:v>
                </c:pt>
                <c:pt idx="5715">
                  <c:v>202.40503333333334</c:v>
                </c:pt>
                <c:pt idx="5716">
                  <c:v>202.41668333333337</c:v>
                </c:pt>
                <c:pt idx="5717">
                  <c:v>202.43169999999998</c:v>
                </c:pt>
                <c:pt idx="5718">
                  <c:v>202.44001666666668</c:v>
                </c:pt>
                <c:pt idx="5719">
                  <c:v>202.46501666666677</c:v>
                </c:pt>
                <c:pt idx="5720">
                  <c:v>202.48834999999997</c:v>
                </c:pt>
                <c:pt idx="5721">
                  <c:v>202.51168333333328</c:v>
                </c:pt>
                <c:pt idx="5722">
                  <c:v>202.52171666666663</c:v>
                </c:pt>
                <c:pt idx="5723">
                  <c:v>202.54835000000003</c:v>
                </c:pt>
                <c:pt idx="5724">
                  <c:v>202.55838333333338</c:v>
                </c:pt>
                <c:pt idx="5725">
                  <c:v>202.56669999999997</c:v>
                </c:pt>
                <c:pt idx="5726">
                  <c:v>202.57678333333342</c:v>
                </c:pt>
                <c:pt idx="5727">
                  <c:v>202.6017833333334</c:v>
                </c:pt>
                <c:pt idx="5728">
                  <c:v>202.62001666666663</c:v>
                </c:pt>
                <c:pt idx="5729">
                  <c:v>202.6351166666667</c:v>
                </c:pt>
                <c:pt idx="5730">
                  <c:v>202.76670000000001</c:v>
                </c:pt>
                <c:pt idx="5731">
                  <c:v>202.78171666666674</c:v>
                </c:pt>
                <c:pt idx="5732">
                  <c:v>202.79343333333327</c:v>
                </c:pt>
                <c:pt idx="5733">
                  <c:v>202.80836666666664</c:v>
                </c:pt>
                <c:pt idx="5734">
                  <c:v>202.8267166666667</c:v>
                </c:pt>
                <c:pt idx="5735">
                  <c:v>202.83836666666673</c:v>
                </c:pt>
                <c:pt idx="5736">
                  <c:v>202.85501666666664</c:v>
                </c:pt>
                <c:pt idx="5737">
                  <c:v>202.88335000000006</c:v>
                </c:pt>
                <c:pt idx="5738">
                  <c:v>202.89336666666668</c:v>
                </c:pt>
                <c:pt idx="5739">
                  <c:v>202.89671666666663</c:v>
                </c:pt>
                <c:pt idx="5740">
                  <c:v>202.91835000000003</c:v>
                </c:pt>
                <c:pt idx="5741">
                  <c:v>202.93336666666664</c:v>
                </c:pt>
                <c:pt idx="5742">
                  <c:v>202.94501666666667</c:v>
                </c:pt>
                <c:pt idx="5743">
                  <c:v>202.97336666666672</c:v>
                </c:pt>
                <c:pt idx="5744">
                  <c:v>203.00003333333336</c:v>
                </c:pt>
                <c:pt idx="5745">
                  <c:v>203.02501666666672</c:v>
                </c:pt>
                <c:pt idx="5746">
                  <c:v>203.03503333333333</c:v>
                </c:pt>
                <c:pt idx="5747">
                  <c:v>203.04169999999999</c:v>
                </c:pt>
                <c:pt idx="5748">
                  <c:v>203.04669999999999</c:v>
                </c:pt>
                <c:pt idx="5749">
                  <c:v>203.07499999999993</c:v>
                </c:pt>
                <c:pt idx="5750">
                  <c:v>203.09833333333336</c:v>
                </c:pt>
                <c:pt idx="5751">
                  <c:v>203.11836666666659</c:v>
                </c:pt>
                <c:pt idx="5752">
                  <c:v>203.12170000000003</c:v>
                </c:pt>
                <c:pt idx="5753">
                  <c:v>203.14503333333334</c:v>
                </c:pt>
                <c:pt idx="5754">
                  <c:v>203.16001666666671</c:v>
                </c:pt>
                <c:pt idx="5755">
                  <c:v>203.17171666666661</c:v>
                </c:pt>
                <c:pt idx="5756">
                  <c:v>203.20669999999996</c:v>
                </c:pt>
                <c:pt idx="5757">
                  <c:v>203.25169999999991</c:v>
                </c:pt>
                <c:pt idx="5758">
                  <c:v>203.32505000000003</c:v>
                </c:pt>
                <c:pt idx="5759">
                  <c:v>203.33001666666667</c:v>
                </c:pt>
                <c:pt idx="5760">
                  <c:v>203.36171666666667</c:v>
                </c:pt>
                <c:pt idx="5761">
                  <c:v>203.37503333333336</c:v>
                </c:pt>
                <c:pt idx="5762">
                  <c:v>203.38501666666673</c:v>
                </c:pt>
                <c:pt idx="5763">
                  <c:v>203.39003333333335</c:v>
                </c:pt>
                <c:pt idx="5764">
                  <c:v>203.41334999999992</c:v>
                </c:pt>
                <c:pt idx="5765">
                  <c:v>203.42671666666672</c:v>
                </c:pt>
                <c:pt idx="5766">
                  <c:v>203.43336666666664</c:v>
                </c:pt>
                <c:pt idx="5767">
                  <c:v>203.49003333333337</c:v>
                </c:pt>
                <c:pt idx="5768">
                  <c:v>203.50003333333336</c:v>
                </c:pt>
                <c:pt idx="5769">
                  <c:v>203.5450166666667</c:v>
                </c:pt>
                <c:pt idx="5770">
                  <c:v>203.56003333333331</c:v>
                </c:pt>
                <c:pt idx="5771">
                  <c:v>203.57668333333334</c:v>
                </c:pt>
                <c:pt idx="5772">
                  <c:v>203.58503333333329</c:v>
                </c:pt>
                <c:pt idx="5773">
                  <c:v>203.58834999999999</c:v>
                </c:pt>
                <c:pt idx="5774">
                  <c:v>203.60334999999998</c:v>
                </c:pt>
                <c:pt idx="5775">
                  <c:v>203.65671666666674</c:v>
                </c:pt>
                <c:pt idx="5776">
                  <c:v>203.66503333333333</c:v>
                </c:pt>
                <c:pt idx="5777">
                  <c:v>203.82000000000005</c:v>
                </c:pt>
                <c:pt idx="5778">
                  <c:v>203.83501666666666</c:v>
                </c:pt>
                <c:pt idx="5779">
                  <c:v>203.83833333333337</c:v>
                </c:pt>
                <c:pt idx="5780">
                  <c:v>203.86500000000001</c:v>
                </c:pt>
                <c:pt idx="5781">
                  <c:v>203.87671666666665</c:v>
                </c:pt>
                <c:pt idx="5782">
                  <c:v>203.90503333333334</c:v>
                </c:pt>
                <c:pt idx="5783">
                  <c:v>203.92836666666676</c:v>
                </c:pt>
                <c:pt idx="5784">
                  <c:v>203.94335000000001</c:v>
                </c:pt>
                <c:pt idx="5785">
                  <c:v>203.94835000000012</c:v>
                </c:pt>
                <c:pt idx="5786">
                  <c:v>203.96001666666666</c:v>
                </c:pt>
                <c:pt idx="5787">
                  <c:v>203.96834999999999</c:v>
                </c:pt>
                <c:pt idx="5788">
                  <c:v>203.98170000000005</c:v>
                </c:pt>
                <c:pt idx="5789">
                  <c:v>204.00171666666665</c:v>
                </c:pt>
                <c:pt idx="5790">
                  <c:v>204.03503333333333</c:v>
                </c:pt>
                <c:pt idx="5791">
                  <c:v>204.05169999999998</c:v>
                </c:pt>
                <c:pt idx="5792">
                  <c:v>204.06835000000001</c:v>
                </c:pt>
                <c:pt idx="5793">
                  <c:v>204.10169999999994</c:v>
                </c:pt>
                <c:pt idx="5794">
                  <c:v>204.12335000000007</c:v>
                </c:pt>
                <c:pt idx="5795">
                  <c:v>204.14335000000005</c:v>
                </c:pt>
                <c:pt idx="5796">
                  <c:v>204.1650166666667</c:v>
                </c:pt>
                <c:pt idx="5797">
                  <c:v>204.18670000000009</c:v>
                </c:pt>
                <c:pt idx="5798">
                  <c:v>204.20333333333338</c:v>
                </c:pt>
                <c:pt idx="5799">
                  <c:v>204.25171666666665</c:v>
                </c:pt>
                <c:pt idx="5800">
                  <c:v>204.27835000000005</c:v>
                </c:pt>
                <c:pt idx="5801">
                  <c:v>204.29833333333329</c:v>
                </c:pt>
                <c:pt idx="5802">
                  <c:v>204.3150333333333</c:v>
                </c:pt>
                <c:pt idx="5803">
                  <c:v>204.34501666666665</c:v>
                </c:pt>
                <c:pt idx="5804">
                  <c:v>204.35676666666666</c:v>
                </c:pt>
                <c:pt idx="5805">
                  <c:v>204.36836666666659</c:v>
                </c:pt>
                <c:pt idx="5806">
                  <c:v>204.37171666666666</c:v>
                </c:pt>
                <c:pt idx="5807">
                  <c:v>204.41001666666671</c:v>
                </c:pt>
                <c:pt idx="5808">
                  <c:v>204.43171666666672</c:v>
                </c:pt>
                <c:pt idx="5809">
                  <c:v>204.44835000000012</c:v>
                </c:pt>
                <c:pt idx="5810">
                  <c:v>204.46503333333339</c:v>
                </c:pt>
                <c:pt idx="5811">
                  <c:v>204.47671666666668</c:v>
                </c:pt>
                <c:pt idx="5812">
                  <c:v>204.48670000000004</c:v>
                </c:pt>
                <c:pt idx="5813">
                  <c:v>204.49668333333329</c:v>
                </c:pt>
                <c:pt idx="5814">
                  <c:v>204.53503333333333</c:v>
                </c:pt>
                <c:pt idx="5815">
                  <c:v>204.54169999999999</c:v>
                </c:pt>
                <c:pt idx="5816">
                  <c:v>204.56003333333331</c:v>
                </c:pt>
                <c:pt idx="5817">
                  <c:v>204.59671666666668</c:v>
                </c:pt>
                <c:pt idx="5818">
                  <c:v>204.6083666666666</c:v>
                </c:pt>
                <c:pt idx="5819">
                  <c:v>204.64003333333335</c:v>
                </c:pt>
                <c:pt idx="5820">
                  <c:v>204.6583833333334</c:v>
                </c:pt>
                <c:pt idx="5821">
                  <c:v>204.71334999999999</c:v>
                </c:pt>
                <c:pt idx="5822">
                  <c:v>204.72669999999994</c:v>
                </c:pt>
                <c:pt idx="5823">
                  <c:v>204.74168333333341</c:v>
                </c:pt>
                <c:pt idx="5824">
                  <c:v>204.74501666666663</c:v>
                </c:pt>
                <c:pt idx="5825">
                  <c:v>204.80168333333336</c:v>
                </c:pt>
                <c:pt idx="5826">
                  <c:v>204.80501666666669</c:v>
                </c:pt>
                <c:pt idx="5827">
                  <c:v>204.81669999999997</c:v>
                </c:pt>
                <c:pt idx="5828">
                  <c:v>204.83335</c:v>
                </c:pt>
                <c:pt idx="5829">
                  <c:v>204.84003333333339</c:v>
                </c:pt>
                <c:pt idx="5830">
                  <c:v>204.84503333333339</c:v>
                </c:pt>
                <c:pt idx="5831">
                  <c:v>204.85678333333328</c:v>
                </c:pt>
                <c:pt idx="5832">
                  <c:v>204.86834999999996</c:v>
                </c:pt>
                <c:pt idx="5833">
                  <c:v>204.88</c:v>
                </c:pt>
                <c:pt idx="5834">
                  <c:v>204.89671666666663</c:v>
                </c:pt>
                <c:pt idx="5835">
                  <c:v>204.90503333333334</c:v>
                </c:pt>
                <c:pt idx="5836">
                  <c:v>204.93003333333331</c:v>
                </c:pt>
                <c:pt idx="5837">
                  <c:v>204.94670000000008</c:v>
                </c:pt>
                <c:pt idx="5838">
                  <c:v>204.96501666666677</c:v>
                </c:pt>
                <c:pt idx="5839">
                  <c:v>204.97003333333339</c:v>
                </c:pt>
                <c:pt idx="5840">
                  <c:v>204.98498333333339</c:v>
                </c:pt>
                <c:pt idx="5841">
                  <c:v>204.99171666666666</c:v>
                </c:pt>
                <c:pt idx="5842">
                  <c:v>205.01668333333339</c:v>
                </c:pt>
                <c:pt idx="5843">
                  <c:v>205.07333333333338</c:v>
                </c:pt>
                <c:pt idx="5844">
                  <c:v>205.09169999999995</c:v>
                </c:pt>
                <c:pt idx="5845">
                  <c:v>205.14003333333335</c:v>
                </c:pt>
                <c:pt idx="5846">
                  <c:v>205.1550166666666</c:v>
                </c:pt>
                <c:pt idx="5847">
                  <c:v>205.16499999999996</c:v>
                </c:pt>
                <c:pt idx="5848">
                  <c:v>205.18670000000009</c:v>
                </c:pt>
                <c:pt idx="5849">
                  <c:v>205.21001666666666</c:v>
                </c:pt>
                <c:pt idx="5850">
                  <c:v>205.21834999999999</c:v>
                </c:pt>
                <c:pt idx="5851">
                  <c:v>205.22671666666668</c:v>
                </c:pt>
                <c:pt idx="5852">
                  <c:v>205.25001666666674</c:v>
                </c:pt>
                <c:pt idx="5853">
                  <c:v>205.28500000000008</c:v>
                </c:pt>
                <c:pt idx="5854">
                  <c:v>205.2950166666667</c:v>
                </c:pt>
                <c:pt idx="5855">
                  <c:v>205.30669999999998</c:v>
                </c:pt>
                <c:pt idx="5856">
                  <c:v>205.35835000000009</c:v>
                </c:pt>
                <c:pt idx="5857">
                  <c:v>205.36834999999996</c:v>
                </c:pt>
                <c:pt idx="5858">
                  <c:v>205.38333333333333</c:v>
                </c:pt>
                <c:pt idx="5859">
                  <c:v>205.39005000000009</c:v>
                </c:pt>
                <c:pt idx="5860">
                  <c:v>205.41003333333333</c:v>
                </c:pt>
                <c:pt idx="5861">
                  <c:v>205.43503333333331</c:v>
                </c:pt>
                <c:pt idx="5862">
                  <c:v>205.4400333333333</c:v>
                </c:pt>
                <c:pt idx="5863">
                  <c:v>205.45669999999996</c:v>
                </c:pt>
                <c:pt idx="5864">
                  <c:v>205.47336666666672</c:v>
                </c:pt>
                <c:pt idx="5865">
                  <c:v>205.48501666666664</c:v>
                </c:pt>
                <c:pt idx="5866">
                  <c:v>205.56003333333331</c:v>
                </c:pt>
                <c:pt idx="5867">
                  <c:v>205.60003333333327</c:v>
                </c:pt>
                <c:pt idx="5868">
                  <c:v>205.61670000000004</c:v>
                </c:pt>
                <c:pt idx="5869">
                  <c:v>205.6583833333334</c:v>
                </c:pt>
                <c:pt idx="5870">
                  <c:v>205.66669999999999</c:v>
                </c:pt>
                <c:pt idx="5871">
                  <c:v>205.67336666666665</c:v>
                </c:pt>
                <c:pt idx="5872">
                  <c:v>205.70001666666667</c:v>
                </c:pt>
                <c:pt idx="5873">
                  <c:v>205.71336666666673</c:v>
                </c:pt>
                <c:pt idx="5874">
                  <c:v>205.72336666666672</c:v>
                </c:pt>
                <c:pt idx="5875">
                  <c:v>205.73168333333342</c:v>
                </c:pt>
                <c:pt idx="5876">
                  <c:v>205.74835000000007</c:v>
                </c:pt>
                <c:pt idx="5877">
                  <c:v>205.76668333333339</c:v>
                </c:pt>
                <c:pt idx="5878">
                  <c:v>205.77001666666661</c:v>
                </c:pt>
                <c:pt idx="5879">
                  <c:v>205.78670000000011</c:v>
                </c:pt>
                <c:pt idx="5880">
                  <c:v>205.80503333333331</c:v>
                </c:pt>
                <c:pt idx="5881">
                  <c:v>205.81336666666675</c:v>
                </c:pt>
                <c:pt idx="5882">
                  <c:v>205.82336666666663</c:v>
                </c:pt>
                <c:pt idx="5883">
                  <c:v>205.85671666666678</c:v>
                </c:pt>
                <c:pt idx="5884">
                  <c:v>205.86836666666659</c:v>
                </c:pt>
                <c:pt idx="5885">
                  <c:v>205.87503333333336</c:v>
                </c:pt>
                <c:pt idx="5886">
                  <c:v>205.88335000000006</c:v>
                </c:pt>
                <c:pt idx="5887">
                  <c:v>205.89003333333335</c:v>
                </c:pt>
                <c:pt idx="5888">
                  <c:v>205.9067</c:v>
                </c:pt>
                <c:pt idx="5889">
                  <c:v>205.96501666666677</c:v>
                </c:pt>
                <c:pt idx="5890">
                  <c:v>206.00670000000002</c:v>
                </c:pt>
                <c:pt idx="5891">
                  <c:v>206.02335000000005</c:v>
                </c:pt>
                <c:pt idx="5892">
                  <c:v>206.03500000000008</c:v>
                </c:pt>
                <c:pt idx="5893">
                  <c:v>206.03833333333341</c:v>
                </c:pt>
                <c:pt idx="5894">
                  <c:v>206.06835000000001</c:v>
                </c:pt>
                <c:pt idx="5895">
                  <c:v>206.08169999999996</c:v>
                </c:pt>
                <c:pt idx="5896">
                  <c:v>206.08670000000006</c:v>
                </c:pt>
                <c:pt idx="5897">
                  <c:v>206.11670000000004</c:v>
                </c:pt>
                <c:pt idx="5898">
                  <c:v>206.12170000000003</c:v>
                </c:pt>
                <c:pt idx="5899">
                  <c:v>206.16503333333333</c:v>
                </c:pt>
                <c:pt idx="5900">
                  <c:v>206.17003333333344</c:v>
                </c:pt>
                <c:pt idx="5901">
                  <c:v>206.18501666666668</c:v>
                </c:pt>
                <c:pt idx="5902">
                  <c:v>206.18835000000001</c:v>
                </c:pt>
                <c:pt idx="5903">
                  <c:v>206.28168333333338</c:v>
                </c:pt>
                <c:pt idx="5904">
                  <c:v>206.2900166666667</c:v>
                </c:pt>
                <c:pt idx="5905">
                  <c:v>206.3150333333333</c:v>
                </c:pt>
                <c:pt idx="5906">
                  <c:v>206.32003333333341</c:v>
                </c:pt>
                <c:pt idx="5907">
                  <c:v>206.33001666666667</c:v>
                </c:pt>
                <c:pt idx="5908">
                  <c:v>206.34171666666668</c:v>
                </c:pt>
                <c:pt idx="5909">
                  <c:v>206.35001666666676</c:v>
                </c:pt>
                <c:pt idx="5910">
                  <c:v>206.35671666666678</c:v>
                </c:pt>
                <c:pt idx="5911">
                  <c:v>206.3733666666667</c:v>
                </c:pt>
                <c:pt idx="5912">
                  <c:v>206.37834999999995</c:v>
                </c:pt>
                <c:pt idx="5913">
                  <c:v>206.38834999999995</c:v>
                </c:pt>
                <c:pt idx="5914">
                  <c:v>206.40003333333334</c:v>
                </c:pt>
                <c:pt idx="5915">
                  <c:v>206.41835000000003</c:v>
                </c:pt>
                <c:pt idx="5916">
                  <c:v>206.44169999999997</c:v>
                </c:pt>
                <c:pt idx="5917">
                  <c:v>206.45838333333336</c:v>
                </c:pt>
                <c:pt idx="5918">
                  <c:v>206.46669999999995</c:v>
                </c:pt>
                <c:pt idx="5919">
                  <c:v>206.47834999999998</c:v>
                </c:pt>
                <c:pt idx="5920">
                  <c:v>206.49001666666675</c:v>
                </c:pt>
                <c:pt idx="5921">
                  <c:v>206.52335000000005</c:v>
                </c:pt>
                <c:pt idx="5922">
                  <c:v>206.54668333333325</c:v>
                </c:pt>
                <c:pt idx="5923">
                  <c:v>206.61171666666667</c:v>
                </c:pt>
                <c:pt idx="5924">
                  <c:v>206.63836666666668</c:v>
                </c:pt>
                <c:pt idx="5925">
                  <c:v>206.65335000000005</c:v>
                </c:pt>
                <c:pt idx="5926">
                  <c:v>206.67501666666669</c:v>
                </c:pt>
                <c:pt idx="5927">
                  <c:v>206.69671666666659</c:v>
                </c:pt>
                <c:pt idx="5928">
                  <c:v>206.7050333333334</c:v>
                </c:pt>
                <c:pt idx="5929">
                  <c:v>206.73003333333338</c:v>
                </c:pt>
                <c:pt idx="5930">
                  <c:v>206.74170000000004</c:v>
                </c:pt>
                <c:pt idx="5931">
                  <c:v>206.76671666666675</c:v>
                </c:pt>
                <c:pt idx="5932">
                  <c:v>206.77170000000001</c:v>
                </c:pt>
                <c:pt idx="5933">
                  <c:v>206.79003333333333</c:v>
                </c:pt>
                <c:pt idx="5934">
                  <c:v>206.81669999999997</c:v>
                </c:pt>
                <c:pt idx="5935">
                  <c:v>206.82001666666667</c:v>
                </c:pt>
                <c:pt idx="5936">
                  <c:v>206.8850000000001</c:v>
                </c:pt>
                <c:pt idx="5937">
                  <c:v>206.89175</c:v>
                </c:pt>
                <c:pt idx="5938">
                  <c:v>206.89501666666661</c:v>
                </c:pt>
                <c:pt idx="5939">
                  <c:v>206.94000000000005</c:v>
                </c:pt>
                <c:pt idx="5940">
                  <c:v>206.95669999999996</c:v>
                </c:pt>
                <c:pt idx="5941">
                  <c:v>206.9983666666667</c:v>
                </c:pt>
                <c:pt idx="5942">
                  <c:v>207.0650333333333</c:v>
                </c:pt>
                <c:pt idx="5943">
                  <c:v>207.07503333333329</c:v>
                </c:pt>
                <c:pt idx="5944">
                  <c:v>207.10505000000001</c:v>
                </c:pt>
                <c:pt idx="5945">
                  <c:v>207.11834999999996</c:v>
                </c:pt>
                <c:pt idx="5946">
                  <c:v>207.14835000000005</c:v>
                </c:pt>
                <c:pt idx="5947">
                  <c:v>207.15499999999997</c:v>
                </c:pt>
                <c:pt idx="5948">
                  <c:v>207.1650166666667</c:v>
                </c:pt>
                <c:pt idx="5949">
                  <c:v>207.17336666666665</c:v>
                </c:pt>
                <c:pt idx="5950">
                  <c:v>207.18335000000002</c:v>
                </c:pt>
                <c:pt idx="5951">
                  <c:v>207.21501666666677</c:v>
                </c:pt>
                <c:pt idx="5952">
                  <c:v>207.22669999999994</c:v>
                </c:pt>
                <c:pt idx="5953">
                  <c:v>207.24170000000004</c:v>
                </c:pt>
                <c:pt idx="5954">
                  <c:v>207.26171666666664</c:v>
                </c:pt>
                <c:pt idx="5955">
                  <c:v>207.2817</c:v>
                </c:pt>
                <c:pt idx="5956">
                  <c:v>207.32673333333332</c:v>
                </c:pt>
                <c:pt idx="5957">
                  <c:v>207.39005000000009</c:v>
                </c:pt>
                <c:pt idx="5958">
                  <c:v>207.40171666666674</c:v>
                </c:pt>
                <c:pt idx="5959">
                  <c:v>207.41669999999999</c:v>
                </c:pt>
                <c:pt idx="5960">
                  <c:v>207.42505000000006</c:v>
                </c:pt>
                <c:pt idx="5961">
                  <c:v>207.43336666666664</c:v>
                </c:pt>
                <c:pt idx="5962">
                  <c:v>207.43836666666675</c:v>
                </c:pt>
                <c:pt idx="5963">
                  <c:v>207.48170000000005</c:v>
                </c:pt>
                <c:pt idx="5964">
                  <c:v>207.50169999999991</c:v>
                </c:pt>
                <c:pt idx="5965">
                  <c:v>207.52670000000001</c:v>
                </c:pt>
                <c:pt idx="5966">
                  <c:v>207.53670000000011</c:v>
                </c:pt>
                <c:pt idx="5967">
                  <c:v>207.56836666666663</c:v>
                </c:pt>
                <c:pt idx="5968">
                  <c:v>207.57171666666659</c:v>
                </c:pt>
                <c:pt idx="5969">
                  <c:v>207.58169999999996</c:v>
                </c:pt>
                <c:pt idx="5970">
                  <c:v>207.60503333333338</c:v>
                </c:pt>
                <c:pt idx="5971">
                  <c:v>207.62678333333338</c:v>
                </c:pt>
                <c:pt idx="5972">
                  <c:v>207.64999999999998</c:v>
                </c:pt>
                <c:pt idx="5973">
                  <c:v>207.70669999999996</c:v>
                </c:pt>
                <c:pt idx="5974">
                  <c:v>207.76503333333335</c:v>
                </c:pt>
                <c:pt idx="5975">
                  <c:v>207.77336666666667</c:v>
                </c:pt>
                <c:pt idx="5976">
                  <c:v>207.81335000000001</c:v>
                </c:pt>
                <c:pt idx="5977">
                  <c:v>207.83169999999996</c:v>
                </c:pt>
                <c:pt idx="5978">
                  <c:v>207.85501666666664</c:v>
                </c:pt>
                <c:pt idx="5979">
                  <c:v>207.87501666666674</c:v>
                </c:pt>
                <c:pt idx="5980">
                  <c:v>207.88668333333328</c:v>
                </c:pt>
                <c:pt idx="5981">
                  <c:v>207.89836666666667</c:v>
                </c:pt>
                <c:pt idx="5982">
                  <c:v>207.92503333333332</c:v>
                </c:pt>
                <c:pt idx="5983">
                  <c:v>207.93336666666664</c:v>
                </c:pt>
                <c:pt idx="5984">
                  <c:v>207.94335000000001</c:v>
                </c:pt>
                <c:pt idx="5985">
                  <c:v>207.95169999999996</c:v>
                </c:pt>
                <c:pt idx="5986">
                  <c:v>207.96336666666673</c:v>
                </c:pt>
                <c:pt idx="5987">
                  <c:v>207.98333333333335</c:v>
                </c:pt>
                <c:pt idx="5988">
                  <c:v>207.99835000000007</c:v>
                </c:pt>
                <c:pt idx="5989">
                  <c:v>208.00336666666669</c:v>
                </c:pt>
                <c:pt idx="5990">
                  <c:v>208.02671666666674</c:v>
                </c:pt>
                <c:pt idx="5991">
                  <c:v>208.04169999999999</c:v>
                </c:pt>
                <c:pt idx="5992">
                  <c:v>208.05671666666672</c:v>
                </c:pt>
                <c:pt idx="5993">
                  <c:v>208.13333333333333</c:v>
                </c:pt>
                <c:pt idx="5994">
                  <c:v>208.13671666666664</c:v>
                </c:pt>
                <c:pt idx="5995">
                  <c:v>208.16336666666666</c:v>
                </c:pt>
                <c:pt idx="5996">
                  <c:v>208.17501666666669</c:v>
                </c:pt>
                <c:pt idx="5997">
                  <c:v>208.18169999999998</c:v>
                </c:pt>
                <c:pt idx="5998">
                  <c:v>208.19676666666669</c:v>
                </c:pt>
                <c:pt idx="5999">
                  <c:v>208.23503333333326</c:v>
                </c:pt>
                <c:pt idx="6000">
                  <c:v>208.24835000000007</c:v>
                </c:pt>
                <c:pt idx="6001">
                  <c:v>208.29335000000003</c:v>
                </c:pt>
                <c:pt idx="6002">
                  <c:v>208.30833333333328</c:v>
                </c:pt>
                <c:pt idx="6003">
                  <c:v>208.31500000000005</c:v>
                </c:pt>
                <c:pt idx="6004">
                  <c:v>208.32503333333329</c:v>
                </c:pt>
                <c:pt idx="6005">
                  <c:v>208.33000000000004</c:v>
                </c:pt>
                <c:pt idx="6006">
                  <c:v>208.35671666666678</c:v>
                </c:pt>
                <c:pt idx="6007">
                  <c:v>208.39005000000009</c:v>
                </c:pt>
                <c:pt idx="6008">
                  <c:v>208.40168333333338</c:v>
                </c:pt>
                <c:pt idx="6009">
                  <c:v>208.42338333333339</c:v>
                </c:pt>
                <c:pt idx="6010">
                  <c:v>208.44336666666663</c:v>
                </c:pt>
                <c:pt idx="6011">
                  <c:v>208.45335</c:v>
                </c:pt>
                <c:pt idx="6012">
                  <c:v>208.46838333333335</c:v>
                </c:pt>
                <c:pt idx="6013">
                  <c:v>208.49671666666666</c:v>
                </c:pt>
                <c:pt idx="6014">
                  <c:v>208.50835000000006</c:v>
                </c:pt>
                <c:pt idx="6015">
                  <c:v>208.54169999999999</c:v>
                </c:pt>
                <c:pt idx="6016">
                  <c:v>208.55001666666669</c:v>
                </c:pt>
                <c:pt idx="6017">
                  <c:v>208.56003333333331</c:v>
                </c:pt>
                <c:pt idx="6018">
                  <c:v>208.56671666666671</c:v>
                </c:pt>
                <c:pt idx="6019">
                  <c:v>208.57336666666663</c:v>
                </c:pt>
                <c:pt idx="6020">
                  <c:v>208.58001666666667</c:v>
                </c:pt>
                <c:pt idx="6021">
                  <c:v>208.60835000000009</c:v>
                </c:pt>
                <c:pt idx="6022">
                  <c:v>208.61170000000004</c:v>
                </c:pt>
                <c:pt idx="6023">
                  <c:v>208.63676666666674</c:v>
                </c:pt>
                <c:pt idx="6024">
                  <c:v>208.64833333333331</c:v>
                </c:pt>
                <c:pt idx="6025">
                  <c:v>208.65835000000004</c:v>
                </c:pt>
                <c:pt idx="6026">
                  <c:v>208.67335000000003</c:v>
                </c:pt>
                <c:pt idx="6027">
                  <c:v>208.67835000000002</c:v>
                </c:pt>
                <c:pt idx="6028">
                  <c:v>208.70001666666667</c:v>
                </c:pt>
                <c:pt idx="6029">
                  <c:v>208.71001666666666</c:v>
                </c:pt>
                <c:pt idx="6030">
                  <c:v>208.75169999999991</c:v>
                </c:pt>
                <c:pt idx="6031">
                  <c:v>208.75671666666676</c:v>
                </c:pt>
                <c:pt idx="6032">
                  <c:v>208.77335000000005</c:v>
                </c:pt>
                <c:pt idx="6033">
                  <c:v>208.79169999999999</c:v>
                </c:pt>
                <c:pt idx="6034">
                  <c:v>208.80336666666676</c:v>
                </c:pt>
                <c:pt idx="6035">
                  <c:v>208.81501666666668</c:v>
                </c:pt>
                <c:pt idx="6036">
                  <c:v>208.84003333333339</c:v>
                </c:pt>
                <c:pt idx="6037">
                  <c:v>208.90836666666667</c:v>
                </c:pt>
                <c:pt idx="6038">
                  <c:v>208.91170000000011</c:v>
                </c:pt>
                <c:pt idx="6039">
                  <c:v>208.92671666666672</c:v>
                </c:pt>
                <c:pt idx="6040">
                  <c:v>208.93171666666672</c:v>
                </c:pt>
                <c:pt idx="6041">
                  <c:v>208.94835000000012</c:v>
                </c:pt>
                <c:pt idx="6042">
                  <c:v>208.97669999999994</c:v>
                </c:pt>
                <c:pt idx="6043">
                  <c:v>208.98833333333334</c:v>
                </c:pt>
                <c:pt idx="6044">
                  <c:v>209.00169999999991</c:v>
                </c:pt>
                <c:pt idx="6045">
                  <c:v>209.0300166666666</c:v>
                </c:pt>
                <c:pt idx="6046">
                  <c:v>209.05336666666676</c:v>
                </c:pt>
                <c:pt idx="6047">
                  <c:v>209.07669999999996</c:v>
                </c:pt>
                <c:pt idx="6048">
                  <c:v>209.08335</c:v>
                </c:pt>
                <c:pt idx="6049">
                  <c:v>209.10003333333327</c:v>
                </c:pt>
                <c:pt idx="6050">
                  <c:v>209.10671666666678</c:v>
                </c:pt>
                <c:pt idx="6051">
                  <c:v>209.14003333333335</c:v>
                </c:pt>
                <c:pt idx="6052">
                  <c:v>209.14503333333334</c:v>
                </c:pt>
                <c:pt idx="6053">
                  <c:v>209.1567</c:v>
                </c:pt>
                <c:pt idx="6054">
                  <c:v>209.17835000000002</c:v>
                </c:pt>
                <c:pt idx="6055">
                  <c:v>209.21001666666666</c:v>
                </c:pt>
                <c:pt idx="6056">
                  <c:v>209.2516833333334</c:v>
                </c:pt>
                <c:pt idx="6057">
                  <c:v>209.26501666666672</c:v>
                </c:pt>
                <c:pt idx="6058">
                  <c:v>209.28168333333338</c:v>
                </c:pt>
                <c:pt idx="6059">
                  <c:v>209.29335000000003</c:v>
                </c:pt>
                <c:pt idx="6060">
                  <c:v>209.30003333333332</c:v>
                </c:pt>
                <c:pt idx="6061">
                  <c:v>209.31003333333331</c:v>
                </c:pt>
                <c:pt idx="6062">
                  <c:v>209.33335</c:v>
                </c:pt>
                <c:pt idx="6063">
                  <c:v>209.34334999999999</c:v>
                </c:pt>
                <c:pt idx="6064">
                  <c:v>209.35169999999994</c:v>
                </c:pt>
                <c:pt idx="6065">
                  <c:v>209.37001666666663</c:v>
                </c:pt>
                <c:pt idx="6066">
                  <c:v>209.3850000000001</c:v>
                </c:pt>
                <c:pt idx="6067">
                  <c:v>209.39001666666672</c:v>
                </c:pt>
                <c:pt idx="6068">
                  <c:v>209.39999999999998</c:v>
                </c:pt>
                <c:pt idx="6069">
                  <c:v>209.41000000000008</c:v>
                </c:pt>
                <c:pt idx="6070">
                  <c:v>209.44171666666671</c:v>
                </c:pt>
                <c:pt idx="6071">
                  <c:v>209.47503333333327</c:v>
                </c:pt>
                <c:pt idx="6072">
                  <c:v>209.48170000000005</c:v>
                </c:pt>
                <c:pt idx="6073">
                  <c:v>209.52671666666674</c:v>
                </c:pt>
                <c:pt idx="6074">
                  <c:v>209.54169999999999</c:v>
                </c:pt>
                <c:pt idx="6075">
                  <c:v>209.58501666666666</c:v>
                </c:pt>
                <c:pt idx="6076">
                  <c:v>209.58834999999999</c:v>
                </c:pt>
                <c:pt idx="6077">
                  <c:v>209.6233666666667</c:v>
                </c:pt>
                <c:pt idx="6078">
                  <c:v>209.69836666666663</c:v>
                </c:pt>
                <c:pt idx="6079">
                  <c:v>209.71669999999995</c:v>
                </c:pt>
                <c:pt idx="6080">
                  <c:v>209.72508333333337</c:v>
                </c:pt>
                <c:pt idx="6081">
                  <c:v>209.73335000000009</c:v>
                </c:pt>
                <c:pt idx="6082">
                  <c:v>209.74170000000004</c:v>
                </c:pt>
                <c:pt idx="6083">
                  <c:v>209.75835000000006</c:v>
                </c:pt>
                <c:pt idx="6084">
                  <c:v>209.77335000000005</c:v>
                </c:pt>
                <c:pt idx="6085">
                  <c:v>209.78501666666671</c:v>
                </c:pt>
                <c:pt idx="6086">
                  <c:v>209.79169999999999</c:v>
                </c:pt>
                <c:pt idx="6087">
                  <c:v>209.79669999999999</c:v>
                </c:pt>
                <c:pt idx="6088">
                  <c:v>209.80835000000002</c:v>
                </c:pt>
                <c:pt idx="6089">
                  <c:v>209.82005000000004</c:v>
                </c:pt>
                <c:pt idx="6090">
                  <c:v>209.83169999999996</c:v>
                </c:pt>
                <c:pt idx="6091">
                  <c:v>209.84334999999999</c:v>
                </c:pt>
                <c:pt idx="6092">
                  <c:v>209.85171666666668</c:v>
                </c:pt>
                <c:pt idx="6093">
                  <c:v>209.86668333333341</c:v>
                </c:pt>
                <c:pt idx="6094">
                  <c:v>209.87335000000007</c:v>
                </c:pt>
                <c:pt idx="6095">
                  <c:v>209.88171666666676</c:v>
                </c:pt>
                <c:pt idx="6096">
                  <c:v>209.90170000000001</c:v>
                </c:pt>
                <c:pt idx="6097">
                  <c:v>209.9033833333333</c:v>
                </c:pt>
                <c:pt idx="6098">
                  <c:v>209.92671666666672</c:v>
                </c:pt>
                <c:pt idx="6099">
                  <c:v>209.94835000000012</c:v>
                </c:pt>
                <c:pt idx="6100">
                  <c:v>209.96003333333329</c:v>
                </c:pt>
                <c:pt idx="6101">
                  <c:v>209.96336666666673</c:v>
                </c:pt>
                <c:pt idx="6102">
                  <c:v>209.98170000000005</c:v>
                </c:pt>
                <c:pt idx="6103">
                  <c:v>209.99670000000003</c:v>
                </c:pt>
                <c:pt idx="6104">
                  <c:v>210.03503333333333</c:v>
                </c:pt>
                <c:pt idx="6105">
                  <c:v>210.04669999999999</c:v>
                </c:pt>
                <c:pt idx="6106">
                  <c:v>210.08501666666666</c:v>
                </c:pt>
                <c:pt idx="6107">
                  <c:v>210.09173333333331</c:v>
                </c:pt>
                <c:pt idx="6108">
                  <c:v>210.09505000000001</c:v>
                </c:pt>
                <c:pt idx="6109">
                  <c:v>210.10670000000005</c:v>
                </c:pt>
                <c:pt idx="6110">
                  <c:v>210.1233666666667</c:v>
                </c:pt>
                <c:pt idx="6111">
                  <c:v>210.13503333333324</c:v>
                </c:pt>
                <c:pt idx="6112">
                  <c:v>210.14001666666672</c:v>
                </c:pt>
                <c:pt idx="6113">
                  <c:v>210.15001666666672</c:v>
                </c:pt>
                <c:pt idx="6114">
                  <c:v>210.17335000000003</c:v>
                </c:pt>
                <c:pt idx="6115">
                  <c:v>210.19176666666669</c:v>
                </c:pt>
                <c:pt idx="6116">
                  <c:v>210.21834999999999</c:v>
                </c:pt>
                <c:pt idx="6117">
                  <c:v>210.23671666666667</c:v>
                </c:pt>
                <c:pt idx="6118">
                  <c:v>210.25001666666674</c:v>
                </c:pt>
                <c:pt idx="6119">
                  <c:v>210.26835000000005</c:v>
                </c:pt>
                <c:pt idx="6120">
                  <c:v>210.27836666666667</c:v>
                </c:pt>
                <c:pt idx="6121">
                  <c:v>210.31833333333338</c:v>
                </c:pt>
                <c:pt idx="6122">
                  <c:v>210.32168333333334</c:v>
                </c:pt>
                <c:pt idx="6123">
                  <c:v>210.35000000000002</c:v>
                </c:pt>
                <c:pt idx="6124">
                  <c:v>210.37501666666674</c:v>
                </c:pt>
                <c:pt idx="6125">
                  <c:v>210.39003333333335</c:v>
                </c:pt>
                <c:pt idx="6126">
                  <c:v>210.39503333333334</c:v>
                </c:pt>
                <c:pt idx="6127">
                  <c:v>210.41668333333337</c:v>
                </c:pt>
                <c:pt idx="6128">
                  <c:v>210.42835000000002</c:v>
                </c:pt>
                <c:pt idx="6129">
                  <c:v>210.44001666666668</c:v>
                </c:pt>
                <c:pt idx="6130">
                  <c:v>210.4517166666667</c:v>
                </c:pt>
                <c:pt idx="6131">
                  <c:v>210.47005000000001</c:v>
                </c:pt>
                <c:pt idx="6132">
                  <c:v>210.51003333333324</c:v>
                </c:pt>
                <c:pt idx="6133">
                  <c:v>210.51334999999995</c:v>
                </c:pt>
                <c:pt idx="6134">
                  <c:v>210.54171666666673</c:v>
                </c:pt>
                <c:pt idx="6135">
                  <c:v>210.55501666666669</c:v>
                </c:pt>
                <c:pt idx="6136">
                  <c:v>210.56668333333334</c:v>
                </c:pt>
                <c:pt idx="6137">
                  <c:v>210.5767166666667</c:v>
                </c:pt>
                <c:pt idx="6138">
                  <c:v>210.58501666666666</c:v>
                </c:pt>
                <c:pt idx="6139">
                  <c:v>210.59336666666661</c:v>
                </c:pt>
                <c:pt idx="6140">
                  <c:v>210.59671666666668</c:v>
                </c:pt>
                <c:pt idx="6141">
                  <c:v>210.62503333333336</c:v>
                </c:pt>
                <c:pt idx="6142">
                  <c:v>210.63336666666669</c:v>
                </c:pt>
                <c:pt idx="6143">
                  <c:v>210.64170000000001</c:v>
                </c:pt>
                <c:pt idx="6144">
                  <c:v>210.65170000000001</c:v>
                </c:pt>
                <c:pt idx="6145">
                  <c:v>210.66003333333333</c:v>
                </c:pt>
                <c:pt idx="6146">
                  <c:v>210.68333333333328</c:v>
                </c:pt>
                <c:pt idx="6147">
                  <c:v>210.70169999999996</c:v>
                </c:pt>
                <c:pt idx="6148">
                  <c:v>210.7233500000001</c:v>
                </c:pt>
                <c:pt idx="6149">
                  <c:v>210.73501666666664</c:v>
                </c:pt>
                <c:pt idx="6150">
                  <c:v>210.74504999999999</c:v>
                </c:pt>
                <c:pt idx="6151">
                  <c:v>210.77668333333338</c:v>
                </c:pt>
                <c:pt idx="6152">
                  <c:v>210.7900166666667</c:v>
                </c:pt>
                <c:pt idx="6153">
                  <c:v>210.79835000000003</c:v>
                </c:pt>
                <c:pt idx="6154">
                  <c:v>210.8150333333333</c:v>
                </c:pt>
                <c:pt idx="6155">
                  <c:v>210.82503333333329</c:v>
                </c:pt>
                <c:pt idx="6156">
                  <c:v>210.84003333333339</c:v>
                </c:pt>
                <c:pt idx="6157">
                  <c:v>210.86503333333337</c:v>
                </c:pt>
                <c:pt idx="6158">
                  <c:v>210.87010000000009</c:v>
                </c:pt>
                <c:pt idx="6159">
                  <c:v>210.88170000000002</c:v>
                </c:pt>
                <c:pt idx="6160">
                  <c:v>210.88676666666674</c:v>
                </c:pt>
                <c:pt idx="6161">
                  <c:v>210.94169999999997</c:v>
                </c:pt>
                <c:pt idx="6162">
                  <c:v>210.94510000000002</c:v>
                </c:pt>
                <c:pt idx="6163">
                  <c:v>210.9733500000001</c:v>
                </c:pt>
                <c:pt idx="6164">
                  <c:v>210.98170000000005</c:v>
                </c:pt>
                <c:pt idx="6165">
                  <c:v>211.00171666666665</c:v>
                </c:pt>
                <c:pt idx="6166">
                  <c:v>211.01501666666672</c:v>
                </c:pt>
                <c:pt idx="6167">
                  <c:v>211.02678333333336</c:v>
                </c:pt>
                <c:pt idx="6168">
                  <c:v>211.03336666666667</c:v>
                </c:pt>
                <c:pt idx="6169">
                  <c:v>211.03681666666671</c:v>
                </c:pt>
                <c:pt idx="6170">
                  <c:v>211.04510000000005</c:v>
                </c:pt>
                <c:pt idx="6171">
                  <c:v>211.06003333333331</c:v>
                </c:pt>
                <c:pt idx="6172">
                  <c:v>211.06671666666671</c:v>
                </c:pt>
                <c:pt idx="6173">
                  <c:v>211.07006666666678</c:v>
                </c:pt>
                <c:pt idx="6174">
                  <c:v>211.08834999999999</c:v>
                </c:pt>
                <c:pt idx="6175">
                  <c:v>211.12671666666665</c:v>
                </c:pt>
                <c:pt idx="6176">
                  <c:v>211.13671666666664</c:v>
                </c:pt>
                <c:pt idx="6177">
                  <c:v>211.14835000000005</c:v>
                </c:pt>
                <c:pt idx="6178">
                  <c:v>211.17003333333344</c:v>
                </c:pt>
                <c:pt idx="6179">
                  <c:v>211.17503333333332</c:v>
                </c:pt>
                <c:pt idx="6180">
                  <c:v>211.2333666666666</c:v>
                </c:pt>
                <c:pt idx="6181">
                  <c:v>211.24670000000003</c:v>
                </c:pt>
                <c:pt idx="6182">
                  <c:v>211.26170000000002</c:v>
                </c:pt>
                <c:pt idx="6183">
                  <c:v>211.26503333333335</c:v>
                </c:pt>
                <c:pt idx="6184">
                  <c:v>211.29503333333344</c:v>
                </c:pt>
                <c:pt idx="6185">
                  <c:v>211.30171666666672</c:v>
                </c:pt>
                <c:pt idx="6186">
                  <c:v>211.32505000000003</c:v>
                </c:pt>
                <c:pt idx="6187">
                  <c:v>211.33001666666667</c:v>
                </c:pt>
                <c:pt idx="6188">
                  <c:v>211.3483500000001</c:v>
                </c:pt>
                <c:pt idx="6189">
                  <c:v>211.37001666666663</c:v>
                </c:pt>
                <c:pt idx="6190">
                  <c:v>211.41833333333341</c:v>
                </c:pt>
                <c:pt idx="6191">
                  <c:v>211.42669999999998</c:v>
                </c:pt>
                <c:pt idx="6192">
                  <c:v>211.44335000000001</c:v>
                </c:pt>
                <c:pt idx="6193">
                  <c:v>211.51001666666673</c:v>
                </c:pt>
                <c:pt idx="6194">
                  <c:v>211.51501666666672</c:v>
                </c:pt>
                <c:pt idx="6195">
                  <c:v>211.5800333333334</c:v>
                </c:pt>
                <c:pt idx="6196">
                  <c:v>211.59503333333339</c:v>
                </c:pt>
                <c:pt idx="6197">
                  <c:v>211.60336666666672</c:v>
                </c:pt>
                <c:pt idx="6198">
                  <c:v>211.61670000000004</c:v>
                </c:pt>
                <c:pt idx="6199">
                  <c:v>211.65168333333338</c:v>
                </c:pt>
                <c:pt idx="6200">
                  <c:v>211.66003333333333</c:v>
                </c:pt>
                <c:pt idx="6201">
                  <c:v>211.6700166666667</c:v>
                </c:pt>
                <c:pt idx="6202">
                  <c:v>211.68668333333335</c:v>
                </c:pt>
                <c:pt idx="6203">
                  <c:v>211.70003333333329</c:v>
                </c:pt>
                <c:pt idx="6204">
                  <c:v>211.71000000000004</c:v>
                </c:pt>
                <c:pt idx="6205">
                  <c:v>211.72503333333327</c:v>
                </c:pt>
                <c:pt idx="6206">
                  <c:v>211.7366833333333</c:v>
                </c:pt>
                <c:pt idx="6207">
                  <c:v>211.75003333333336</c:v>
                </c:pt>
                <c:pt idx="6208">
                  <c:v>211.76501666666672</c:v>
                </c:pt>
                <c:pt idx="6209">
                  <c:v>211.77336666666667</c:v>
                </c:pt>
                <c:pt idx="6210">
                  <c:v>211.78501666666671</c:v>
                </c:pt>
                <c:pt idx="6211">
                  <c:v>211.79836666666665</c:v>
                </c:pt>
                <c:pt idx="6212">
                  <c:v>211.82001666666667</c:v>
                </c:pt>
                <c:pt idx="6213">
                  <c:v>211.82336666666663</c:v>
                </c:pt>
                <c:pt idx="6214">
                  <c:v>211.84001666666677</c:v>
                </c:pt>
                <c:pt idx="6215">
                  <c:v>211.91334999999992</c:v>
                </c:pt>
                <c:pt idx="6216">
                  <c:v>211.92836666666676</c:v>
                </c:pt>
                <c:pt idx="6217">
                  <c:v>211.93503333333331</c:v>
                </c:pt>
                <c:pt idx="6218">
                  <c:v>211.94169999999997</c:v>
                </c:pt>
                <c:pt idx="6219">
                  <c:v>211.95333333333338</c:v>
                </c:pt>
                <c:pt idx="6220">
                  <c:v>211.97001666666665</c:v>
                </c:pt>
                <c:pt idx="6221">
                  <c:v>211.97170000000006</c:v>
                </c:pt>
                <c:pt idx="6222">
                  <c:v>212.00670000000002</c:v>
                </c:pt>
                <c:pt idx="6223">
                  <c:v>212.01833333333343</c:v>
                </c:pt>
                <c:pt idx="6224">
                  <c:v>212.07668333333334</c:v>
                </c:pt>
                <c:pt idx="6225">
                  <c:v>212.08168333333344</c:v>
                </c:pt>
                <c:pt idx="6226">
                  <c:v>212.09833333333336</c:v>
                </c:pt>
                <c:pt idx="6227">
                  <c:v>212.11000000000013</c:v>
                </c:pt>
                <c:pt idx="6228">
                  <c:v>212.11671666666666</c:v>
                </c:pt>
                <c:pt idx="6229">
                  <c:v>212.12171666666666</c:v>
                </c:pt>
                <c:pt idx="6230">
                  <c:v>212.15335000000005</c:v>
                </c:pt>
                <c:pt idx="6231">
                  <c:v>212.18670000000009</c:v>
                </c:pt>
                <c:pt idx="6232">
                  <c:v>212.19001666666668</c:v>
                </c:pt>
                <c:pt idx="6233">
                  <c:v>212.20168333333334</c:v>
                </c:pt>
                <c:pt idx="6234">
                  <c:v>212.20836666666662</c:v>
                </c:pt>
                <c:pt idx="6235">
                  <c:v>212.22836666666672</c:v>
                </c:pt>
                <c:pt idx="6236">
                  <c:v>212.23503333333326</c:v>
                </c:pt>
                <c:pt idx="6237">
                  <c:v>212.24334999999996</c:v>
                </c:pt>
                <c:pt idx="6238">
                  <c:v>212.26336666666668</c:v>
                </c:pt>
                <c:pt idx="6239">
                  <c:v>212.27835000000005</c:v>
                </c:pt>
                <c:pt idx="6240">
                  <c:v>212.30169999999998</c:v>
                </c:pt>
                <c:pt idx="6241">
                  <c:v>212.31170000000009</c:v>
                </c:pt>
                <c:pt idx="6242">
                  <c:v>212.32000000000005</c:v>
                </c:pt>
                <c:pt idx="6243">
                  <c:v>212.33168333333344</c:v>
                </c:pt>
                <c:pt idx="6244">
                  <c:v>212.34500000000003</c:v>
                </c:pt>
                <c:pt idx="6245">
                  <c:v>212.3483500000001</c:v>
                </c:pt>
                <c:pt idx="6246">
                  <c:v>212.36001666666664</c:v>
                </c:pt>
                <c:pt idx="6247">
                  <c:v>212.375</c:v>
                </c:pt>
                <c:pt idx="6248">
                  <c:v>212.38503333333324</c:v>
                </c:pt>
                <c:pt idx="6249">
                  <c:v>212.39670000000001</c:v>
                </c:pt>
                <c:pt idx="6250">
                  <c:v>212.42669999999998</c:v>
                </c:pt>
                <c:pt idx="6251">
                  <c:v>212.45001666666667</c:v>
                </c:pt>
                <c:pt idx="6252">
                  <c:v>212.45671666666669</c:v>
                </c:pt>
                <c:pt idx="6253">
                  <c:v>212.46836666666661</c:v>
                </c:pt>
                <c:pt idx="6254">
                  <c:v>212.49171666666666</c:v>
                </c:pt>
                <c:pt idx="6255">
                  <c:v>212.49671666666666</c:v>
                </c:pt>
                <c:pt idx="6256">
                  <c:v>212.5200000000001</c:v>
                </c:pt>
                <c:pt idx="6257">
                  <c:v>212.52336666666667</c:v>
                </c:pt>
                <c:pt idx="6258">
                  <c:v>212.53335000000004</c:v>
                </c:pt>
                <c:pt idx="6259">
                  <c:v>212.5450166666667</c:v>
                </c:pt>
                <c:pt idx="6260">
                  <c:v>212.55843333333337</c:v>
                </c:pt>
                <c:pt idx="6261">
                  <c:v>212.57001666666667</c:v>
                </c:pt>
                <c:pt idx="6262">
                  <c:v>212.58168333333344</c:v>
                </c:pt>
                <c:pt idx="6263">
                  <c:v>212.60169999999994</c:v>
                </c:pt>
                <c:pt idx="6264">
                  <c:v>212.60501666666664</c:v>
                </c:pt>
                <c:pt idx="6265">
                  <c:v>212.65336666666667</c:v>
                </c:pt>
                <c:pt idx="6266">
                  <c:v>212.66168333333337</c:v>
                </c:pt>
                <c:pt idx="6267">
                  <c:v>212.67671666666672</c:v>
                </c:pt>
                <c:pt idx="6268">
                  <c:v>212.71170000000006</c:v>
                </c:pt>
                <c:pt idx="6269">
                  <c:v>212.72001666666665</c:v>
                </c:pt>
                <c:pt idx="6270">
                  <c:v>212.7267833333334</c:v>
                </c:pt>
                <c:pt idx="6271">
                  <c:v>212.7333666666666</c:v>
                </c:pt>
                <c:pt idx="6272">
                  <c:v>212.74503333333337</c:v>
                </c:pt>
                <c:pt idx="6273">
                  <c:v>212.75334999999995</c:v>
                </c:pt>
                <c:pt idx="6274">
                  <c:v>212.76170000000002</c:v>
                </c:pt>
                <c:pt idx="6275">
                  <c:v>212.76835000000005</c:v>
                </c:pt>
                <c:pt idx="6276">
                  <c:v>212.77171666666663</c:v>
                </c:pt>
                <c:pt idx="6277">
                  <c:v>212.7800166666666</c:v>
                </c:pt>
                <c:pt idx="6278">
                  <c:v>212.79003333333333</c:v>
                </c:pt>
                <c:pt idx="6279">
                  <c:v>212.80169999999998</c:v>
                </c:pt>
                <c:pt idx="6280">
                  <c:v>212.80836666666664</c:v>
                </c:pt>
                <c:pt idx="6281">
                  <c:v>212.88668333333328</c:v>
                </c:pt>
                <c:pt idx="6282">
                  <c:v>212.89503333333334</c:v>
                </c:pt>
                <c:pt idx="6283">
                  <c:v>212.89835000000005</c:v>
                </c:pt>
                <c:pt idx="6284">
                  <c:v>212.91171666666662</c:v>
                </c:pt>
                <c:pt idx="6285">
                  <c:v>212.91499999999996</c:v>
                </c:pt>
                <c:pt idx="6286">
                  <c:v>212.93668333333335</c:v>
                </c:pt>
                <c:pt idx="6287">
                  <c:v>212.94168333333334</c:v>
                </c:pt>
                <c:pt idx="6288">
                  <c:v>212.99671666666666</c:v>
                </c:pt>
                <c:pt idx="6289">
                  <c:v>213.00501666666662</c:v>
                </c:pt>
                <c:pt idx="6290">
                  <c:v>213.02001666666661</c:v>
                </c:pt>
                <c:pt idx="6291">
                  <c:v>213.0450166666667</c:v>
                </c:pt>
                <c:pt idx="6292">
                  <c:v>213.05166666666673</c:v>
                </c:pt>
                <c:pt idx="6293">
                  <c:v>213.08169999999996</c:v>
                </c:pt>
                <c:pt idx="6294">
                  <c:v>213.09670000000006</c:v>
                </c:pt>
                <c:pt idx="6295">
                  <c:v>213.10835000000009</c:v>
                </c:pt>
                <c:pt idx="6296">
                  <c:v>213.12335000000007</c:v>
                </c:pt>
                <c:pt idx="6297">
                  <c:v>213.13170000000002</c:v>
                </c:pt>
                <c:pt idx="6298">
                  <c:v>213.14833333333331</c:v>
                </c:pt>
                <c:pt idx="6299">
                  <c:v>213.1700166666667</c:v>
                </c:pt>
                <c:pt idx="6300">
                  <c:v>213.1783333333334</c:v>
                </c:pt>
                <c:pt idx="6301">
                  <c:v>213.18168333333335</c:v>
                </c:pt>
                <c:pt idx="6302">
                  <c:v>213.18835000000001</c:v>
                </c:pt>
                <c:pt idx="6303">
                  <c:v>213.20333333333338</c:v>
                </c:pt>
                <c:pt idx="6304">
                  <c:v>213.21836666666661</c:v>
                </c:pt>
                <c:pt idx="6305">
                  <c:v>213.22171666666668</c:v>
                </c:pt>
                <c:pt idx="6306">
                  <c:v>213.24001666666675</c:v>
                </c:pt>
                <c:pt idx="6307">
                  <c:v>213.26001666666673</c:v>
                </c:pt>
                <c:pt idx="6308">
                  <c:v>213.26670000000001</c:v>
                </c:pt>
                <c:pt idx="6309">
                  <c:v>213.29503333333344</c:v>
                </c:pt>
                <c:pt idx="6310">
                  <c:v>213.30003333333332</c:v>
                </c:pt>
                <c:pt idx="6311">
                  <c:v>213.30503333333331</c:v>
                </c:pt>
                <c:pt idx="6312">
                  <c:v>213.36834999999996</c:v>
                </c:pt>
                <c:pt idx="6313">
                  <c:v>213.38001666666662</c:v>
                </c:pt>
                <c:pt idx="6314">
                  <c:v>213.38834999999995</c:v>
                </c:pt>
                <c:pt idx="6315">
                  <c:v>213.39671666666663</c:v>
                </c:pt>
                <c:pt idx="6316">
                  <c:v>213.41170000000011</c:v>
                </c:pt>
                <c:pt idx="6317">
                  <c:v>213.4150166666667</c:v>
                </c:pt>
                <c:pt idx="6318">
                  <c:v>213.43671666666671</c:v>
                </c:pt>
                <c:pt idx="6319">
                  <c:v>213.46003333333329</c:v>
                </c:pt>
                <c:pt idx="6320">
                  <c:v>213.47671666666668</c:v>
                </c:pt>
                <c:pt idx="6321">
                  <c:v>213.49336666666659</c:v>
                </c:pt>
                <c:pt idx="6322">
                  <c:v>213.50336666666669</c:v>
                </c:pt>
                <c:pt idx="6323">
                  <c:v>213.51170000000002</c:v>
                </c:pt>
                <c:pt idx="6324">
                  <c:v>213.51835000000005</c:v>
                </c:pt>
                <c:pt idx="6325">
                  <c:v>213.52505000000008</c:v>
                </c:pt>
                <c:pt idx="6326">
                  <c:v>213.5300166666666</c:v>
                </c:pt>
                <c:pt idx="6327">
                  <c:v>213.54835000000003</c:v>
                </c:pt>
                <c:pt idx="6328">
                  <c:v>213.57001666666667</c:v>
                </c:pt>
                <c:pt idx="6329">
                  <c:v>213.58169999999996</c:v>
                </c:pt>
                <c:pt idx="6330">
                  <c:v>213.58834999999999</c:v>
                </c:pt>
                <c:pt idx="6331">
                  <c:v>213.61003333333326</c:v>
                </c:pt>
                <c:pt idx="6332">
                  <c:v>213.62836666666669</c:v>
                </c:pt>
                <c:pt idx="6333">
                  <c:v>213.63503333333324</c:v>
                </c:pt>
                <c:pt idx="6334">
                  <c:v>213.64003333333335</c:v>
                </c:pt>
                <c:pt idx="6335">
                  <c:v>213.65170000000001</c:v>
                </c:pt>
                <c:pt idx="6336">
                  <c:v>213.6583833333334</c:v>
                </c:pt>
                <c:pt idx="6337">
                  <c:v>213.66336666666666</c:v>
                </c:pt>
                <c:pt idx="6338">
                  <c:v>213.69171666666671</c:v>
                </c:pt>
                <c:pt idx="6339">
                  <c:v>213.70336666666674</c:v>
                </c:pt>
                <c:pt idx="6340">
                  <c:v>213.71170000000006</c:v>
                </c:pt>
                <c:pt idx="6341">
                  <c:v>213.71669999999995</c:v>
                </c:pt>
                <c:pt idx="6342">
                  <c:v>213.72171666666668</c:v>
                </c:pt>
                <c:pt idx="6343">
                  <c:v>213.755</c:v>
                </c:pt>
                <c:pt idx="6344">
                  <c:v>213.76835000000005</c:v>
                </c:pt>
                <c:pt idx="6345">
                  <c:v>213.77999999999997</c:v>
                </c:pt>
                <c:pt idx="6346">
                  <c:v>213.79003333333333</c:v>
                </c:pt>
                <c:pt idx="6347">
                  <c:v>213.81168333333335</c:v>
                </c:pt>
                <c:pt idx="6348">
                  <c:v>213.81500000000005</c:v>
                </c:pt>
                <c:pt idx="6349">
                  <c:v>213.82171666666659</c:v>
                </c:pt>
                <c:pt idx="6350">
                  <c:v>213.91170000000011</c:v>
                </c:pt>
                <c:pt idx="6351">
                  <c:v>213.92671666666672</c:v>
                </c:pt>
                <c:pt idx="6352">
                  <c:v>213.93336666666664</c:v>
                </c:pt>
                <c:pt idx="6353">
                  <c:v>213.95845000000008</c:v>
                </c:pt>
                <c:pt idx="6354">
                  <c:v>213.97001666666665</c:v>
                </c:pt>
                <c:pt idx="6355">
                  <c:v>213.98001666666664</c:v>
                </c:pt>
                <c:pt idx="6356">
                  <c:v>213.99171666666666</c:v>
                </c:pt>
                <c:pt idx="6357">
                  <c:v>213.99670000000003</c:v>
                </c:pt>
                <c:pt idx="6358">
                  <c:v>214.00670000000002</c:v>
                </c:pt>
                <c:pt idx="6359">
                  <c:v>214.01501666666672</c:v>
                </c:pt>
                <c:pt idx="6360">
                  <c:v>214.02835000000005</c:v>
                </c:pt>
                <c:pt idx="6361">
                  <c:v>214.0300166666666</c:v>
                </c:pt>
                <c:pt idx="6362">
                  <c:v>214.04171666666673</c:v>
                </c:pt>
                <c:pt idx="6363">
                  <c:v>214.04999999999995</c:v>
                </c:pt>
                <c:pt idx="6364">
                  <c:v>214.06833333333338</c:v>
                </c:pt>
                <c:pt idx="6365">
                  <c:v>214.07833333333338</c:v>
                </c:pt>
                <c:pt idx="6366">
                  <c:v>214.10676666666666</c:v>
                </c:pt>
                <c:pt idx="6367">
                  <c:v>214.12669999999991</c:v>
                </c:pt>
                <c:pt idx="6368">
                  <c:v>214.1316833333334</c:v>
                </c:pt>
                <c:pt idx="6369">
                  <c:v>214.14336666666668</c:v>
                </c:pt>
                <c:pt idx="6370">
                  <c:v>214.18335000000002</c:v>
                </c:pt>
                <c:pt idx="6371">
                  <c:v>214.18835000000001</c:v>
                </c:pt>
                <c:pt idx="6372">
                  <c:v>214.20169999999996</c:v>
                </c:pt>
                <c:pt idx="6373">
                  <c:v>214.20669999999996</c:v>
                </c:pt>
                <c:pt idx="6374">
                  <c:v>214.23671666666667</c:v>
                </c:pt>
                <c:pt idx="6375">
                  <c:v>214.24336666666659</c:v>
                </c:pt>
                <c:pt idx="6376">
                  <c:v>214.25838333333343</c:v>
                </c:pt>
                <c:pt idx="6377">
                  <c:v>214.27003333333334</c:v>
                </c:pt>
                <c:pt idx="6378">
                  <c:v>214.27835000000005</c:v>
                </c:pt>
                <c:pt idx="6379">
                  <c:v>214.29503333333344</c:v>
                </c:pt>
                <c:pt idx="6380">
                  <c:v>214.29836666666665</c:v>
                </c:pt>
                <c:pt idx="6381">
                  <c:v>214.31003333333331</c:v>
                </c:pt>
                <c:pt idx="6382">
                  <c:v>214.33670000000006</c:v>
                </c:pt>
                <c:pt idx="6383">
                  <c:v>214.34334999999999</c:v>
                </c:pt>
                <c:pt idx="6384">
                  <c:v>214.37335000000007</c:v>
                </c:pt>
                <c:pt idx="6385">
                  <c:v>214.39170000000001</c:v>
                </c:pt>
                <c:pt idx="6386">
                  <c:v>214.39835000000005</c:v>
                </c:pt>
                <c:pt idx="6387">
                  <c:v>214.41005000000007</c:v>
                </c:pt>
                <c:pt idx="6388">
                  <c:v>214.42003333333344</c:v>
                </c:pt>
                <c:pt idx="6389">
                  <c:v>214.44503333333341</c:v>
                </c:pt>
                <c:pt idx="6390">
                  <c:v>214.46669999999995</c:v>
                </c:pt>
                <c:pt idx="6391">
                  <c:v>214.47336666666672</c:v>
                </c:pt>
                <c:pt idx="6392">
                  <c:v>214.48170000000005</c:v>
                </c:pt>
                <c:pt idx="6393">
                  <c:v>214.49171666666666</c:v>
                </c:pt>
                <c:pt idx="6394">
                  <c:v>214.55335000000002</c:v>
                </c:pt>
                <c:pt idx="6395">
                  <c:v>214.55671666666672</c:v>
                </c:pt>
                <c:pt idx="6396">
                  <c:v>214.57835</c:v>
                </c:pt>
                <c:pt idx="6397">
                  <c:v>214.58500000000004</c:v>
                </c:pt>
                <c:pt idx="6398">
                  <c:v>214.59336666666661</c:v>
                </c:pt>
                <c:pt idx="6399">
                  <c:v>214.60169999999994</c:v>
                </c:pt>
                <c:pt idx="6400">
                  <c:v>214.60503333333338</c:v>
                </c:pt>
                <c:pt idx="6401">
                  <c:v>214.62</c:v>
                </c:pt>
                <c:pt idx="6402">
                  <c:v>214.62834999999995</c:v>
                </c:pt>
                <c:pt idx="6403">
                  <c:v>214.64</c:v>
                </c:pt>
                <c:pt idx="6404">
                  <c:v>214.65168333333338</c:v>
                </c:pt>
                <c:pt idx="6405">
                  <c:v>214.67000000000007</c:v>
                </c:pt>
                <c:pt idx="6406">
                  <c:v>214.69501666666667</c:v>
                </c:pt>
                <c:pt idx="6407">
                  <c:v>214.70671666666669</c:v>
                </c:pt>
                <c:pt idx="6408">
                  <c:v>214.73836666666671</c:v>
                </c:pt>
                <c:pt idx="6409">
                  <c:v>214.75671666666676</c:v>
                </c:pt>
                <c:pt idx="6410">
                  <c:v>214.77003333333334</c:v>
                </c:pt>
                <c:pt idx="6411">
                  <c:v>214.77670000000001</c:v>
                </c:pt>
                <c:pt idx="6412">
                  <c:v>214.78670000000011</c:v>
                </c:pt>
                <c:pt idx="6413">
                  <c:v>214.79503333333344</c:v>
                </c:pt>
                <c:pt idx="6414">
                  <c:v>214.80501666666669</c:v>
                </c:pt>
                <c:pt idx="6415">
                  <c:v>214.81835000000001</c:v>
                </c:pt>
                <c:pt idx="6416">
                  <c:v>214.83503333333329</c:v>
                </c:pt>
                <c:pt idx="6417">
                  <c:v>214.84501666666665</c:v>
                </c:pt>
                <c:pt idx="6418">
                  <c:v>214.86171666666667</c:v>
                </c:pt>
                <c:pt idx="6419">
                  <c:v>214.8766833333334</c:v>
                </c:pt>
                <c:pt idx="6420">
                  <c:v>214.91168333333337</c:v>
                </c:pt>
                <c:pt idx="6421">
                  <c:v>214.9150166666667</c:v>
                </c:pt>
                <c:pt idx="6422">
                  <c:v>214.92338333333339</c:v>
                </c:pt>
                <c:pt idx="6423">
                  <c:v>214.93833333333339</c:v>
                </c:pt>
                <c:pt idx="6424">
                  <c:v>214.95335</c:v>
                </c:pt>
                <c:pt idx="6425">
                  <c:v>214.96503333333339</c:v>
                </c:pt>
                <c:pt idx="6426">
                  <c:v>215.03003333333334</c:v>
                </c:pt>
                <c:pt idx="6427">
                  <c:v>215.04169999999999</c:v>
                </c:pt>
                <c:pt idx="6428">
                  <c:v>215.04835000000003</c:v>
                </c:pt>
                <c:pt idx="6429">
                  <c:v>215.06669999999997</c:v>
                </c:pt>
                <c:pt idx="6430">
                  <c:v>215.07336666666663</c:v>
                </c:pt>
                <c:pt idx="6431">
                  <c:v>215.08501666666666</c:v>
                </c:pt>
                <c:pt idx="6432">
                  <c:v>215.08833333333337</c:v>
                </c:pt>
                <c:pt idx="6433">
                  <c:v>215.10671666666678</c:v>
                </c:pt>
                <c:pt idx="6434">
                  <c:v>215.13836666666668</c:v>
                </c:pt>
                <c:pt idx="6435">
                  <c:v>215.15170000000001</c:v>
                </c:pt>
                <c:pt idx="6436">
                  <c:v>215.1583833333334</c:v>
                </c:pt>
                <c:pt idx="6437">
                  <c:v>215.17835000000002</c:v>
                </c:pt>
                <c:pt idx="6438">
                  <c:v>215.23335000000009</c:v>
                </c:pt>
                <c:pt idx="6439">
                  <c:v>215.25</c:v>
                </c:pt>
                <c:pt idx="6440">
                  <c:v>215.25670000000002</c:v>
                </c:pt>
                <c:pt idx="6441">
                  <c:v>215.26835000000005</c:v>
                </c:pt>
                <c:pt idx="6442">
                  <c:v>215.27668333333338</c:v>
                </c:pt>
                <c:pt idx="6443">
                  <c:v>215.29169999999999</c:v>
                </c:pt>
                <c:pt idx="6444">
                  <c:v>215.30336666666676</c:v>
                </c:pt>
                <c:pt idx="6445">
                  <c:v>215.31501666666668</c:v>
                </c:pt>
                <c:pt idx="6446">
                  <c:v>215.32503333333329</c:v>
                </c:pt>
                <c:pt idx="6447">
                  <c:v>215.34503333333339</c:v>
                </c:pt>
                <c:pt idx="6448">
                  <c:v>215.35001666666676</c:v>
                </c:pt>
                <c:pt idx="6449">
                  <c:v>215.3583666666666</c:v>
                </c:pt>
                <c:pt idx="6450">
                  <c:v>215.36336666666671</c:v>
                </c:pt>
                <c:pt idx="6451">
                  <c:v>215.38668333333328</c:v>
                </c:pt>
                <c:pt idx="6452">
                  <c:v>215.41668333333337</c:v>
                </c:pt>
                <c:pt idx="6453">
                  <c:v>215.42669999999998</c:v>
                </c:pt>
                <c:pt idx="6454">
                  <c:v>215.43501666666668</c:v>
                </c:pt>
                <c:pt idx="6455">
                  <c:v>215.44498333333331</c:v>
                </c:pt>
                <c:pt idx="6456">
                  <c:v>215.46833333333336</c:v>
                </c:pt>
                <c:pt idx="6457">
                  <c:v>215.48503333333326</c:v>
                </c:pt>
                <c:pt idx="6458">
                  <c:v>215.48838333333333</c:v>
                </c:pt>
                <c:pt idx="6459">
                  <c:v>215.49670000000003</c:v>
                </c:pt>
                <c:pt idx="6460">
                  <c:v>215.51171666666664</c:v>
                </c:pt>
                <c:pt idx="6461">
                  <c:v>215.51501666666672</c:v>
                </c:pt>
                <c:pt idx="6462">
                  <c:v>215.53670000000011</c:v>
                </c:pt>
                <c:pt idx="6463">
                  <c:v>215.5450166666667</c:v>
                </c:pt>
                <c:pt idx="6464">
                  <c:v>215.54835000000003</c:v>
                </c:pt>
                <c:pt idx="6465">
                  <c:v>215.59336666666661</c:v>
                </c:pt>
                <c:pt idx="6466">
                  <c:v>215.61001666666664</c:v>
                </c:pt>
                <c:pt idx="6467">
                  <c:v>215.61501666666675</c:v>
                </c:pt>
                <c:pt idx="6468">
                  <c:v>215.63004999999998</c:v>
                </c:pt>
                <c:pt idx="6469">
                  <c:v>215.66003333333333</c:v>
                </c:pt>
                <c:pt idx="6470">
                  <c:v>215.66338333333329</c:v>
                </c:pt>
                <c:pt idx="6471">
                  <c:v>215.69501666666667</c:v>
                </c:pt>
                <c:pt idx="6472">
                  <c:v>215.71668333333332</c:v>
                </c:pt>
                <c:pt idx="6473">
                  <c:v>215.72505000000001</c:v>
                </c:pt>
                <c:pt idx="6474">
                  <c:v>215.73670000000004</c:v>
                </c:pt>
                <c:pt idx="6475">
                  <c:v>215.74501666666663</c:v>
                </c:pt>
                <c:pt idx="6476">
                  <c:v>215.75001666666674</c:v>
                </c:pt>
                <c:pt idx="6477">
                  <c:v>215.75836666666669</c:v>
                </c:pt>
                <c:pt idx="6478">
                  <c:v>215.77835000000005</c:v>
                </c:pt>
                <c:pt idx="6479">
                  <c:v>215.79171666666673</c:v>
                </c:pt>
                <c:pt idx="6480">
                  <c:v>215.80335000000002</c:v>
                </c:pt>
                <c:pt idx="6481">
                  <c:v>215.81168333333335</c:v>
                </c:pt>
                <c:pt idx="6482">
                  <c:v>215.81500000000005</c:v>
                </c:pt>
                <c:pt idx="6483">
                  <c:v>215.83501666666666</c:v>
                </c:pt>
                <c:pt idx="6484">
                  <c:v>215.83834999999999</c:v>
                </c:pt>
                <c:pt idx="6485">
                  <c:v>215.86001666666664</c:v>
                </c:pt>
                <c:pt idx="6486">
                  <c:v>215.86334999999997</c:v>
                </c:pt>
                <c:pt idx="6487">
                  <c:v>215.87836666666669</c:v>
                </c:pt>
                <c:pt idx="6488">
                  <c:v>215.88501666666673</c:v>
                </c:pt>
                <c:pt idx="6489">
                  <c:v>215.90170000000001</c:v>
                </c:pt>
                <c:pt idx="6490">
                  <c:v>215.92836666666676</c:v>
                </c:pt>
                <c:pt idx="6491">
                  <c:v>215.94835000000012</c:v>
                </c:pt>
                <c:pt idx="6492">
                  <c:v>215.99336666666659</c:v>
                </c:pt>
                <c:pt idx="6493">
                  <c:v>216.00836666666669</c:v>
                </c:pt>
                <c:pt idx="6494">
                  <c:v>216.0533333333334</c:v>
                </c:pt>
                <c:pt idx="6495">
                  <c:v>216.06003333333331</c:v>
                </c:pt>
                <c:pt idx="6496">
                  <c:v>216.0650333333333</c:v>
                </c:pt>
                <c:pt idx="6497">
                  <c:v>216.08668333333333</c:v>
                </c:pt>
                <c:pt idx="6498">
                  <c:v>216.10169999999994</c:v>
                </c:pt>
                <c:pt idx="6499">
                  <c:v>216.10501666666664</c:v>
                </c:pt>
                <c:pt idx="6500">
                  <c:v>216.12335000000007</c:v>
                </c:pt>
                <c:pt idx="6501">
                  <c:v>216.13670000000002</c:v>
                </c:pt>
                <c:pt idx="6502">
                  <c:v>216.14501666666661</c:v>
                </c:pt>
                <c:pt idx="6503">
                  <c:v>216.16669999999999</c:v>
                </c:pt>
                <c:pt idx="6504">
                  <c:v>216.19671666666659</c:v>
                </c:pt>
                <c:pt idx="6505">
                  <c:v>216.21168333333333</c:v>
                </c:pt>
                <c:pt idx="6506">
                  <c:v>216.21833333333336</c:v>
                </c:pt>
                <c:pt idx="6507">
                  <c:v>216.24001666666675</c:v>
                </c:pt>
                <c:pt idx="6508">
                  <c:v>216.25336666666669</c:v>
                </c:pt>
                <c:pt idx="6509">
                  <c:v>216.25671666666676</c:v>
                </c:pt>
                <c:pt idx="6510">
                  <c:v>216.26670000000001</c:v>
                </c:pt>
                <c:pt idx="6511">
                  <c:v>216.29005000000006</c:v>
                </c:pt>
                <c:pt idx="6512">
                  <c:v>216.30169999999998</c:v>
                </c:pt>
                <c:pt idx="6513">
                  <c:v>216.32836666666674</c:v>
                </c:pt>
                <c:pt idx="6514">
                  <c:v>216.33168333333344</c:v>
                </c:pt>
                <c:pt idx="6515">
                  <c:v>216.36003333333326</c:v>
                </c:pt>
                <c:pt idx="6516">
                  <c:v>216.36668333333341</c:v>
                </c:pt>
                <c:pt idx="6517">
                  <c:v>216.37176666666676</c:v>
                </c:pt>
                <c:pt idx="6518">
                  <c:v>216.38335000000006</c:v>
                </c:pt>
                <c:pt idx="6519">
                  <c:v>216.38838333333331</c:v>
                </c:pt>
                <c:pt idx="6520">
                  <c:v>216.39838333333341</c:v>
                </c:pt>
                <c:pt idx="6521">
                  <c:v>216.41003333333333</c:v>
                </c:pt>
                <c:pt idx="6522">
                  <c:v>216.41341666666665</c:v>
                </c:pt>
                <c:pt idx="6523">
                  <c:v>216.42338333333339</c:v>
                </c:pt>
                <c:pt idx="6524">
                  <c:v>216.43670000000009</c:v>
                </c:pt>
                <c:pt idx="6525">
                  <c:v>216.44670000000008</c:v>
                </c:pt>
                <c:pt idx="6526">
                  <c:v>216.45169999999996</c:v>
                </c:pt>
                <c:pt idx="6527">
                  <c:v>216.45671666666669</c:v>
                </c:pt>
                <c:pt idx="6528">
                  <c:v>216.47836666666672</c:v>
                </c:pt>
                <c:pt idx="6529">
                  <c:v>216.49671666666666</c:v>
                </c:pt>
                <c:pt idx="6530">
                  <c:v>216.53003333333334</c:v>
                </c:pt>
                <c:pt idx="6531">
                  <c:v>216.53335000000004</c:v>
                </c:pt>
                <c:pt idx="6532">
                  <c:v>216.55335000000002</c:v>
                </c:pt>
                <c:pt idx="6533">
                  <c:v>216.56836666666663</c:v>
                </c:pt>
                <c:pt idx="6534">
                  <c:v>216.58001666666667</c:v>
                </c:pt>
                <c:pt idx="6535">
                  <c:v>216.58335</c:v>
                </c:pt>
                <c:pt idx="6536">
                  <c:v>216.63671666666664</c:v>
                </c:pt>
                <c:pt idx="6537">
                  <c:v>216.64670000000001</c:v>
                </c:pt>
                <c:pt idx="6538">
                  <c:v>216.66336666666666</c:v>
                </c:pt>
                <c:pt idx="6539">
                  <c:v>216.68501666666668</c:v>
                </c:pt>
                <c:pt idx="6540">
                  <c:v>216.69671666666659</c:v>
                </c:pt>
                <c:pt idx="6541">
                  <c:v>216.71001666666666</c:v>
                </c:pt>
                <c:pt idx="6542">
                  <c:v>216.73834999999997</c:v>
                </c:pt>
                <c:pt idx="6543">
                  <c:v>216.745</c:v>
                </c:pt>
                <c:pt idx="6544">
                  <c:v>216.75503333333336</c:v>
                </c:pt>
                <c:pt idx="6545">
                  <c:v>216.78671666666662</c:v>
                </c:pt>
                <c:pt idx="6546">
                  <c:v>216.80501666666669</c:v>
                </c:pt>
                <c:pt idx="6547">
                  <c:v>216.83001666666667</c:v>
                </c:pt>
                <c:pt idx="6548">
                  <c:v>216.84336666666661</c:v>
                </c:pt>
                <c:pt idx="6549">
                  <c:v>216.85169999999994</c:v>
                </c:pt>
                <c:pt idx="6550">
                  <c:v>216.86336666666671</c:v>
                </c:pt>
                <c:pt idx="6551">
                  <c:v>216.87501666666674</c:v>
                </c:pt>
                <c:pt idx="6552">
                  <c:v>216.89670000000001</c:v>
                </c:pt>
                <c:pt idx="6553">
                  <c:v>216.90835000000004</c:v>
                </c:pt>
                <c:pt idx="6554">
                  <c:v>216.93670000000009</c:v>
                </c:pt>
                <c:pt idx="6555">
                  <c:v>216.94500000000005</c:v>
                </c:pt>
                <c:pt idx="6556">
                  <c:v>216.98335000000009</c:v>
                </c:pt>
                <c:pt idx="6557">
                  <c:v>216.99503333333337</c:v>
                </c:pt>
                <c:pt idx="6558">
                  <c:v>217.01334999999995</c:v>
                </c:pt>
                <c:pt idx="6559">
                  <c:v>217.01668333333339</c:v>
                </c:pt>
                <c:pt idx="6560">
                  <c:v>217.04668333333325</c:v>
                </c:pt>
                <c:pt idx="6561">
                  <c:v>217.04999999999995</c:v>
                </c:pt>
                <c:pt idx="6562">
                  <c:v>217.08168333333344</c:v>
                </c:pt>
                <c:pt idx="6563">
                  <c:v>217.10498333333328</c:v>
                </c:pt>
                <c:pt idx="6564">
                  <c:v>217.12170000000003</c:v>
                </c:pt>
                <c:pt idx="6565">
                  <c:v>217.13003333333336</c:v>
                </c:pt>
                <c:pt idx="6566">
                  <c:v>217.1533833333333</c:v>
                </c:pt>
                <c:pt idx="6567">
                  <c:v>217.16170000000011</c:v>
                </c:pt>
                <c:pt idx="6568">
                  <c:v>217.1650166666667</c:v>
                </c:pt>
                <c:pt idx="6569">
                  <c:v>217.17336666666665</c:v>
                </c:pt>
                <c:pt idx="6570">
                  <c:v>217.22170000000006</c:v>
                </c:pt>
                <c:pt idx="6571">
                  <c:v>217.23003333333338</c:v>
                </c:pt>
                <c:pt idx="6572">
                  <c:v>217.24670000000003</c:v>
                </c:pt>
                <c:pt idx="6573">
                  <c:v>217.27003333333334</c:v>
                </c:pt>
                <c:pt idx="6574">
                  <c:v>217.28834999999992</c:v>
                </c:pt>
                <c:pt idx="6575">
                  <c:v>217.29171666666673</c:v>
                </c:pt>
                <c:pt idx="6576">
                  <c:v>217.30336666666676</c:v>
                </c:pt>
                <c:pt idx="6577">
                  <c:v>217.32836666666674</c:v>
                </c:pt>
                <c:pt idx="6578">
                  <c:v>217.34003333333339</c:v>
                </c:pt>
                <c:pt idx="6579">
                  <c:v>217.35501666666664</c:v>
                </c:pt>
                <c:pt idx="6580">
                  <c:v>217.36336666666671</c:v>
                </c:pt>
                <c:pt idx="6581">
                  <c:v>217.37836666666669</c:v>
                </c:pt>
                <c:pt idx="6582">
                  <c:v>217.38170000000002</c:v>
                </c:pt>
                <c:pt idx="6583">
                  <c:v>217.4050166666666</c:v>
                </c:pt>
                <c:pt idx="6584">
                  <c:v>217.41334999999992</c:v>
                </c:pt>
                <c:pt idx="6585">
                  <c:v>217.41668333333337</c:v>
                </c:pt>
                <c:pt idx="6586">
                  <c:v>217.42835000000002</c:v>
                </c:pt>
                <c:pt idx="6587">
                  <c:v>217.43169999999998</c:v>
                </c:pt>
                <c:pt idx="6588">
                  <c:v>217.44335000000001</c:v>
                </c:pt>
                <c:pt idx="6589">
                  <c:v>217.45333333333338</c:v>
                </c:pt>
                <c:pt idx="6590">
                  <c:v>217.46834999999999</c:v>
                </c:pt>
                <c:pt idx="6591">
                  <c:v>217.47834999999998</c:v>
                </c:pt>
                <c:pt idx="6592">
                  <c:v>217.4866833333333</c:v>
                </c:pt>
                <c:pt idx="6593">
                  <c:v>217.49336666666659</c:v>
                </c:pt>
                <c:pt idx="6594">
                  <c:v>217.51333333333332</c:v>
                </c:pt>
                <c:pt idx="6595">
                  <c:v>217.52336666666667</c:v>
                </c:pt>
                <c:pt idx="6596">
                  <c:v>217.54500000000007</c:v>
                </c:pt>
                <c:pt idx="6597">
                  <c:v>217.56001666666668</c:v>
                </c:pt>
                <c:pt idx="6598">
                  <c:v>217.58336666666662</c:v>
                </c:pt>
                <c:pt idx="6599">
                  <c:v>217.59503333333339</c:v>
                </c:pt>
                <c:pt idx="6600">
                  <c:v>217.60336666666672</c:v>
                </c:pt>
                <c:pt idx="6601">
                  <c:v>217.61670000000004</c:v>
                </c:pt>
                <c:pt idx="6602">
                  <c:v>217.63001666666662</c:v>
                </c:pt>
                <c:pt idx="6603">
                  <c:v>217.64170000000001</c:v>
                </c:pt>
                <c:pt idx="6604">
                  <c:v>217.65335000000005</c:v>
                </c:pt>
                <c:pt idx="6605">
                  <c:v>217.66001666666671</c:v>
                </c:pt>
                <c:pt idx="6606">
                  <c:v>217.68670000000009</c:v>
                </c:pt>
                <c:pt idx="6607">
                  <c:v>217.69835000000012</c:v>
                </c:pt>
                <c:pt idx="6608">
                  <c:v>217.71170000000006</c:v>
                </c:pt>
                <c:pt idx="6609">
                  <c:v>217.71501666666677</c:v>
                </c:pt>
                <c:pt idx="6610">
                  <c:v>217.76836666666668</c:v>
                </c:pt>
                <c:pt idx="6611">
                  <c:v>217.7800166666666</c:v>
                </c:pt>
                <c:pt idx="6612">
                  <c:v>217.78335000000004</c:v>
                </c:pt>
                <c:pt idx="6613">
                  <c:v>217.79171666666673</c:v>
                </c:pt>
                <c:pt idx="6614">
                  <c:v>217.81336666666675</c:v>
                </c:pt>
                <c:pt idx="6615">
                  <c:v>217.82168333333334</c:v>
                </c:pt>
                <c:pt idx="6616">
                  <c:v>217.83834999999999</c:v>
                </c:pt>
                <c:pt idx="6617">
                  <c:v>217.84670000000006</c:v>
                </c:pt>
                <c:pt idx="6618">
                  <c:v>217.87669999999991</c:v>
                </c:pt>
                <c:pt idx="6619">
                  <c:v>217.88834999999995</c:v>
                </c:pt>
                <c:pt idx="6620">
                  <c:v>217.89171666666675</c:v>
                </c:pt>
                <c:pt idx="6621">
                  <c:v>217.90668333333338</c:v>
                </c:pt>
                <c:pt idx="6622">
                  <c:v>217.91668333333337</c:v>
                </c:pt>
                <c:pt idx="6623">
                  <c:v>217.94001666666668</c:v>
                </c:pt>
                <c:pt idx="6624">
                  <c:v>217.96168333333333</c:v>
                </c:pt>
                <c:pt idx="6625">
                  <c:v>217.96834999999999</c:v>
                </c:pt>
                <c:pt idx="6626">
                  <c:v>218.01173333333338</c:v>
                </c:pt>
                <c:pt idx="6627">
                  <c:v>218.02168333333327</c:v>
                </c:pt>
                <c:pt idx="6628">
                  <c:v>218.03336666666667</c:v>
                </c:pt>
                <c:pt idx="6629">
                  <c:v>218.05500000000006</c:v>
                </c:pt>
                <c:pt idx="6630">
                  <c:v>218.07001666666667</c:v>
                </c:pt>
                <c:pt idx="6631">
                  <c:v>218.07336666666663</c:v>
                </c:pt>
                <c:pt idx="6632">
                  <c:v>218.09670000000006</c:v>
                </c:pt>
                <c:pt idx="6633">
                  <c:v>218.10003333333327</c:v>
                </c:pt>
                <c:pt idx="6634">
                  <c:v>218.10670000000005</c:v>
                </c:pt>
                <c:pt idx="6635">
                  <c:v>218.13170000000002</c:v>
                </c:pt>
                <c:pt idx="6636">
                  <c:v>218.14501666666661</c:v>
                </c:pt>
                <c:pt idx="6637">
                  <c:v>218.1550166666666</c:v>
                </c:pt>
                <c:pt idx="6638">
                  <c:v>218.15836666666667</c:v>
                </c:pt>
                <c:pt idx="6639">
                  <c:v>218.1783333333334</c:v>
                </c:pt>
                <c:pt idx="6640">
                  <c:v>218.2050333333334</c:v>
                </c:pt>
                <c:pt idx="6641">
                  <c:v>218.20836666666662</c:v>
                </c:pt>
                <c:pt idx="6642">
                  <c:v>218.21669999999995</c:v>
                </c:pt>
                <c:pt idx="6643">
                  <c:v>218.23501666666664</c:v>
                </c:pt>
                <c:pt idx="6644">
                  <c:v>218.24501666666663</c:v>
                </c:pt>
                <c:pt idx="6645">
                  <c:v>218.25001666666674</c:v>
                </c:pt>
                <c:pt idx="6646">
                  <c:v>218.26336666666668</c:v>
                </c:pt>
                <c:pt idx="6647">
                  <c:v>218.27170000000001</c:v>
                </c:pt>
                <c:pt idx="6648">
                  <c:v>218.28335000000004</c:v>
                </c:pt>
                <c:pt idx="6649">
                  <c:v>218.29003333333333</c:v>
                </c:pt>
                <c:pt idx="6650">
                  <c:v>218.31001666666668</c:v>
                </c:pt>
                <c:pt idx="6651">
                  <c:v>218.31501666666668</c:v>
                </c:pt>
                <c:pt idx="6652">
                  <c:v>218.33834999999999</c:v>
                </c:pt>
                <c:pt idx="6653">
                  <c:v>218.34500000000003</c:v>
                </c:pt>
                <c:pt idx="6654">
                  <c:v>218.34836666666672</c:v>
                </c:pt>
                <c:pt idx="6655">
                  <c:v>218.3616833333333</c:v>
                </c:pt>
                <c:pt idx="6656">
                  <c:v>218.37168333333329</c:v>
                </c:pt>
                <c:pt idx="6657">
                  <c:v>218.37669999999991</c:v>
                </c:pt>
                <c:pt idx="6658">
                  <c:v>218.39668333333327</c:v>
                </c:pt>
                <c:pt idx="6659">
                  <c:v>218.41171666666662</c:v>
                </c:pt>
                <c:pt idx="6660">
                  <c:v>218.4200166666667</c:v>
                </c:pt>
                <c:pt idx="6661">
                  <c:v>218.43501666666668</c:v>
                </c:pt>
                <c:pt idx="6662">
                  <c:v>218.44335000000001</c:v>
                </c:pt>
                <c:pt idx="6663">
                  <c:v>218.45335</c:v>
                </c:pt>
                <c:pt idx="6664">
                  <c:v>218.45838333333336</c:v>
                </c:pt>
                <c:pt idx="6665">
                  <c:v>218.47336666666672</c:v>
                </c:pt>
                <c:pt idx="6666">
                  <c:v>218.48670000000004</c:v>
                </c:pt>
                <c:pt idx="6667">
                  <c:v>218.49501666666663</c:v>
                </c:pt>
                <c:pt idx="6668">
                  <c:v>218.50003333333336</c:v>
                </c:pt>
                <c:pt idx="6669">
                  <c:v>218.53834999999992</c:v>
                </c:pt>
                <c:pt idx="6670">
                  <c:v>218.54169999999999</c:v>
                </c:pt>
                <c:pt idx="6671">
                  <c:v>218.56003333333331</c:v>
                </c:pt>
                <c:pt idx="6672">
                  <c:v>218.57170000000008</c:v>
                </c:pt>
                <c:pt idx="6673">
                  <c:v>218.57501666666667</c:v>
                </c:pt>
                <c:pt idx="6674">
                  <c:v>218.58668333333333</c:v>
                </c:pt>
                <c:pt idx="6675">
                  <c:v>218.59001666666677</c:v>
                </c:pt>
                <c:pt idx="6676">
                  <c:v>218.62001666666663</c:v>
                </c:pt>
                <c:pt idx="6677">
                  <c:v>218.63003333333336</c:v>
                </c:pt>
                <c:pt idx="6678">
                  <c:v>218.63503333333324</c:v>
                </c:pt>
                <c:pt idx="6679">
                  <c:v>218.65499999999997</c:v>
                </c:pt>
                <c:pt idx="6680">
                  <c:v>218.66003333333333</c:v>
                </c:pt>
                <c:pt idx="6681">
                  <c:v>218.6650166666667</c:v>
                </c:pt>
                <c:pt idx="6682">
                  <c:v>218.67501666666669</c:v>
                </c:pt>
                <c:pt idx="6683">
                  <c:v>218.68668333333335</c:v>
                </c:pt>
                <c:pt idx="6684">
                  <c:v>218.69501666666667</c:v>
                </c:pt>
                <c:pt idx="6685">
                  <c:v>218.71334999999999</c:v>
                </c:pt>
                <c:pt idx="6686">
                  <c:v>218.7233500000001</c:v>
                </c:pt>
                <c:pt idx="6687">
                  <c:v>218.74668333333329</c:v>
                </c:pt>
                <c:pt idx="6688">
                  <c:v>218.75169999999991</c:v>
                </c:pt>
                <c:pt idx="6689">
                  <c:v>218.76333333333332</c:v>
                </c:pt>
                <c:pt idx="6690">
                  <c:v>218.7700000000001</c:v>
                </c:pt>
                <c:pt idx="6691">
                  <c:v>218.77836666666667</c:v>
                </c:pt>
                <c:pt idx="6692">
                  <c:v>218.7817</c:v>
                </c:pt>
                <c:pt idx="6693">
                  <c:v>218.79335000000003</c:v>
                </c:pt>
                <c:pt idx="6694">
                  <c:v>218.81171666666671</c:v>
                </c:pt>
                <c:pt idx="6695">
                  <c:v>218.82170000000008</c:v>
                </c:pt>
                <c:pt idx="6696">
                  <c:v>218.84003333333339</c:v>
                </c:pt>
                <c:pt idx="6697">
                  <c:v>218.85674999999992</c:v>
                </c:pt>
                <c:pt idx="6698">
                  <c:v>218.87503333333336</c:v>
                </c:pt>
                <c:pt idx="6699">
                  <c:v>218.91003333333333</c:v>
                </c:pt>
                <c:pt idx="6700">
                  <c:v>218.93001666666669</c:v>
                </c:pt>
                <c:pt idx="6701">
                  <c:v>218.93503333333331</c:v>
                </c:pt>
                <c:pt idx="6702">
                  <c:v>218.94169999999997</c:v>
                </c:pt>
                <c:pt idx="6703">
                  <c:v>218.94833333333338</c:v>
                </c:pt>
                <c:pt idx="6704">
                  <c:v>218.96003333333329</c:v>
                </c:pt>
                <c:pt idx="6705">
                  <c:v>218.98501666666664</c:v>
                </c:pt>
                <c:pt idx="6706">
                  <c:v>218.99670000000003</c:v>
                </c:pt>
                <c:pt idx="6707">
                  <c:v>219.01168333333328</c:v>
                </c:pt>
                <c:pt idx="6708">
                  <c:v>219.02171666666663</c:v>
                </c:pt>
                <c:pt idx="6709">
                  <c:v>219.02999999999997</c:v>
                </c:pt>
                <c:pt idx="6710">
                  <c:v>219.0450166666667</c:v>
                </c:pt>
                <c:pt idx="6711">
                  <c:v>219.05336666666676</c:v>
                </c:pt>
                <c:pt idx="6712">
                  <c:v>219.07669999999996</c:v>
                </c:pt>
                <c:pt idx="6713">
                  <c:v>219.08501666666666</c:v>
                </c:pt>
                <c:pt idx="6714">
                  <c:v>219.12671666666665</c:v>
                </c:pt>
                <c:pt idx="6715">
                  <c:v>219.13836666666668</c:v>
                </c:pt>
                <c:pt idx="6716">
                  <c:v>219.17501666666669</c:v>
                </c:pt>
                <c:pt idx="6717">
                  <c:v>219.20501666666667</c:v>
                </c:pt>
                <c:pt idx="6718">
                  <c:v>219.21170000000006</c:v>
                </c:pt>
                <c:pt idx="6719">
                  <c:v>219.23501666666664</c:v>
                </c:pt>
                <c:pt idx="6720">
                  <c:v>219.24001666666675</c:v>
                </c:pt>
                <c:pt idx="6721">
                  <c:v>219.27999999999997</c:v>
                </c:pt>
                <c:pt idx="6722">
                  <c:v>219.2950166666667</c:v>
                </c:pt>
                <c:pt idx="6723">
                  <c:v>219.30168333333336</c:v>
                </c:pt>
                <c:pt idx="6724">
                  <c:v>219.31000000000006</c:v>
                </c:pt>
                <c:pt idx="6725">
                  <c:v>219.32171666666659</c:v>
                </c:pt>
                <c:pt idx="6726">
                  <c:v>219.32503333333329</c:v>
                </c:pt>
                <c:pt idx="6727">
                  <c:v>219.35501666666664</c:v>
                </c:pt>
                <c:pt idx="6728">
                  <c:v>219.36001666666664</c:v>
                </c:pt>
                <c:pt idx="6729">
                  <c:v>219.37669999999991</c:v>
                </c:pt>
                <c:pt idx="6730">
                  <c:v>219.40503333333334</c:v>
                </c:pt>
                <c:pt idx="6731">
                  <c:v>219.43003333333331</c:v>
                </c:pt>
                <c:pt idx="6732">
                  <c:v>219.43835000000001</c:v>
                </c:pt>
                <c:pt idx="6733">
                  <c:v>219.44335000000001</c:v>
                </c:pt>
                <c:pt idx="6734">
                  <c:v>219.48834999999997</c:v>
                </c:pt>
                <c:pt idx="6735">
                  <c:v>219.49670000000003</c:v>
                </c:pt>
                <c:pt idx="6736">
                  <c:v>219.50171666666665</c:v>
                </c:pt>
                <c:pt idx="6737">
                  <c:v>219.51001666666673</c:v>
                </c:pt>
                <c:pt idx="6738">
                  <c:v>219.52170000000001</c:v>
                </c:pt>
                <c:pt idx="6739">
                  <c:v>219.53336666666667</c:v>
                </c:pt>
                <c:pt idx="6740">
                  <c:v>219.55168333333336</c:v>
                </c:pt>
                <c:pt idx="6741">
                  <c:v>219.56335000000001</c:v>
                </c:pt>
                <c:pt idx="6742">
                  <c:v>219.58000000000004</c:v>
                </c:pt>
                <c:pt idx="6743">
                  <c:v>219.58500000000004</c:v>
                </c:pt>
                <c:pt idx="6744">
                  <c:v>219.59334999999999</c:v>
                </c:pt>
                <c:pt idx="6745">
                  <c:v>219.61501666666675</c:v>
                </c:pt>
                <c:pt idx="6746">
                  <c:v>219.63834999999995</c:v>
                </c:pt>
                <c:pt idx="6747">
                  <c:v>219.64501666666661</c:v>
                </c:pt>
                <c:pt idx="6748">
                  <c:v>219.66334999999992</c:v>
                </c:pt>
                <c:pt idx="6749">
                  <c:v>219.68835000000001</c:v>
                </c:pt>
                <c:pt idx="6750">
                  <c:v>219.70668333333344</c:v>
                </c:pt>
                <c:pt idx="6751">
                  <c:v>219.71834999999999</c:v>
                </c:pt>
                <c:pt idx="6752">
                  <c:v>219.73833333333334</c:v>
                </c:pt>
                <c:pt idx="6753">
                  <c:v>219.75001666666674</c:v>
                </c:pt>
                <c:pt idx="6754">
                  <c:v>219.76835000000005</c:v>
                </c:pt>
                <c:pt idx="6755">
                  <c:v>219.78003333333334</c:v>
                </c:pt>
                <c:pt idx="6756">
                  <c:v>219.78668333333337</c:v>
                </c:pt>
                <c:pt idx="6757">
                  <c:v>219.7950166666667</c:v>
                </c:pt>
                <c:pt idx="6758">
                  <c:v>219.80504999999994</c:v>
                </c:pt>
                <c:pt idx="6759">
                  <c:v>219.81669999999997</c:v>
                </c:pt>
                <c:pt idx="6760">
                  <c:v>219.82836666666674</c:v>
                </c:pt>
                <c:pt idx="6761">
                  <c:v>219.84003333333339</c:v>
                </c:pt>
                <c:pt idx="6762">
                  <c:v>219.86171666666667</c:v>
                </c:pt>
                <c:pt idx="6763">
                  <c:v>219.87170000000003</c:v>
                </c:pt>
                <c:pt idx="6764">
                  <c:v>219.88501666666673</c:v>
                </c:pt>
                <c:pt idx="6765">
                  <c:v>219.89676666666674</c:v>
                </c:pt>
                <c:pt idx="6766">
                  <c:v>219.90003333333334</c:v>
                </c:pt>
                <c:pt idx="6767">
                  <c:v>219.91001666666671</c:v>
                </c:pt>
                <c:pt idx="6768">
                  <c:v>219.92835000000002</c:v>
                </c:pt>
                <c:pt idx="6769">
                  <c:v>219.96170000000006</c:v>
                </c:pt>
                <c:pt idx="6770">
                  <c:v>219.97834999999998</c:v>
                </c:pt>
                <c:pt idx="6771">
                  <c:v>219.98333333333335</c:v>
                </c:pt>
                <c:pt idx="6772">
                  <c:v>219.99668333333329</c:v>
                </c:pt>
                <c:pt idx="6773">
                  <c:v>220.01001666666673</c:v>
                </c:pt>
                <c:pt idx="6774">
                  <c:v>220.02171666666663</c:v>
                </c:pt>
                <c:pt idx="6775">
                  <c:v>220.03668333333337</c:v>
                </c:pt>
                <c:pt idx="6776">
                  <c:v>220.04503333333344</c:v>
                </c:pt>
                <c:pt idx="6777">
                  <c:v>220.08670000000006</c:v>
                </c:pt>
                <c:pt idx="6778">
                  <c:v>220.09671666666668</c:v>
                </c:pt>
                <c:pt idx="6779">
                  <c:v>220.10671666666678</c:v>
                </c:pt>
                <c:pt idx="6780">
                  <c:v>220.13003333333336</c:v>
                </c:pt>
                <c:pt idx="6781">
                  <c:v>220.13671666666664</c:v>
                </c:pt>
                <c:pt idx="6782">
                  <c:v>220.16336666666666</c:v>
                </c:pt>
                <c:pt idx="6783">
                  <c:v>220.16668333333337</c:v>
                </c:pt>
                <c:pt idx="6784">
                  <c:v>220.17835000000002</c:v>
                </c:pt>
                <c:pt idx="6785">
                  <c:v>220.18501666666668</c:v>
                </c:pt>
                <c:pt idx="6786">
                  <c:v>220.19503333333341</c:v>
                </c:pt>
                <c:pt idx="6787">
                  <c:v>220.20336666666674</c:v>
                </c:pt>
                <c:pt idx="6788">
                  <c:v>220.20669999999996</c:v>
                </c:pt>
                <c:pt idx="6789">
                  <c:v>220.22836666666672</c:v>
                </c:pt>
                <c:pt idx="6790">
                  <c:v>220.23836666666671</c:v>
                </c:pt>
                <c:pt idx="6791">
                  <c:v>220.25001666666674</c:v>
                </c:pt>
                <c:pt idx="6792">
                  <c:v>220.26171666666664</c:v>
                </c:pt>
                <c:pt idx="6793">
                  <c:v>220.27836666666667</c:v>
                </c:pt>
                <c:pt idx="6794">
                  <c:v>220.29671666666661</c:v>
                </c:pt>
                <c:pt idx="6795">
                  <c:v>220.30671666666672</c:v>
                </c:pt>
                <c:pt idx="6796">
                  <c:v>220.31669999999997</c:v>
                </c:pt>
                <c:pt idx="6797">
                  <c:v>220.32833333333338</c:v>
                </c:pt>
                <c:pt idx="6798">
                  <c:v>220.34003333333339</c:v>
                </c:pt>
                <c:pt idx="6799">
                  <c:v>220.39501666666661</c:v>
                </c:pt>
                <c:pt idx="6800">
                  <c:v>220.41171666666662</c:v>
                </c:pt>
                <c:pt idx="6801">
                  <c:v>220.4200166666667</c:v>
                </c:pt>
                <c:pt idx="6802">
                  <c:v>220.42343333333338</c:v>
                </c:pt>
                <c:pt idx="6803">
                  <c:v>220.44336666666663</c:v>
                </c:pt>
                <c:pt idx="6804">
                  <c:v>220.44835000000012</c:v>
                </c:pt>
                <c:pt idx="6805">
                  <c:v>220.46003333333329</c:v>
                </c:pt>
                <c:pt idx="6806">
                  <c:v>220.49503333333337</c:v>
                </c:pt>
                <c:pt idx="6807">
                  <c:v>220.50169999999991</c:v>
                </c:pt>
                <c:pt idx="6808">
                  <c:v>220.51334999999995</c:v>
                </c:pt>
                <c:pt idx="6809">
                  <c:v>220.52338333333341</c:v>
                </c:pt>
                <c:pt idx="6810">
                  <c:v>220.53503333333333</c:v>
                </c:pt>
                <c:pt idx="6811">
                  <c:v>220.54005000000006</c:v>
                </c:pt>
                <c:pt idx="6812">
                  <c:v>220.55335000000002</c:v>
                </c:pt>
                <c:pt idx="6813">
                  <c:v>220.56505000000004</c:v>
                </c:pt>
                <c:pt idx="6814">
                  <c:v>220.58001666666667</c:v>
                </c:pt>
                <c:pt idx="6815">
                  <c:v>220.58831666666663</c:v>
                </c:pt>
                <c:pt idx="6816">
                  <c:v>220.60334999999998</c:v>
                </c:pt>
                <c:pt idx="6817">
                  <c:v>220.61000000000013</c:v>
                </c:pt>
                <c:pt idx="6818">
                  <c:v>220.62171666666666</c:v>
                </c:pt>
                <c:pt idx="6819">
                  <c:v>220.62669999999991</c:v>
                </c:pt>
                <c:pt idx="6820">
                  <c:v>220.63833333333332</c:v>
                </c:pt>
                <c:pt idx="6821">
                  <c:v>220.67003333333344</c:v>
                </c:pt>
                <c:pt idx="6822">
                  <c:v>220.68501666666668</c:v>
                </c:pt>
                <c:pt idx="6823">
                  <c:v>220.69670000000008</c:v>
                </c:pt>
                <c:pt idx="6824">
                  <c:v>220.71001666666666</c:v>
                </c:pt>
                <c:pt idx="6825">
                  <c:v>220.72170000000006</c:v>
                </c:pt>
                <c:pt idx="6826">
                  <c:v>220.77171666666663</c:v>
                </c:pt>
                <c:pt idx="6827">
                  <c:v>220.7800166666666</c:v>
                </c:pt>
                <c:pt idx="6828">
                  <c:v>220.78670000000011</c:v>
                </c:pt>
                <c:pt idx="6829">
                  <c:v>220.80501666666669</c:v>
                </c:pt>
                <c:pt idx="6830">
                  <c:v>220.81170000000009</c:v>
                </c:pt>
                <c:pt idx="6831">
                  <c:v>220.83836666666673</c:v>
                </c:pt>
                <c:pt idx="6832">
                  <c:v>220.84671666666668</c:v>
                </c:pt>
                <c:pt idx="6833">
                  <c:v>220.85676666666666</c:v>
                </c:pt>
                <c:pt idx="6834">
                  <c:v>220.86834999999996</c:v>
                </c:pt>
                <c:pt idx="6835">
                  <c:v>220.88834999999995</c:v>
                </c:pt>
                <c:pt idx="6836">
                  <c:v>220.90336666666667</c:v>
                </c:pt>
                <c:pt idx="6837">
                  <c:v>220.91170000000011</c:v>
                </c:pt>
                <c:pt idx="6838">
                  <c:v>220.92168333333325</c:v>
                </c:pt>
                <c:pt idx="6839">
                  <c:v>220.94670000000008</c:v>
                </c:pt>
                <c:pt idx="6840">
                  <c:v>220.95001666666667</c:v>
                </c:pt>
                <c:pt idx="6841">
                  <c:v>220.96171666666669</c:v>
                </c:pt>
                <c:pt idx="6842">
                  <c:v>220.96836666666661</c:v>
                </c:pt>
                <c:pt idx="6843">
                  <c:v>220.98001666666664</c:v>
                </c:pt>
                <c:pt idx="6844">
                  <c:v>221.03503333333333</c:v>
                </c:pt>
                <c:pt idx="6845">
                  <c:v>221.04169999999999</c:v>
                </c:pt>
                <c:pt idx="6846">
                  <c:v>221.05335000000002</c:v>
                </c:pt>
                <c:pt idx="6847">
                  <c:v>221.06505000000004</c:v>
                </c:pt>
                <c:pt idx="6848">
                  <c:v>221.07669999999996</c:v>
                </c:pt>
                <c:pt idx="6849">
                  <c:v>221.10336666666672</c:v>
                </c:pt>
                <c:pt idx="6850">
                  <c:v>221.11003333333326</c:v>
                </c:pt>
                <c:pt idx="6851">
                  <c:v>221.12170000000003</c:v>
                </c:pt>
                <c:pt idx="6852">
                  <c:v>221.1250500000001</c:v>
                </c:pt>
                <c:pt idx="6853">
                  <c:v>221.14670000000001</c:v>
                </c:pt>
                <c:pt idx="6854">
                  <c:v>221.17835000000002</c:v>
                </c:pt>
                <c:pt idx="6855">
                  <c:v>221.18670000000009</c:v>
                </c:pt>
                <c:pt idx="6856">
                  <c:v>221.19501666666667</c:v>
                </c:pt>
                <c:pt idx="6857">
                  <c:v>221.20336666666674</c:v>
                </c:pt>
                <c:pt idx="6858">
                  <c:v>221.23003333333338</c:v>
                </c:pt>
                <c:pt idx="6859">
                  <c:v>221.24001666666675</c:v>
                </c:pt>
                <c:pt idx="6860">
                  <c:v>221.26336666666668</c:v>
                </c:pt>
                <c:pt idx="6861">
                  <c:v>221.3033333333334</c:v>
                </c:pt>
                <c:pt idx="6862">
                  <c:v>221.31000000000006</c:v>
                </c:pt>
                <c:pt idx="6863">
                  <c:v>221.33671666666669</c:v>
                </c:pt>
                <c:pt idx="6864">
                  <c:v>221.34500000000003</c:v>
                </c:pt>
                <c:pt idx="6865">
                  <c:v>221.34836666666672</c:v>
                </c:pt>
                <c:pt idx="6866">
                  <c:v>221.38501666666673</c:v>
                </c:pt>
                <c:pt idx="6867">
                  <c:v>221.39336666666668</c:v>
                </c:pt>
                <c:pt idx="6868">
                  <c:v>221.41334999999992</c:v>
                </c:pt>
                <c:pt idx="6869">
                  <c:v>221.41669999999999</c:v>
                </c:pt>
                <c:pt idx="6870">
                  <c:v>221.42505000000006</c:v>
                </c:pt>
                <c:pt idx="6871">
                  <c:v>221.44335000000001</c:v>
                </c:pt>
                <c:pt idx="6872">
                  <c:v>221.45169999999996</c:v>
                </c:pt>
                <c:pt idx="6873">
                  <c:v>221.47834999999998</c:v>
                </c:pt>
                <c:pt idx="6874">
                  <c:v>221.48335000000009</c:v>
                </c:pt>
                <c:pt idx="6875">
                  <c:v>221.50336666666669</c:v>
                </c:pt>
                <c:pt idx="6876">
                  <c:v>221.51001666666673</c:v>
                </c:pt>
                <c:pt idx="6877">
                  <c:v>221.52001666666661</c:v>
                </c:pt>
                <c:pt idx="6878">
                  <c:v>221.52505000000008</c:v>
                </c:pt>
                <c:pt idx="6879">
                  <c:v>221.53836666666666</c:v>
                </c:pt>
                <c:pt idx="6880">
                  <c:v>221.54336666666666</c:v>
                </c:pt>
                <c:pt idx="6881">
                  <c:v>221.55501666666669</c:v>
                </c:pt>
                <c:pt idx="6882">
                  <c:v>221.57003333333341</c:v>
                </c:pt>
                <c:pt idx="6883">
                  <c:v>221.57836666666674</c:v>
                </c:pt>
                <c:pt idx="6884">
                  <c:v>221.58171666666669</c:v>
                </c:pt>
                <c:pt idx="6885">
                  <c:v>221.59676666666667</c:v>
                </c:pt>
                <c:pt idx="6886">
                  <c:v>221.60336666666672</c:v>
                </c:pt>
                <c:pt idx="6887">
                  <c:v>221.60671666666678</c:v>
                </c:pt>
                <c:pt idx="6888">
                  <c:v>221.63003333333336</c:v>
                </c:pt>
                <c:pt idx="6889">
                  <c:v>221.6550166666666</c:v>
                </c:pt>
                <c:pt idx="6890">
                  <c:v>221.65836666666667</c:v>
                </c:pt>
                <c:pt idx="6891">
                  <c:v>221.67176666666671</c:v>
                </c:pt>
                <c:pt idx="6892">
                  <c:v>221.68833333333339</c:v>
                </c:pt>
                <c:pt idx="6893">
                  <c:v>221.69336666666663</c:v>
                </c:pt>
                <c:pt idx="6894">
                  <c:v>221.71334999999999</c:v>
                </c:pt>
                <c:pt idx="6895">
                  <c:v>221.71669999999995</c:v>
                </c:pt>
                <c:pt idx="6896">
                  <c:v>221.73503333333326</c:v>
                </c:pt>
                <c:pt idx="6897">
                  <c:v>221.74168333333341</c:v>
                </c:pt>
                <c:pt idx="6898">
                  <c:v>221.76171666666664</c:v>
                </c:pt>
                <c:pt idx="6899">
                  <c:v>221.79669999999999</c:v>
                </c:pt>
                <c:pt idx="6900">
                  <c:v>221.80335000000002</c:v>
                </c:pt>
                <c:pt idx="6901">
                  <c:v>221.81168333333335</c:v>
                </c:pt>
                <c:pt idx="6902">
                  <c:v>221.81668333333334</c:v>
                </c:pt>
                <c:pt idx="6903">
                  <c:v>221.83169999999996</c:v>
                </c:pt>
                <c:pt idx="6904">
                  <c:v>221.84670000000006</c:v>
                </c:pt>
                <c:pt idx="6905">
                  <c:v>221.85000000000002</c:v>
                </c:pt>
                <c:pt idx="6906">
                  <c:v>221.8616833333333</c:v>
                </c:pt>
                <c:pt idx="6907">
                  <c:v>221.86501666666675</c:v>
                </c:pt>
                <c:pt idx="6908">
                  <c:v>221.88003333333336</c:v>
                </c:pt>
                <c:pt idx="6909">
                  <c:v>221.88336666666669</c:v>
                </c:pt>
                <c:pt idx="6910">
                  <c:v>221.89670000000001</c:v>
                </c:pt>
                <c:pt idx="6911">
                  <c:v>221.90503333333334</c:v>
                </c:pt>
                <c:pt idx="6912">
                  <c:v>221.92669999999998</c:v>
                </c:pt>
                <c:pt idx="6913">
                  <c:v>221.93501666666668</c:v>
                </c:pt>
                <c:pt idx="6914">
                  <c:v>221.94671666666659</c:v>
                </c:pt>
                <c:pt idx="6915">
                  <c:v>221.95335</c:v>
                </c:pt>
                <c:pt idx="6916">
                  <c:v>221.95678333333331</c:v>
                </c:pt>
                <c:pt idx="6917">
                  <c:v>221.97171666666668</c:v>
                </c:pt>
                <c:pt idx="6918">
                  <c:v>221.98834999999997</c:v>
                </c:pt>
                <c:pt idx="6919">
                  <c:v>221.99503333333337</c:v>
                </c:pt>
                <c:pt idx="6920">
                  <c:v>221.99838333333344</c:v>
                </c:pt>
                <c:pt idx="6921">
                  <c:v>222.01170000000002</c:v>
                </c:pt>
                <c:pt idx="6922">
                  <c:v>222.01503333333335</c:v>
                </c:pt>
                <c:pt idx="6923">
                  <c:v>222.0567666666667</c:v>
                </c:pt>
                <c:pt idx="6924">
                  <c:v>222.06505000000004</c:v>
                </c:pt>
                <c:pt idx="6925">
                  <c:v>222.09336666666661</c:v>
                </c:pt>
                <c:pt idx="6926">
                  <c:v>222.10501666666664</c:v>
                </c:pt>
                <c:pt idx="6927">
                  <c:v>222.10835000000009</c:v>
                </c:pt>
                <c:pt idx="6928">
                  <c:v>222.14501666666661</c:v>
                </c:pt>
                <c:pt idx="6929">
                  <c:v>222.15335000000005</c:v>
                </c:pt>
                <c:pt idx="6930">
                  <c:v>222.16336666666666</c:v>
                </c:pt>
                <c:pt idx="6931">
                  <c:v>222.16671666666673</c:v>
                </c:pt>
                <c:pt idx="6932">
                  <c:v>222.20501666666667</c:v>
                </c:pt>
                <c:pt idx="6933">
                  <c:v>222.21334999999999</c:v>
                </c:pt>
                <c:pt idx="6934">
                  <c:v>222.22001666666665</c:v>
                </c:pt>
                <c:pt idx="6935">
                  <c:v>222.22836666666672</c:v>
                </c:pt>
                <c:pt idx="6936">
                  <c:v>222.23836666666671</c:v>
                </c:pt>
                <c:pt idx="6937">
                  <c:v>222.24670000000003</c:v>
                </c:pt>
                <c:pt idx="6938">
                  <c:v>222.25001666666674</c:v>
                </c:pt>
                <c:pt idx="6939">
                  <c:v>222.25676666666664</c:v>
                </c:pt>
                <c:pt idx="6940">
                  <c:v>222.27004999999997</c:v>
                </c:pt>
                <c:pt idx="6941">
                  <c:v>222.28501666666671</c:v>
                </c:pt>
                <c:pt idx="6942">
                  <c:v>222.29335000000003</c:v>
                </c:pt>
                <c:pt idx="6943">
                  <c:v>222.32835</c:v>
                </c:pt>
                <c:pt idx="6944">
                  <c:v>222.33503333333329</c:v>
                </c:pt>
                <c:pt idx="6945">
                  <c:v>222.34005000000002</c:v>
                </c:pt>
                <c:pt idx="6946">
                  <c:v>222.35001666666676</c:v>
                </c:pt>
                <c:pt idx="6947">
                  <c:v>222.37669999999991</c:v>
                </c:pt>
                <c:pt idx="6948">
                  <c:v>222.38501666666673</c:v>
                </c:pt>
                <c:pt idx="6949">
                  <c:v>222.39503333333334</c:v>
                </c:pt>
                <c:pt idx="6950">
                  <c:v>222.41170000000011</c:v>
                </c:pt>
                <c:pt idx="6951">
                  <c:v>222.43174999999997</c:v>
                </c:pt>
                <c:pt idx="6952">
                  <c:v>222.44335000000001</c:v>
                </c:pt>
                <c:pt idx="6953">
                  <c:v>222.48001666666664</c:v>
                </c:pt>
                <c:pt idx="6954">
                  <c:v>222.50334999999995</c:v>
                </c:pt>
                <c:pt idx="6955">
                  <c:v>222.51333333333332</c:v>
                </c:pt>
                <c:pt idx="6956">
                  <c:v>222.52168333333327</c:v>
                </c:pt>
                <c:pt idx="6957">
                  <c:v>222.5300166666666</c:v>
                </c:pt>
                <c:pt idx="6958">
                  <c:v>222.54335000000003</c:v>
                </c:pt>
                <c:pt idx="6959">
                  <c:v>222.56168333333335</c:v>
                </c:pt>
                <c:pt idx="6960">
                  <c:v>222.57170000000008</c:v>
                </c:pt>
                <c:pt idx="6961">
                  <c:v>222.57836666666674</c:v>
                </c:pt>
                <c:pt idx="6962">
                  <c:v>222.60336666666672</c:v>
                </c:pt>
                <c:pt idx="6963">
                  <c:v>222.61003333333326</c:v>
                </c:pt>
                <c:pt idx="6964">
                  <c:v>222.62170000000003</c:v>
                </c:pt>
                <c:pt idx="6965">
                  <c:v>222.62503333333336</c:v>
                </c:pt>
                <c:pt idx="6966">
                  <c:v>222.63336666666669</c:v>
                </c:pt>
                <c:pt idx="6967">
                  <c:v>222.64335000000005</c:v>
                </c:pt>
                <c:pt idx="6968">
                  <c:v>222.6550166666666</c:v>
                </c:pt>
                <c:pt idx="6969">
                  <c:v>222.66336666666666</c:v>
                </c:pt>
                <c:pt idx="6970">
                  <c:v>222.66510000000005</c:v>
                </c:pt>
                <c:pt idx="6971">
                  <c:v>222.67501666666669</c:v>
                </c:pt>
                <c:pt idx="6972">
                  <c:v>222.6817666666667</c:v>
                </c:pt>
                <c:pt idx="6973">
                  <c:v>222.69336666666663</c:v>
                </c:pt>
                <c:pt idx="6974">
                  <c:v>222.70835</c:v>
                </c:pt>
                <c:pt idx="6975">
                  <c:v>222.745</c:v>
                </c:pt>
                <c:pt idx="6976">
                  <c:v>222.75678333333326</c:v>
                </c:pt>
                <c:pt idx="6977">
                  <c:v>222.77170000000001</c:v>
                </c:pt>
                <c:pt idx="6978">
                  <c:v>222.77835000000005</c:v>
                </c:pt>
                <c:pt idx="6979">
                  <c:v>222.7833333333333</c:v>
                </c:pt>
                <c:pt idx="6980">
                  <c:v>222.7950166666667</c:v>
                </c:pt>
                <c:pt idx="6981">
                  <c:v>222.80001666666669</c:v>
                </c:pt>
                <c:pt idx="6982">
                  <c:v>222.81335000000001</c:v>
                </c:pt>
                <c:pt idx="6983">
                  <c:v>222.82003333333341</c:v>
                </c:pt>
                <c:pt idx="6984">
                  <c:v>222.82669999999996</c:v>
                </c:pt>
                <c:pt idx="6985">
                  <c:v>222.83834999999999</c:v>
                </c:pt>
                <c:pt idx="6986">
                  <c:v>222.84503333333339</c:v>
                </c:pt>
                <c:pt idx="6987">
                  <c:v>222.8484666666667</c:v>
                </c:pt>
                <c:pt idx="6988">
                  <c:v>222.86001666666664</c:v>
                </c:pt>
                <c:pt idx="6989">
                  <c:v>222.86834999999996</c:v>
                </c:pt>
                <c:pt idx="6990">
                  <c:v>222.87834999999995</c:v>
                </c:pt>
                <c:pt idx="6991">
                  <c:v>222.90168333333338</c:v>
                </c:pt>
                <c:pt idx="6992">
                  <c:v>222.92836666666676</c:v>
                </c:pt>
                <c:pt idx="6993">
                  <c:v>222.93178333333333</c:v>
                </c:pt>
                <c:pt idx="6994">
                  <c:v>222.94671666666659</c:v>
                </c:pt>
                <c:pt idx="6995">
                  <c:v>222.95169999999996</c:v>
                </c:pt>
                <c:pt idx="6996">
                  <c:v>222.98834999999997</c:v>
                </c:pt>
                <c:pt idx="6997">
                  <c:v>222.99334999999996</c:v>
                </c:pt>
                <c:pt idx="6998">
                  <c:v>223.02170000000001</c:v>
                </c:pt>
                <c:pt idx="6999">
                  <c:v>223.0300166666666</c:v>
                </c:pt>
                <c:pt idx="7000">
                  <c:v>223.03501666666671</c:v>
                </c:pt>
                <c:pt idx="7001">
                  <c:v>223.04671666666661</c:v>
                </c:pt>
                <c:pt idx="7002">
                  <c:v>223.05335000000002</c:v>
                </c:pt>
                <c:pt idx="7003">
                  <c:v>223.06168333333335</c:v>
                </c:pt>
                <c:pt idx="7004">
                  <c:v>223.07003333333341</c:v>
                </c:pt>
                <c:pt idx="7005">
                  <c:v>223.11171666666667</c:v>
                </c:pt>
                <c:pt idx="7006">
                  <c:v>223.12503333333336</c:v>
                </c:pt>
                <c:pt idx="7007">
                  <c:v>223.13671666666664</c:v>
                </c:pt>
                <c:pt idx="7008">
                  <c:v>223.14501666666661</c:v>
                </c:pt>
                <c:pt idx="7009">
                  <c:v>223.14838333333341</c:v>
                </c:pt>
                <c:pt idx="7010">
                  <c:v>223.16003333333333</c:v>
                </c:pt>
                <c:pt idx="7011">
                  <c:v>223.17003333333344</c:v>
                </c:pt>
                <c:pt idx="7012">
                  <c:v>223.17503333333332</c:v>
                </c:pt>
                <c:pt idx="7013">
                  <c:v>223.18501666666668</c:v>
                </c:pt>
                <c:pt idx="7014">
                  <c:v>223.2050333333334</c:v>
                </c:pt>
                <c:pt idx="7015">
                  <c:v>223.21170000000006</c:v>
                </c:pt>
                <c:pt idx="7016">
                  <c:v>223.22001666666665</c:v>
                </c:pt>
                <c:pt idx="7017">
                  <c:v>223.2284166666667</c:v>
                </c:pt>
                <c:pt idx="7018">
                  <c:v>223.25671666666676</c:v>
                </c:pt>
                <c:pt idx="7019">
                  <c:v>223.26503333333335</c:v>
                </c:pt>
                <c:pt idx="7020">
                  <c:v>223.27336666666667</c:v>
                </c:pt>
                <c:pt idx="7021">
                  <c:v>223.29005000000006</c:v>
                </c:pt>
                <c:pt idx="7022">
                  <c:v>223.29836666666665</c:v>
                </c:pt>
                <c:pt idx="7023">
                  <c:v>223.30501666666669</c:v>
                </c:pt>
                <c:pt idx="7024">
                  <c:v>223.3117666666667</c:v>
                </c:pt>
                <c:pt idx="7025">
                  <c:v>223.34670000000006</c:v>
                </c:pt>
                <c:pt idx="7026">
                  <c:v>223.35500000000002</c:v>
                </c:pt>
                <c:pt idx="7027">
                  <c:v>223.36503333333337</c:v>
                </c:pt>
                <c:pt idx="7028">
                  <c:v>223.3816833333334</c:v>
                </c:pt>
                <c:pt idx="7029">
                  <c:v>223.38833333333332</c:v>
                </c:pt>
                <c:pt idx="7030">
                  <c:v>223.39335000000005</c:v>
                </c:pt>
                <c:pt idx="7031">
                  <c:v>223.41170000000011</c:v>
                </c:pt>
                <c:pt idx="7032">
                  <c:v>223.43168333333335</c:v>
                </c:pt>
                <c:pt idx="7033">
                  <c:v>223.4400333333333</c:v>
                </c:pt>
                <c:pt idx="7034">
                  <c:v>223.44836666666663</c:v>
                </c:pt>
                <c:pt idx="7035">
                  <c:v>223.47003333333339</c:v>
                </c:pt>
                <c:pt idx="7036">
                  <c:v>223.47503333333327</c:v>
                </c:pt>
                <c:pt idx="7037">
                  <c:v>223.48335000000009</c:v>
                </c:pt>
                <c:pt idx="7038">
                  <c:v>223.50671666666676</c:v>
                </c:pt>
                <c:pt idx="7039">
                  <c:v>223.51501666666672</c:v>
                </c:pt>
                <c:pt idx="7040">
                  <c:v>223.52170000000001</c:v>
                </c:pt>
                <c:pt idx="7041">
                  <c:v>223.52671666666674</c:v>
                </c:pt>
                <c:pt idx="7042">
                  <c:v>223.54003333333333</c:v>
                </c:pt>
                <c:pt idx="7043">
                  <c:v>223.56171666666671</c:v>
                </c:pt>
                <c:pt idx="7044">
                  <c:v>223.57336666666663</c:v>
                </c:pt>
                <c:pt idx="7045">
                  <c:v>223.58670000000006</c:v>
                </c:pt>
                <c:pt idx="7046">
                  <c:v>223.61334999999997</c:v>
                </c:pt>
                <c:pt idx="7047">
                  <c:v>223.6233666666667</c:v>
                </c:pt>
                <c:pt idx="7048">
                  <c:v>223.63170000000002</c:v>
                </c:pt>
                <c:pt idx="7049">
                  <c:v>223.64001666666672</c:v>
                </c:pt>
                <c:pt idx="7050">
                  <c:v>223.64170000000001</c:v>
                </c:pt>
                <c:pt idx="7051">
                  <c:v>223.6567</c:v>
                </c:pt>
                <c:pt idx="7052">
                  <c:v>223.6650166666667</c:v>
                </c:pt>
                <c:pt idx="7053">
                  <c:v>223.68500000000006</c:v>
                </c:pt>
                <c:pt idx="7054">
                  <c:v>223.69835000000012</c:v>
                </c:pt>
                <c:pt idx="7055">
                  <c:v>223.70501666666667</c:v>
                </c:pt>
                <c:pt idx="7056">
                  <c:v>223.70835</c:v>
                </c:pt>
                <c:pt idx="7057">
                  <c:v>223.73168333333342</c:v>
                </c:pt>
                <c:pt idx="7058">
                  <c:v>223.73833333333334</c:v>
                </c:pt>
                <c:pt idx="7059">
                  <c:v>223.74668333333329</c:v>
                </c:pt>
                <c:pt idx="7060">
                  <c:v>223.75</c:v>
                </c:pt>
                <c:pt idx="7061">
                  <c:v>223.76334999999995</c:v>
                </c:pt>
                <c:pt idx="7062">
                  <c:v>223.77168333333327</c:v>
                </c:pt>
                <c:pt idx="7063">
                  <c:v>223.81336666666675</c:v>
                </c:pt>
                <c:pt idx="7064">
                  <c:v>223.82836666666674</c:v>
                </c:pt>
                <c:pt idx="7065">
                  <c:v>223.83671666666669</c:v>
                </c:pt>
                <c:pt idx="7066">
                  <c:v>223.85169999999994</c:v>
                </c:pt>
                <c:pt idx="7067">
                  <c:v>223.86336666666671</c:v>
                </c:pt>
                <c:pt idx="7068">
                  <c:v>223.8733666666667</c:v>
                </c:pt>
                <c:pt idx="7069">
                  <c:v>223.87834999999995</c:v>
                </c:pt>
                <c:pt idx="7070">
                  <c:v>223.89503333333334</c:v>
                </c:pt>
                <c:pt idx="7071">
                  <c:v>223.91001666666671</c:v>
                </c:pt>
                <c:pt idx="7072">
                  <c:v>223.93835000000001</c:v>
                </c:pt>
                <c:pt idx="7073">
                  <c:v>223.94670000000008</c:v>
                </c:pt>
                <c:pt idx="7074">
                  <c:v>223.95333333333338</c:v>
                </c:pt>
                <c:pt idx="7075">
                  <c:v>223.97003333333339</c:v>
                </c:pt>
                <c:pt idx="7076">
                  <c:v>223.98000000000002</c:v>
                </c:pt>
                <c:pt idx="7077">
                  <c:v>223.98501666666664</c:v>
                </c:pt>
                <c:pt idx="7078">
                  <c:v>223.99670000000003</c:v>
                </c:pt>
                <c:pt idx="7079">
                  <c:v>224.00001666666674</c:v>
                </c:pt>
                <c:pt idx="7080">
                  <c:v>224.0317</c:v>
                </c:pt>
                <c:pt idx="7081">
                  <c:v>224.04835000000003</c:v>
                </c:pt>
                <c:pt idx="7082">
                  <c:v>224.05503333333331</c:v>
                </c:pt>
                <c:pt idx="7083">
                  <c:v>224.06000000000006</c:v>
                </c:pt>
                <c:pt idx="7084">
                  <c:v>224.0767166666667</c:v>
                </c:pt>
                <c:pt idx="7085">
                  <c:v>224.09503333333339</c:v>
                </c:pt>
                <c:pt idx="7086">
                  <c:v>224.10670000000005</c:v>
                </c:pt>
                <c:pt idx="7087">
                  <c:v>224.11501666666675</c:v>
                </c:pt>
                <c:pt idx="7088">
                  <c:v>224.13003333333336</c:v>
                </c:pt>
                <c:pt idx="7089">
                  <c:v>224.13838333333331</c:v>
                </c:pt>
                <c:pt idx="7090">
                  <c:v>224.15335000000005</c:v>
                </c:pt>
                <c:pt idx="7091">
                  <c:v>224.16171666666662</c:v>
                </c:pt>
                <c:pt idx="7092">
                  <c:v>224.17336666666665</c:v>
                </c:pt>
                <c:pt idx="7093">
                  <c:v>224.17669999999998</c:v>
                </c:pt>
                <c:pt idx="7094">
                  <c:v>224.19671666666659</c:v>
                </c:pt>
                <c:pt idx="7095">
                  <c:v>224.20669999999996</c:v>
                </c:pt>
                <c:pt idx="7096">
                  <c:v>224.21170000000006</c:v>
                </c:pt>
                <c:pt idx="7097">
                  <c:v>224.23003333333338</c:v>
                </c:pt>
                <c:pt idx="7098">
                  <c:v>224.23670000000004</c:v>
                </c:pt>
                <c:pt idx="7099">
                  <c:v>224.24503333333337</c:v>
                </c:pt>
                <c:pt idx="7100">
                  <c:v>224.25001666666674</c:v>
                </c:pt>
                <c:pt idx="7101">
                  <c:v>224.26503333333335</c:v>
                </c:pt>
                <c:pt idx="7102">
                  <c:v>224.27336666666667</c:v>
                </c:pt>
                <c:pt idx="7103">
                  <c:v>224.30171666666672</c:v>
                </c:pt>
                <c:pt idx="7104">
                  <c:v>224.31335000000001</c:v>
                </c:pt>
                <c:pt idx="7105">
                  <c:v>224.32338333333337</c:v>
                </c:pt>
                <c:pt idx="7106">
                  <c:v>224.33169999999996</c:v>
                </c:pt>
                <c:pt idx="7107">
                  <c:v>224.33503333333329</c:v>
                </c:pt>
                <c:pt idx="7108">
                  <c:v>224.36501666666675</c:v>
                </c:pt>
                <c:pt idx="7109">
                  <c:v>224.37335000000007</c:v>
                </c:pt>
                <c:pt idx="7110">
                  <c:v>224.37669999999991</c:v>
                </c:pt>
                <c:pt idx="7111">
                  <c:v>224.39670000000001</c:v>
                </c:pt>
                <c:pt idx="7112">
                  <c:v>224.40001666666672</c:v>
                </c:pt>
                <c:pt idx="7113">
                  <c:v>224.41333333333341</c:v>
                </c:pt>
                <c:pt idx="7114">
                  <c:v>224.41835000000003</c:v>
                </c:pt>
                <c:pt idx="7115">
                  <c:v>224.43168333333335</c:v>
                </c:pt>
                <c:pt idx="7116">
                  <c:v>224.43335000000002</c:v>
                </c:pt>
                <c:pt idx="7117">
                  <c:v>224.4550333333334</c:v>
                </c:pt>
                <c:pt idx="7118">
                  <c:v>224.46500000000003</c:v>
                </c:pt>
                <c:pt idx="7119">
                  <c:v>224.47668333333331</c:v>
                </c:pt>
                <c:pt idx="7120">
                  <c:v>224.49668333333329</c:v>
                </c:pt>
                <c:pt idx="7121">
                  <c:v>224.50503333333336</c:v>
                </c:pt>
                <c:pt idx="7122">
                  <c:v>224.51501666666672</c:v>
                </c:pt>
                <c:pt idx="7123">
                  <c:v>224.5300166666666</c:v>
                </c:pt>
                <c:pt idx="7124">
                  <c:v>224.53335000000004</c:v>
                </c:pt>
                <c:pt idx="7125">
                  <c:v>224.55671666666672</c:v>
                </c:pt>
                <c:pt idx="7126">
                  <c:v>224.5650333333333</c:v>
                </c:pt>
                <c:pt idx="7127">
                  <c:v>224.57336666666663</c:v>
                </c:pt>
                <c:pt idx="7128">
                  <c:v>224.58169999999996</c:v>
                </c:pt>
                <c:pt idx="7129">
                  <c:v>224.59836666666672</c:v>
                </c:pt>
                <c:pt idx="7130">
                  <c:v>224.61170000000004</c:v>
                </c:pt>
                <c:pt idx="7131">
                  <c:v>224.63003333333336</c:v>
                </c:pt>
                <c:pt idx="7132">
                  <c:v>224.63503333333324</c:v>
                </c:pt>
                <c:pt idx="7133">
                  <c:v>224.64170000000001</c:v>
                </c:pt>
                <c:pt idx="7134">
                  <c:v>224.65001666666672</c:v>
                </c:pt>
                <c:pt idx="7135">
                  <c:v>224.6583833333334</c:v>
                </c:pt>
                <c:pt idx="7136">
                  <c:v>224.68833333333339</c:v>
                </c:pt>
                <c:pt idx="7137">
                  <c:v>224.69836666666663</c:v>
                </c:pt>
                <c:pt idx="7138">
                  <c:v>224.70501666666667</c:v>
                </c:pt>
                <c:pt idx="7139">
                  <c:v>224.71334999999999</c:v>
                </c:pt>
                <c:pt idx="7140">
                  <c:v>224.72336666666672</c:v>
                </c:pt>
                <c:pt idx="7141">
                  <c:v>224.745</c:v>
                </c:pt>
                <c:pt idx="7142">
                  <c:v>224.76501666666672</c:v>
                </c:pt>
                <c:pt idx="7143">
                  <c:v>224.77170000000001</c:v>
                </c:pt>
                <c:pt idx="7144">
                  <c:v>224.78833333333341</c:v>
                </c:pt>
                <c:pt idx="7145">
                  <c:v>224.79169999999999</c:v>
                </c:pt>
                <c:pt idx="7146">
                  <c:v>224.80669999999998</c:v>
                </c:pt>
                <c:pt idx="7147">
                  <c:v>224.80835000000002</c:v>
                </c:pt>
                <c:pt idx="7148">
                  <c:v>224.82501666666667</c:v>
                </c:pt>
                <c:pt idx="7149">
                  <c:v>224.84668333333332</c:v>
                </c:pt>
                <c:pt idx="7150">
                  <c:v>224.85169999999994</c:v>
                </c:pt>
                <c:pt idx="7151">
                  <c:v>224.8583666666666</c:v>
                </c:pt>
                <c:pt idx="7152">
                  <c:v>224.86668333333341</c:v>
                </c:pt>
                <c:pt idx="7153">
                  <c:v>224.88170000000002</c:v>
                </c:pt>
                <c:pt idx="7154">
                  <c:v>224.88834999999995</c:v>
                </c:pt>
                <c:pt idx="7155">
                  <c:v>224.89836666666667</c:v>
                </c:pt>
                <c:pt idx="7156">
                  <c:v>224.90503333333334</c:v>
                </c:pt>
                <c:pt idx="7157">
                  <c:v>224.91336666666666</c:v>
                </c:pt>
                <c:pt idx="7158">
                  <c:v>224.92336666666665</c:v>
                </c:pt>
                <c:pt idx="7159">
                  <c:v>224.93001666666669</c:v>
                </c:pt>
                <c:pt idx="7160">
                  <c:v>224.96336666666673</c:v>
                </c:pt>
                <c:pt idx="7161">
                  <c:v>224.9733500000001</c:v>
                </c:pt>
                <c:pt idx="7162">
                  <c:v>224.98170000000005</c:v>
                </c:pt>
                <c:pt idx="7163">
                  <c:v>224.98833333333334</c:v>
                </c:pt>
                <c:pt idx="7164">
                  <c:v>224.99675000000002</c:v>
                </c:pt>
                <c:pt idx="7165">
                  <c:v>225.00169999999991</c:v>
                </c:pt>
                <c:pt idx="7166">
                  <c:v>225.01835000000005</c:v>
                </c:pt>
                <c:pt idx="7167">
                  <c:v>225.04835000000003</c:v>
                </c:pt>
                <c:pt idx="7168">
                  <c:v>225.05503333333331</c:v>
                </c:pt>
                <c:pt idx="7169">
                  <c:v>225.06333333333339</c:v>
                </c:pt>
                <c:pt idx="7170">
                  <c:v>225.07335000000012</c:v>
                </c:pt>
                <c:pt idx="7171">
                  <c:v>225.08169999999996</c:v>
                </c:pt>
                <c:pt idx="7172">
                  <c:v>225.09169999999995</c:v>
                </c:pt>
                <c:pt idx="7173">
                  <c:v>225.10671666666678</c:v>
                </c:pt>
                <c:pt idx="7174">
                  <c:v>225.13170000000002</c:v>
                </c:pt>
                <c:pt idx="7175">
                  <c:v>225.14001666666672</c:v>
                </c:pt>
                <c:pt idx="7176">
                  <c:v>225.14670000000001</c:v>
                </c:pt>
                <c:pt idx="7177">
                  <c:v>225.16334999999992</c:v>
                </c:pt>
                <c:pt idx="7178">
                  <c:v>225.16836666666666</c:v>
                </c:pt>
                <c:pt idx="7179">
                  <c:v>225.18671666666671</c:v>
                </c:pt>
                <c:pt idx="7180">
                  <c:v>225.20501666666667</c:v>
                </c:pt>
                <c:pt idx="7181">
                  <c:v>225.21500000000003</c:v>
                </c:pt>
                <c:pt idx="7182">
                  <c:v>225.22834999999998</c:v>
                </c:pt>
                <c:pt idx="7183">
                  <c:v>225.23834999999997</c:v>
                </c:pt>
                <c:pt idx="7184">
                  <c:v>225.25670000000002</c:v>
                </c:pt>
                <c:pt idx="7185">
                  <c:v>225.26499999999999</c:v>
                </c:pt>
                <c:pt idx="7186">
                  <c:v>225.27836666666667</c:v>
                </c:pt>
                <c:pt idx="7187">
                  <c:v>225.29005000000006</c:v>
                </c:pt>
                <c:pt idx="7188">
                  <c:v>225.29833333333329</c:v>
                </c:pt>
                <c:pt idx="7189">
                  <c:v>225.33001666666667</c:v>
                </c:pt>
                <c:pt idx="7190">
                  <c:v>225.33501666666666</c:v>
                </c:pt>
                <c:pt idx="7191">
                  <c:v>225.35334999999998</c:v>
                </c:pt>
                <c:pt idx="7192">
                  <c:v>225.3583666666666</c:v>
                </c:pt>
                <c:pt idx="7193">
                  <c:v>225.37171666666666</c:v>
                </c:pt>
                <c:pt idx="7194">
                  <c:v>225.37834999999995</c:v>
                </c:pt>
                <c:pt idx="7195">
                  <c:v>225.39836666666667</c:v>
                </c:pt>
                <c:pt idx="7196">
                  <c:v>225.41669999999999</c:v>
                </c:pt>
                <c:pt idx="7197">
                  <c:v>225.43171666666672</c:v>
                </c:pt>
                <c:pt idx="7198">
                  <c:v>225.4384</c:v>
                </c:pt>
                <c:pt idx="7199">
                  <c:v>225.44835000000012</c:v>
                </c:pt>
                <c:pt idx="7200">
                  <c:v>225.47336666666672</c:v>
                </c:pt>
                <c:pt idx="7201">
                  <c:v>225.49171666666666</c:v>
                </c:pt>
                <c:pt idx="7202">
                  <c:v>225.50671666666676</c:v>
                </c:pt>
                <c:pt idx="7203">
                  <c:v>225.51501666666672</c:v>
                </c:pt>
                <c:pt idx="7204">
                  <c:v>225.52176666666674</c:v>
                </c:pt>
                <c:pt idx="7205">
                  <c:v>225.53003333333334</c:v>
                </c:pt>
                <c:pt idx="7206">
                  <c:v>225.53336666666667</c:v>
                </c:pt>
                <c:pt idx="7207">
                  <c:v>225.54835000000003</c:v>
                </c:pt>
                <c:pt idx="7208">
                  <c:v>225.55501666666669</c:v>
                </c:pt>
                <c:pt idx="7209">
                  <c:v>225.56001666666668</c:v>
                </c:pt>
                <c:pt idx="7210">
                  <c:v>225.58001666666667</c:v>
                </c:pt>
                <c:pt idx="7211">
                  <c:v>225.59670000000006</c:v>
                </c:pt>
                <c:pt idx="7212">
                  <c:v>225.61334999999997</c:v>
                </c:pt>
                <c:pt idx="7213">
                  <c:v>225.62170000000003</c:v>
                </c:pt>
                <c:pt idx="7214">
                  <c:v>225.63003333333336</c:v>
                </c:pt>
                <c:pt idx="7215">
                  <c:v>225.63336666666669</c:v>
                </c:pt>
                <c:pt idx="7216">
                  <c:v>225.64835000000005</c:v>
                </c:pt>
                <c:pt idx="7217">
                  <c:v>225.6550166666666</c:v>
                </c:pt>
                <c:pt idx="7218">
                  <c:v>225.67336666666665</c:v>
                </c:pt>
                <c:pt idx="7219">
                  <c:v>225.68169999999998</c:v>
                </c:pt>
                <c:pt idx="7220">
                  <c:v>225.6900333333333</c:v>
                </c:pt>
                <c:pt idx="7221">
                  <c:v>225.70836666666662</c:v>
                </c:pt>
                <c:pt idx="7222">
                  <c:v>225.72671666666668</c:v>
                </c:pt>
                <c:pt idx="7223">
                  <c:v>225.73503333333326</c:v>
                </c:pt>
                <c:pt idx="7224">
                  <c:v>225.75334999999995</c:v>
                </c:pt>
                <c:pt idx="7225">
                  <c:v>225.76004999999998</c:v>
                </c:pt>
                <c:pt idx="7226">
                  <c:v>225.77170000000001</c:v>
                </c:pt>
                <c:pt idx="7227">
                  <c:v>225.79003333333333</c:v>
                </c:pt>
                <c:pt idx="7228">
                  <c:v>225.80335000000002</c:v>
                </c:pt>
                <c:pt idx="7229">
                  <c:v>225.81333333333339</c:v>
                </c:pt>
                <c:pt idx="7230">
                  <c:v>225.83169999999996</c:v>
                </c:pt>
                <c:pt idx="7231">
                  <c:v>225.84168333333332</c:v>
                </c:pt>
                <c:pt idx="7232">
                  <c:v>225.86500000000001</c:v>
                </c:pt>
                <c:pt idx="7233">
                  <c:v>225.87168333333329</c:v>
                </c:pt>
                <c:pt idx="7234">
                  <c:v>225.8816833333334</c:v>
                </c:pt>
                <c:pt idx="7235">
                  <c:v>225.89003333333335</c:v>
                </c:pt>
                <c:pt idx="7236">
                  <c:v>225.89999999999998</c:v>
                </c:pt>
                <c:pt idx="7237">
                  <c:v>225.93171666666672</c:v>
                </c:pt>
                <c:pt idx="7238">
                  <c:v>225.94335000000001</c:v>
                </c:pt>
                <c:pt idx="7239">
                  <c:v>225.95501666666667</c:v>
                </c:pt>
                <c:pt idx="7240">
                  <c:v>225.96501666666677</c:v>
                </c:pt>
                <c:pt idx="7241">
                  <c:v>225.98170000000005</c:v>
                </c:pt>
                <c:pt idx="7242">
                  <c:v>225.98833333333334</c:v>
                </c:pt>
                <c:pt idx="7243">
                  <c:v>225.99503333333337</c:v>
                </c:pt>
                <c:pt idx="7244">
                  <c:v>226.00676666666664</c:v>
                </c:pt>
                <c:pt idx="7245">
                  <c:v>226.01670000000001</c:v>
                </c:pt>
                <c:pt idx="7246">
                  <c:v>226.0317</c:v>
                </c:pt>
                <c:pt idx="7247">
                  <c:v>226.04169999999999</c:v>
                </c:pt>
                <c:pt idx="7248">
                  <c:v>226.05671666666672</c:v>
                </c:pt>
                <c:pt idx="7249">
                  <c:v>226.0650333333333</c:v>
                </c:pt>
                <c:pt idx="7250">
                  <c:v>226.06836666666663</c:v>
                </c:pt>
                <c:pt idx="7251">
                  <c:v>226.10336666666672</c:v>
                </c:pt>
                <c:pt idx="7252">
                  <c:v>226.11334999999997</c:v>
                </c:pt>
                <c:pt idx="7253">
                  <c:v>226.12001666666663</c:v>
                </c:pt>
                <c:pt idx="7254">
                  <c:v>226.1250500000001</c:v>
                </c:pt>
                <c:pt idx="7255">
                  <c:v>226.14001666666672</c:v>
                </c:pt>
                <c:pt idx="7256">
                  <c:v>226.15499999999997</c:v>
                </c:pt>
                <c:pt idx="7257">
                  <c:v>226.17336666666665</c:v>
                </c:pt>
                <c:pt idx="7258">
                  <c:v>226.18670000000009</c:v>
                </c:pt>
                <c:pt idx="7259">
                  <c:v>226.19836666666663</c:v>
                </c:pt>
                <c:pt idx="7260">
                  <c:v>226.2050333333334</c:v>
                </c:pt>
                <c:pt idx="7261">
                  <c:v>226.21334999999999</c:v>
                </c:pt>
                <c:pt idx="7262">
                  <c:v>226.22336666666672</c:v>
                </c:pt>
                <c:pt idx="7263">
                  <c:v>226.22836666666672</c:v>
                </c:pt>
                <c:pt idx="7264">
                  <c:v>226.24170000000004</c:v>
                </c:pt>
                <c:pt idx="7265">
                  <c:v>226.25671666666676</c:v>
                </c:pt>
                <c:pt idx="7266">
                  <c:v>226.26336666666668</c:v>
                </c:pt>
                <c:pt idx="7267">
                  <c:v>226.29671666666661</c:v>
                </c:pt>
                <c:pt idx="7268">
                  <c:v>226.31501666666668</c:v>
                </c:pt>
                <c:pt idx="7269">
                  <c:v>226.32168333333334</c:v>
                </c:pt>
                <c:pt idx="7270">
                  <c:v>226.3300333333334</c:v>
                </c:pt>
                <c:pt idx="7271">
                  <c:v>226.34001666666677</c:v>
                </c:pt>
                <c:pt idx="7272">
                  <c:v>226.34833333333336</c:v>
                </c:pt>
                <c:pt idx="7273">
                  <c:v>226.36334999999997</c:v>
                </c:pt>
                <c:pt idx="7274">
                  <c:v>226.38001666666662</c:v>
                </c:pt>
                <c:pt idx="7275">
                  <c:v>226.39170000000001</c:v>
                </c:pt>
                <c:pt idx="7276">
                  <c:v>226.43001666666669</c:v>
                </c:pt>
                <c:pt idx="7277">
                  <c:v>226.43668333333335</c:v>
                </c:pt>
                <c:pt idx="7278">
                  <c:v>226.45335</c:v>
                </c:pt>
                <c:pt idx="7279">
                  <c:v>226.47003333333339</c:v>
                </c:pt>
                <c:pt idx="7280">
                  <c:v>226.48834999999997</c:v>
                </c:pt>
                <c:pt idx="7281">
                  <c:v>226.52505000000008</c:v>
                </c:pt>
                <c:pt idx="7282">
                  <c:v>226.54835000000003</c:v>
                </c:pt>
                <c:pt idx="7283">
                  <c:v>226.56336666666675</c:v>
                </c:pt>
                <c:pt idx="7284">
                  <c:v>226.57170000000008</c:v>
                </c:pt>
                <c:pt idx="7285">
                  <c:v>226.59003333333339</c:v>
                </c:pt>
                <c:pt idx="7286">
                  <c:v>226.59501666666665</c:v>
                </c:pt>
                <c:pt idx="7287">
                  <c:v>226.60501666666664</c:v>
                </c:pt>
                <c:pt idx="7288">
                  <c:v>226.61334999999997</c:v>
                </c:pt>
                <c:pt idx="7289">
                  <c:v>226.62001666666663</c:v>
                </c:pt>
                <c:pt idx="7290">
                  <c:v>226.63170000000002</c:v>
                </c:pt>
                <c:pt idx="7291">
                  <c:v>226.63670000000002</c:v>
                </c:pt>
                <c:pt idx="7292">
                  <c:v>226.64335000000005</c:v>
                </c:pt>
                <c:pt idx="7293">
                  <c:v>226.66499999999996</c:v>
                </c:pt>
                <c:pt idx="7294">
                  <c:v>226.66835000000003</c:v>
                </c:pt>
                <c:pt idx="7295">
                  <c:v>226.68001666666669</c:v>
                </c:pt>
                <c:pt idx="7296">
                  <c:v>226.68835000000001</c:v>
                </c:pt>
                <c:pt idx="7297">
                  <c:v>226.70335</c:v>
                </c:pt>
                <c:pt idx="7298">
                  <c:v>226.71503333333339</c:v>
                </c:pt>
                <c:pt idx="7299">
                  <c:v>226.72170000000006</c:v>
                </c:pt>
                <c:pt idx="7300">
                  <c:v>226.72501666666676</c:v>
                </c:pt>
                <c:pt idx="7301">
                  <c:v>226.7366833333333</c:v>
                </c:pt>
                <c:pt idx="7302">
                  <c:v>226.74171666666666</c:v>
                </c:pt>
                <c:pt idx="7303">
                  <c:v>226.75334999999995</c:v>
                </c:pt>
                <c:pt idx="7304">
                  <c:v>226.76503333333335</c:v>
                </c:pt>
                <c:pt idx="7305">
                  <c:v>226.77171666666663</c:v>
                </c:pt>
                <c:pt idx="7306">
                  <c:v>226.79336666666666</c:v>
                </c:pt>
                <c:pt idx="7307">
                  <c:v>226.80669999999998</c:v>
                </c:pt>
                <c:pt idx="7308">
                  <c:v>226.81501666666668</c:v>
                </c:pt>
                <c:pt idx="7309">
                  <c:v>226.82168333333334</c:v>
                </c:pt>
                <c:pt idx="7310">
                  <c:v>226.8300333333334</c:v>
                </c:pt>
                <c:pt idx="7311">
                  <c:v>226.85671666666678</c:v>
                </c:pt>
                <c:pt idx="7312">
                  <c:v>226.86334999999997</c:v>
                </c:pt>
                <c:pt idx="7313">
                  <c:v>226.87335000000007</c:v>
                </c:pt>
                <c:pt idx="7314">
                  <c:v>226.88171666666676</c:v>
                </c:pt>
                <c:pt idx="7315">
                  <c:v>226.89670000000001</c:v>
                </c:pt>
                <c:pt idx="7316">
                  <c:v>226.91334999999992</c:v>
                </c:pt>
                <c:pt idx="7317">
                  <c:v>226.92335000000003</c:v>
                </c:pt>
                <c:pt idx="7318">
                  <c:v>226.93168333333335</c:v>
                </c:pt>
                <c:pt idx="7319">
                  <c:v>226.94001666666668</c:v>
                </c:pt>
                <c:pt idx="7320">
                  <c:v>226.94836666666663</c:v>
                </c:pt>
                <c:pt idx="7321">
                  <c:v>226.95501666666667</c:v>
                </c:pt>
                <c:pt idx="7322">
                  <c:v>226.96500000000003</c:v>
                </c:pt>
                <c:pt idx="7323">
                  <c:v>226.97336666666672</c:v>
                </c:pt>
                <c:pt idx="7324">
                  <c:v>226.98003333333338</c:v>
                </c:pt>
                <c:pt idx="7325">
                  <c:v>226.99005000000011</c:v>
                </c:pt>
                <c:pt idx="7326">
                  <c:v>227.01170000000002</c:v>
                </c:pt>
                <c:pt idx="7327">
                  <c:v>227.02336666666667</c:v>
                </c:pt>
                <c:pt idx="7328">
                  <c:v>227.05005000000006</c:v>
                </c:pt>
                <c:pt idx="7329">
                  <c:v>227.06671666666671</c:v>
                </c:pt>
                <c:pt idx="7330">
                  <c:v>227.08169999999996</c:v>
                </c:pt>
                <c:pt idx="7331">
                  <c:v>227.09836666666672</c:v>
                </c:pt>
                <c:pt idx="7332">
                  <c:v>227.10670000000005</c:v>
                </c:pt>
                <c:pt idx="7333">
                  <c:v>227.11334999999997</c:v>
                </c:pt>
                <c:pt idx="7334">
                  <c:v>227.12</c:v>
                </c:pt>
                <c:pt idx="7335">
                  <c:v>227.1250500000001</c:v>
                </c:pt>
                <c:pt idx="7336">
                  <c:v>227.14003333333335</c:v>
                </c:pt>
                <c:pt idx="7337">
                  <c:v>227.15674999999999</c:v>
                </c:pt>
                <c:pt idx="7338">
                  <c:v>227.17171666666661</c:v>
                </c:pt>
                <c:pt idx="7339">
                  <c:v>227.18169999999998</c:v>
                </c:pt>
                <c:pt idx="7340">
                  <c:v>227.1900333333333</c:v>
                </c:pt>
                <c:pt idx="7341">
                  <c:v>227.19501666666667</c:v>
                </c:pt>
                <c:pt idx="7342">
                  <c:v>227.20669999999996</c:v>
                </c:pt>
                <c:pt idx="7343">
                  <c:v>227.21001666666666</c:v>
                </c:pt>
                <c:pt idx="7344">
                  <c:v>227.25169999999991</c:v>
                </c:pt>
                <c:pt idx="7345">
                  <c:v>227.26334999999995</c:v>
                </c:pt>
                <c:pt idx="7346">
                  <c:v>227.27335000000005</c:v>
                </c:pt>
                <c:pt idx="7347">
                  <c:v>227.2800166666666</c:v>
                </c:pt>
                <c:pt idx="7348">
                  <c:v>227.29669999999999</c:v>
                </c:pt>
                <c:pt idx="7349">
                  <c:v>227.30669999999998</c:v>
                </c:pt>
                <c:pt idx="7350">
                  <c:v>227.31501666666668</c:v>
                </c:pt>
                <c:pt idx="7351">
                  <c:v>227.33171666666669</c:v>
                </c:pt>
                <c:pt idx="7352">
                  <c:v>227.33834999999999</c:v>
                </c:pt>
                <c:pt idx="7353">
                  <c:v>227.34169999999995</c:v>
                </c:pt>
                <c:pt idx="7354">
                  <c:v>227.35671666666678</c:v>
                </c:pt>
                <c:pt idx="7355">
                  <c:v>227.36336666666671</c:v>
                </c:pt>
                <c:pt idx="7356">
                  <c:v>227.37170000000003</c:v>
                </c:pt>
                <c:pt idx="7357">
                  <c:v>227.37503333333336</c:v>
                </c:pt>
                <c:pt idx="7358">
                  <c:v>227.4050166666666</c:v>
                </c:pt>
                <c:pt idx="7359">
                  <c:v>227.41333333333341</c:v>
                </c:pt>
                <c:pt idx="7360">
                  <c:v>227.42335000000003</c:v>
                </c:pt>
                <c:pt idx="7361">
                  <c:v>227.43168333333335</c:v>
                </c:pt>
                <c:pt idx="7362">
                  <c:v>227.43500000000006</c:v>
                </c:pt>
                <c:pt idx="7363">
                  <c:v>227.45673333333332</c:v>
                </c:pt>
                <c:pt idx="7364">
                  <c:v>227.46500000000003</c:v>
                </c:pt>
                <c:pt idx="7365">
                  <c:v>227.47001666666665</c:v>
                </c:pt>
                <c:pt idx="7366">
                  <c:v>227.50169999999991</c:v>
                </c:pt>
                <c:pt idx="7367">
                  <c:v>227.51334999999995</c:v>
                </c:pt>
                <c:pt idx="7368">
                  <c:v>227.51671666666675</c:v>
                </c:pt>
                <c:pt idx="7369">
                  <c:v>227.52836666666667</c:v>
                </c:pt>
                <c:pt idx="7370">
                  <c:v>227.53671666666662</c:v>
                </c:pt>
                <c:pt idx="7371">
                  <c:v>227.54669999999999</c:v>
                </c:pt>
                <c:pt idx="7372">
                  <c:v>227.55003333333332</c:v>
                </c:pt>
                <c:pt idx="7373">
                  <c:v>227.58168333333344</c:v>
                </c:pt>
                <c:pt idx="7374">
                  <c:v>227.58668333333333</c:v>
                </c:pt>
                <c:pt idx="7375">
                  <c:v>227.59833333333336</c:v>
                </c:pt>
                <c:pt idx="7376">
                  <c:v>227.61001666666664</c:v>
                </c:pt>
                <c:pt idx="7377">
                  <c:v>227.62</c:v>
                </c:pt>
                <c:pt idx="7378">
                  <c:v>227.62834999999995</c:v>
                </c:pt>
                <c:pt idx="7379">
                  <c:v>227.6450000000001</c:v>
                </c:pt>
                <c:pt idx="7380">
                  <c:v>227.6550166666666</c:v>
                </c:pt>
                <c:pt idx="7381">
                  <c:v>227.67000000000007</c:v>
                </c:pt>
                <c:pt idx="7382">
                  <c:v>227.67835000000002</c:v>
                </c:pt>
                <c:pt idx="7383">
                  <c:v>227.68836666666675</c:v>
                </c:pt>
                <c:pt idx="7384">
                  <c:v>227.69335000000001</c:v>
                </c:pt>
                <c:pt idx="7385">
                  <c:v>227.71336666666673</c:v>
                </c:pt>
                <c:pt idx="7386">
                  <c:v>227.71671666666668</c:v>
                </c:pt>
                <c:pt idx="7387">
                  <c:v>227.73001666666664</c:v>
                </c:pt>
                <c:pt idx="7388">
                  <c:v>227.74003333333337</c:v>
                </c:pt>
                <c:pt idx="7389">
                  <c:v>227.75169999999991</c:v>
                </c:pt>
                <c:pt idx="7390">
                  <c:v>227.76336666666668</c:v>
                </c:pt>
                <c:pt idx="7391">
                  <c:v>227.76836666666668</c:v>
                </c:pt>
                <c:pt idx="7392">
                  <c:v>227.7817</c:v>
                </c:pt>
                <c:pt idx="7393">
                  <c:v>227.79003333333333</c:v>
                </c:pt>
                <c:pt idx="7394">
                  <c:v>227.79671666666661</c:v>
                </c:pt>
                <c:pt idx="7395">
                  <c:v>227.81500000000005</c:v>
                </c:pt>
                <c:pt idx="7396">
                  <c:v>227.82171666666659</c:v>
                </c:pt>
                <c:pt idx="7397">
                  <c:v>227.83001666666667</c:v>
                </c:pt>
                <c:pt idx="7398">
                  <c:v>227.83336666666662</c:v>
                </c:pt>
                <c:pt idx="7399">
                  <c:v>227.84670000000006</c:v>
                </c:pt>
                <c:pt idx="7400">
                  <c:v>227.85501666666664</c:v>
                </c:pt>
                <c:pt idx="7401">
                  <c:v>227.86334999999997</c:v>
                </c:pt>
                <c:pt idx="7402">
                  <c:v>227.88</c:v>
                </c:pt>
                <c:pt idx="7403">
                  <c:v>227.88335000000006</c:v>
                </c:pt>
                <c:pt idx="7404">
                  <c:v>227.89833333333331</c:v>
                </c:pt>
                <c:pt idx="7405">
                  <c:v>227.90671666666674</c:v>
                </c:pt>
                <c:pt idx="7406">
                  <c:v>227.91003333333333</c:v>
                </c:pt>
                <c:pt idx="7407">
                  <c:v>227.92169999999999</c:v>
                </c:pt>
                <c:pt idx="7408">
                  <c:v>227.9400333333333</c:v>
                </c:pt>
                <c:pt idx="7409">
                  <c:v>227.95501666666667</c:v>
                </c:pt>
                <c:pt idx="7410">
                  <c:v>227.96336666666673</c:v>
                </c:pt>
                <c:pt idx="7411">
                  <c:v>227.97171666666668</c:v>
                </c:pt>
                <c:pt idx="7412">
                  <c:v>227.99668333333329</c:v>
                </c:pt>
                <c:pt idx="7413">
                  <c:v>228.00503333333336</c:v>
                </c:pt>
                <c:pt idx="7414">
                  <c:v>228.01501666666672</c:v>
                </c:pt>
                <c:pt idx="7415">
                  <c:v>228.02170000000001</c:v>
                </c:pt>
                <c:pt idx="7416">
                  <c:v>228.0300166666666</c:v>
                </c:pt>
                <c:pt idx="7417">
                  <c:v>228.04003333333333</c:v>
                </c:pt>
                <c:pt idx="7418">
                  <c:v>228.04503333333344</c:v>
                </c:pt>
                <c:pt idx="7419">
                  <c:v>228.06336666666675</c:v>
                </c:pt>
                <c:pt idx="7420">
                  <c:v>228.07836666666674</c:v>
                </c:pt>
                <c:pt idx="7421">
                  <c:v>228.09003333333339</c:v>
                </c:pt>
                <c:pt idx="7422">
                  <c:v>228.09836666666672</c:v>
                </c:pt>
                <c:pt idx="7423">
                  <c:v>228.10503333333338</c:v>
                </c:pt>
                <c:pt idx="7424">
                  <c:v>228.11170000000004</c:v>
                </c:pt>
                <c:pt idx="7425">
                  <c:v>228.1233666666667</c:v>
                </c:pt>
                <c:pt idx="7426">
                  <c:v>228.12671666666665</c:v>
                </c:pt>
                <c:pt idx="7427">
                  <c:v>228.13836666666668</c:v>
                </c:pt>
                <c:pt idx="7428">
                  <c:v>228.14835000000005</c:v>
                </c:pt>
                <c:pt idx="7429">
                  <c:v>228.15674999999999</c:v>
                </c:pt>
                <c:pt idx="7430">
                  <c:v>228.16171666666662</c:v>
                </c:pt>
                <c:pt idx="7431">
                  <c:v>228.19670000000008</c:v>
                </c:pt>
                <c:pt idx="7432">
                  <c:v>228.20501666666667</c:v>
                </c:pt>
                <c:pt idx="7433">
                  <c:v>228.21501666666677</c:v>
                </c:pt>
                <c:pt idx="7434">
                  <c:v>228.22000000000003</c:v>
                </c:pt>
                <c:pt idx="7435">
                  <c:v>228.23170000000005</c:v>
                </c:pt>
                <c:pt idx="7436">
                  <c:v>228.23838333333333</c:v>
                </c:pt>
                <c:pt idx="7437">
                  <c:v>228.24668333333329</c:v>
                </c:pt>
                <c:pt idx="7438">
                  <c:v>228.26334999999995</c:v>
                </c:pt>
                <c:pt idx="7439">
                  <c:v>228.27001666666661</c:v>
                </c:pt>
                <c:pt idx="7440">
                  <c:v>228.29668333333325</c:v>
                </c:pt>
                <c:pt idx="7441">
                  <c:v>228.30668333333335</c:v>
                </c:pt>
                <c:pt idx="7442">
                  <c:v>228.3150333333333</c:v>
                </c:pt>
                <c:pt idx="7443">
                  <c:v>228.32668333333334</c:v>
                </c:pt>
                <c:pt idx="7444">
                  <c:v>228.33333333333326</c:v>
                </c:pt>
                <c:pt idx="7445">
                  <c:v>228.34501666666665</c:v>
                </c:pt>
                <c:pt idx="7446">
                  <c:v>228.35674999999992</c:v>
                </c:pt>
                <c:pt idx="7447">
                  <c:v>228.37003333333337</c:v>
                </c:pt>
                <c:pt idx="7448">
                  <c:v>228.38171666666676</c:v>
                </c:pt>
                <c:pt idx="7449">
                  <c:v>228.40336666666667</c:v>
                </c:pt>
                <c:pt idx="7450">
                  <c:v>228.41503333333333</c:v>
                </c:pt>
                <c:pt idx="7451">
                  <c:v>228.42338333333339</c:v>
                </c:pt>
                <c:pt idx="7452">
                  <c:v>228.43171666666672</c:v>
                </c:pt>
                <c:pt idx="7453">
                  <c:v>228.43335000000002</c:v>
                </c:pt>
                <c:pt idx="7454">
                  <c:v>228.44835000000012</c:v>
                </c:pt>
                <c:pt idx="7455">
                  <c:v>228.45674999999994</c:v>
                </c:pt>
                <c:pt idx="7456">
                  <c:v>228.46503333333339</c:v>
                </c:pt>
                <c:pt idx="7457">
                  <c:v>228.49670000000003</c:v>
                </c:pt>
                <c:pt idx="7458">
                  <c:v>228.50336666666669</c:v>
                </c:pt>
                <c:pt idx="7459">
                  <c:v>228.51501666666672</c:v>
                </c:pt>
                <c:pt idx="7460">
                  <c:v>228.52170000000001</c:v>
                </c:pt>
                <c:pt idx="7461">
                  <c:v>228.52671666666674</c:v>
                </c:pt>
                <c:pt idx="7462">
                  <c:v>228.53671666666662</c:v>
                </c:pt>
                <c:pt idx="7463">
                  <c:v>228.5450166666667</c:v>
                </c:pt>
                <c:pt idx="7464">
                  <c:v>228.55001666666669</c:v>
                </c:pt>
                <c:pt idx="7465">
                  <c:v>228.56171666666671</c:v>
                </c:pt>
                <c:pt idx="7466">
                  <c:v>228.58001666666667</c:v>
                </c:pt>
                <c:pt idx="7467">
                  <c:v>228.58833333333337</c:v>
                </c:pt>
                <c:pt idx="7468">
                  <c:v>228.60670000000005</c:v>
                </c:pt>
                <c:pt idx="7469">
                  <c:v>228.61500000000001</c:v>
                </c:pt>
                <c:pt idx="7470">
                  <c:v>228.62168333333329</c:v>
                </c:pt>
                <c:pt idx="7471">
                  <c:v>228.6567</c:v>
                </c:pt>
                <c:pt idx="7472">
                  <c:v>228.66334999999992</c:v>
                </c:pt>
                <c:pt idx="7473">
                  <c:v>228.67335000000003</c:v>
                </c:pt>
                <c:pt idx="7474">
                  <c:v>228.6900333333333</c:v>
                </c:pt>
                <c:pt idx="7475">
                  <c:v>228.69670000000008</c:v>
                </c:pt>
                <c:pt idx="7476">
                  <c:v>228.70169999999996</c:v>
                </c:pt>
                <c:pt idx="7477">
                  <c:v>228.72338333333346</c:v>
                </c:pt>
                <c:pt idx="7478">
                  <c:v>228.73171666666678</c:v>
                </c:pt>
                <c:pt idx="7479">
                  <c:v>228.73501666666664</c:v>
                </c:pt>
                <c:pt idx="7480">
                  <c:v>228.75501666666662</c:v>
                </c:pt>
                <c:pt idx="7481">
                  <c:v>228.76503333333335</c:v>
                </c:pt>
                <c:pt idx="7482">
                  <c:v>228.77335000000005</c:v>
                </c:pt>
                <c:pt idx="7483">
                  <c:v>228.7800166666666</c:v>
                </c:pt>
                <c:pt idx="7484">
                  <c:v>228.78335000000004</c:v>
                </c:pt>
                <c:pt idx="7485">
                  <c:v>228.79671666666661</c:v>
                </c:pt>
                <c:pt idx="7486">
                  <c:v>228.80336666666676</c:v>
                </c:pt>
                <c:pt idx="7487">
                  <c:v>228.81170000000009</c:v>
                </c:pt>
                <c:pt idx="7488">
                  <c:v>228.82336666666663</c:v>
                </c:pt>
                <c:pt idx="7489">
                  <c:v>228.83169999999996</c:v>
                </c:pt>
                <c:pt idx="7490">
                  <c:v>228.83836666666673</c:v>
                </c:pt>
                <c:pt idx="7491">
                  <c:v>228.84169999999995</c:v>
                </c:pt>
                <c:pt idx="7492">
                  <c:v>228.86336666666671</c:v>
                </c:pt>
                <c:pt idx="7493">
                  <c:v>228.87669999999991</c:v>
                </c:pt>
                <c:pt idx="7494">
                  <c:v>228.89670000000001</c:v>
                </c:pt>
                <c:pt idx="7495">
                  <c:v>228.9067</c:v>
                </c:pt>
                <c:pt idx="7496">
                  <c:v>228.9150166666667</c:v>
                </c:pt>
                <c:pt idx="7497">
                  <c:v>228.93003333333331</c:v>
                </c:pt>
                <c:pt idx="7498">
                  <c:v>228.93835000000001</c:v>
                </c:pt>
                <c:pt idx="7499">
                  <c:v>228.94171666666671</c:v>
                </c:pt>
                <c:pt idx="7500">
                  <c:v>228.95671666666669</c:v>
                </c:pt>
                <c:pt idx="7501">
                  <c:v>228.96836666666661</c:v>
                </c:pt>
                <c:pt idx="7502">
                  <c:v>228.9866833333333</c:v>
                </c:pt>
                <c:pt idx="7503">
                  <c:v>228.99670000000003</c:v>
                </c:pt>
                <c:pt idx="7504">
                  <c:v>229.00169999999991</c:v>
                </c:pt>
                <c:pt idx="7505">
                  <c:v>229.01168333333328</c:v>
                </c:pt>
                <c:pt idx="7506">
                  <c:v>229.02335000000005</c:v>
                </c:pt>
                <c:pt idx="7507">
                  <c:v>229.03833333333341</c:v>
                </c:pt>
                <c:pt idx="7508">
                  <c:v>229.04835000000003</c:v>
                </c:pt>
                <c:pt idx="7509">
                  <c:v>229.05503333333331</c:v>
                </c:pt>
                <c:pt idx="7510">
                  <c:v>229.06500000000005</c:v>
                </c:pt>
                <c:pt idx="7511">
                  <c:v>229.07335000000012</c:v>
                </c:pt>
                <c:pt idx="7512">
                  <c:v>229.0800333333334</c:v>
                </c:pt>
                <c:pt idx="7513">
                  <c:v>229.09833333333336</c:v>
                </c:pt>
                <c:pt idx="7514">
                  <c:v>229.10671666666678</c:v>
                </c:pt>
                <c:pt idx="7515">
                  <c:v>229.11336666666671</c:v>
                </c:pt>
                <c:pt idx="7516">
                  <c:v>229.13003333333336</c:v>
                </c:pt>
                <c:pt idx="7517">
                  <c:v>229.14003333333335</c:v>
                </c:pt>
                <c:pt idx="7518">
                  <c:v>229.14835000000005</c:v>
                </c:pt>
                <c:pt idx="7519">
                  <c:v>229.1550166666666</c:v>
                </c:pt>
                <c:pt idx="7520">
                  <c:v>229.16171666666662</c:v>
                </c:pt>
                <c:pt idx="7521">
                  <c:v>229.17169999999999</c:v>
                </c:pt>
                <c:pt idx="7522">
                  <c:v>229.18169999999998</c:v>
                </c:pt>
                <c:pt idx="7523">
                  <c:v>229.22336666666672</c:v>
                </c:pt>
                <c:pt idx="7524">
                  <c:v>229.22834999999998</c:v>
                </c:pt>
                <c:pt idx="7525">
                  <c:v>229.23503333333326</c:v>
                </c:pt>
                <c:pt idx="7526">
                  <c:v>229.24670000000003</c:v>
                </c:pt>
                <c:pt idx="7527">
                  <c:v>229.25503333333336</c:v>
                </c:pt>
                <c:pt idx="7528">
                  <c:v>229.26334999999995</c:v>
                </c:pt>
                <c:pt idx="7529">
                  <c:v>229.27001666666661</c:v>
                </c:pt>
                <c:pt idx="7530">
                  <c:v>229.27835000000005</c:v>
                </c:pt>
                <c:pt idx="7531">
                  <c:v>229.2900166666667</c:v>
                </c:pt>
                <c:pt idx="7532">
                  <c:v>229.31333333333339</c:v>
                </c:pt>
                <c:pt idx="7533">
                  <c:v>229.31668333333334</c:v>
                </c:pt>
                <c:pt idx="7534">
                  <c:v>229.34000000000003</c:v>
                </c:pt>
                <c:pt idx="7535">
                  <c:v>229.34836666666672</c:v>
                </c:pt>
                <c:pt idx="7536">
                  <c:v>229.35171666666668</c:v>
                </c:pt>
                <c:pt idx="7537">
                  <c:v>229.36503333333337</c:v>
                </c:pt>
                <c:pt idx="7538">
                  <c:v>229.3733666666667</c:v>
                </c:pt>
                <c:pt idx="7539">
                  <c:v>229.38170000000002</c:v>
                </c:pt>
                <c:pt idx="7540">
                  <c:v>229.38834999999995</c:v>
                </c:pt>
                <c:pt idx="7541">
                  <c:v>229.40336666666667</c:v>
                </c:pt>
                <c:pt idx="7542">
                  <c:v>229.42169999999999</c:v>
                </c:pt>
                <c:pt idx="7543">
                  <c:v>229.43836666666675</c:v>
                </c:pt>
                <c:pt idx="7544">
                  <c:v>229.46336666666673</c:v>
                </c:pt>
                <c:pt idx="7545">
                  <c:v>229.47170000000006</c:v>
                </c:pt>
                <c:pt idx="7546">
                  <c:v>229.47834999999998</c:v>
                </c:pt>
                <c:pt idx="7547">
                  <c:v>229.49835000000007</c:v>
                </c:pt>
                <c:pt idx="7548">
                  <c:v>229.50670000000002</c:v>
                </c:pt>
                <c:pt idx="7549">
                  <c:v>229.51499999999999</c:v>
                </c:pt>
                <c:pt idx="7550">
                  <c:v>229.52168333333327</c:v>
                </c:pt>
                <c:pt idx="7551">
                  <c:v>229.5317</c:v>
                </c:pt>
                <c:pt idx="7552">
                  <c:v>229.53836666666666</c:v>
                </c:pt>
                <c:pt idx="7553">
                  <c:v>229.55669999999998</c:v>
                </c:pt>
                <c:pt idx="7554">
                  <c:v>229.56168333333335</c:v>
                </c:pt>
                <c:pt idx="7555">
                  <c:v>229.57668333333334</c:v>
                </c:pt>
                <c:pt idx="7556">
                  <c:v>229.58834999999999</c:v>
                </c:pt>
                <c:pt idx="7557">
                  <c:v>229.61501666666675</c:v>
                </c:pt>
                <c:pt idx="7558">
                  <c:v>229.62176666666676</c:v>
                </c:pt>
                <c:pt idx="7559">
                  <c:v>229.63003333333336</c:v>
                </c:pt>
                <c:pt idx="7560">
                  <c:v>229.63336666666669</c:v>
                </c:pt>
                <c:pt idx="7561">
                  <c:v>229.64835000000005</c:v>
                </c:pt>
                <c:pt idx="7562">
                  <c:v>229.65671666666674</c:v>
                </c:pt>
                <c:pt idx="7563">
                  <c:v>229.66503333333333</c:v>
                </c:pt>
                <c:pt idx="7564">
                  <c:v>229.68001666666669</c:v>
                </c:pt>
                <c:pt idx="7565">
                  <c:v>229.6900333333333</c:v>
                </c:pt>
                <c:pt idx="7566">
                  <c:v>229.69501666666667</c:v>
                </c:pt>
                <c:pt idx="7567">
                  <c:v>229.70501666666667</c:v>
                </c:pt>
                <c:pt idx="7568">
                  <c:v>229.71501666666677</c:v>
                </c:pt>
                <c:pt idx="7569">
                  <c:v>229.72168333333332</c:v>
                </c:pt>
                <c:pt idx="7570">
                  <c:v>229.73003333333338</c:v>
                </c:pt>
                <c:pt idx="7571">
                  <c:v>229.74670000000003</c:v>
                </c:pt>
                <c:pt idx="7572">
                  <c:v>229.75501666666662</c:v>
                </c:pt>
                <c:pt idx="7573">
                  <c:v>229.76004999999998</c:v>
                </c:pt>
                <c:pt idx="7574">
                  <c:v>229.7700000000001</c:v>
                </c:pt>
                <c:pt idx="7575">
                  <c:v>229.77833333333342</c:v>
                </c:pt>
                <c:pt idx="7576">
                  <c:v>229.78668333333337</c:v>
                </c:pt>
                <c:pt idx="7577">
                  <c:v>229.79176666666672</c:v>
                </c:pt>
                <c:pt idx="7578">
                  <c:v>229.81336666666675</c:v>
                </c:pt>
                <c:pt idx="7579">
                  <c:v>229.81678333333343</c:v>
                </c:pt>
                <c:pt idx="7580">
                  <c:v>229.83001666666667</c:v>
                </c:pt>
                <c:pt idx="7581">
                  <c:v>229.83670000000006</c:v>
                </c:pt>
                <c:pt idx="7582">
                  <c:v>229.85501666666664</c:v>
                </c:pt>
                <c:pt idx="7583">
                  <c:v>229.87003333333337</c:v>
                </c:pt>
                <c:pt idx="7584">
                  <c:v>229.88171666666676</c:v>
                </c:pt>
                <c:pt idx="7585">
                  <c:v>229.89501666666661</c:v>
                </c:pt>
                <c:pt idx="7586">
                  <c:v>229.90671666666674</c:v>
                </c:pt>
                <c:pt idx="7587">
                  <c:v>229.9200166666667</c:v>
                </c:pt>
                <c:pt idx="7588">
                  <c:v>229.93001666666669</c:v>
                </c:pt>
                <c:pt idx="7589">
                  <c:v>229.93836666666675</c:v>
                </c:pt>
                <c:pt idx="7590">
                  <c:v>229.94835000000012</c:v>
                </c:pt>
                <c:pt idx="7591">
                  <c:v>229.95678333333331</c:v>
                </c:pt>
                <c:pt idx="7592">
                  <c:v>229.96003333333329</c:v>
                </c:pt>
                <c:pt idx="7593">
                  <c:v>229.98501666666664</c:v>
                </c:pt>
                <c:pt idx="7594">
                  <c:v>229.99671666666666</c:v>
                </c:pt>
                <c:pt idx="7595">
                  <c:v>230.00670000000002</c:v>
                </c:pt>
                <c:pt idx="7596">
                  <c:v>230.01501666666672</c:v>
                </c:pt>
                <c:pt idx="7597">
                  <c:v>230.02509999999995</c:v>
                </c:pt>
                <c:pt idx="7598">
                  <c:v>230.0400166666667</c:v>
                </c:pt>
                <c:pt idx="7599">
                  <c:v>230.05500000000006</c:v>
                </c:pt>
                <c:pt idx="7600">
                  <c:v>230.07335000000012</c:v>
                </c:pt>
                <c:pt idx="7601">
                  <c:v>230.08001666666667</c:v>
                </c:pt>
                <c:pt idx="7602">
                  <c:v>230.09670000000006</c:v>
                </c:pt>
                <c:pt idx="7603">
                  <c:v>230.11501666666675</c:v>
                </c:pt>
                <c:pt idx="7604">
                  <c:v>230.12168333333329</c:v>
                </c:pt>
                <c:pt idx="7605">
                  <c:v>230.12669999999991</c:v>
                </c:pt>
                <c:pt idx="7606">
                  <c:v>230.13833333333332</c:v>
                </c:pt>
                <c:pt idx="7607">
                  <c:v>230.14176666666663</c:v>
                </c:pt>
                <c:pt idx="7608">
                  <c:v>230.15671666666674</c:v>
                </c:pt>
                <c:pt idx="7609">
                  <c:v>230.16333333333341</c:v>
                </c:pt>
                <c:pt idx="7610">
                  <c:v>230.17335000000003</c:v>
                </c:pt>
                <c:pt idx="7611">
                  <c:v>230.18003333333331</c:v>
                </c:pt>
                <c:pt idx="7612">
                  <c:v>230.18670000000009</c:v>
                </c:pt>
                <c:pt idx="7613">
                  <c:v>230.19836666666663</c:v>
                </c:pt>
                <c:pt idx="7614">
                  <c:v>230.22511666666674</c:v>
                </c:pt>
                <c:pt idx="7615">
                  <c:v>230.24003333333337</c:v>
                </c:pt>
                <c:pt idx="7616">
                  <c:v>230.25675000000001</c:v>
                </c:pt>
                <c:pt idx="7617">
                  <c:v>230.26503333333335</c:v>
                </c:pt>
                <c:pt idx="7618">
                  <c:v>230.27336666666667</c:v>
                </c:pt>
                <c:pt idx="7619">
                  <c:v>230.28335000000004</c:v>
                </c:pt>
                <c:pt idx="7620">
                  <c:v>230.29836666666665</c:v>
                </c:pt>
                <c:pt idx="7621">
                  <c:v>230.30836666666664</c:v>
                </c:pt>
                <c:pt idx="7622">
                  <c:v>230.31669999999997</c:v>
                </c:pt>
                <c:pt idx="7623">
                  <c:v>230.32170000000008</c:v>
                </c:pt>
                <c:pt idx="7624">
                  <c:v>230.33336666666662</c:v>
                </c:pt>
                <c:pt idx="7625">
                  <c:v>230.34169999999995</c:v>
                </c:pt>
                <c:pt idx="7626">
                  <c:v>230.3483500000001</c:v>
                </c:pt>
                <c:pt idx="7627">
                  <c:v>230.35501666666664</c:v>
                </c:pt>
                <c:pt idx="7628">
                  <c:v>230.36001666666664</c:v>
                </c:pt>
                <c:pt idx="7629">
                  <c:v>230.38001666666662</c:v>
                </c:pt>
                <c:pt idx="7630">
                  <c:v>230.38834999999995</c:v>
                </c:pt>
                <c:pt idx="7631">
                  <c:v>230.40671666666674</c:v>
                </c:pt>
                <c:pt idx="7632">
                  <c:v>230.41669999999999</c:v>
                </c:pt>
                <c:pt idx="7633">
                  <c:v>230.42169999999999</c:v>
                </c:pt>
                <c:pt idx="7634">
                  <c:v>230.43336666666664</c:v>
                </c:pt>
                <c:pt idx="7635">
                  <c:v>230.44171666666671</c:v>
                </c:pt>
                <c:pt idx="7636">
                  <c:v>230.44835000000012</c:v>
                </c:pt>
                <c:pt idx="7637">
                  <c:v>230.45671666666669</c:v>
                </c:pt>
                <c:pt idx="7638">
                  <c:v>230.47503333333327</c:v>
                </c:pt>
                <c:pt idx="7639">
                  <c:v>230.48335000000009</c:v>
                </c:pt>
                <c:pt idx="7640">
                  <c:v>230.4983666666667</c:v>
                </c:pt>
                <c:pt idx="7641">
                  <c:v>230.50671666666676</c:v>
                </c:pt>
                <c:pt idx="7642">
                  <c:v>230.51501666666672</c:v>
                </c:pt>
                <c:pt idx="7643">
                  <c:v>230.53336666666667</c:v>
                </c:pt>
                <c:pt idx="7644">
                  <c:v>230.54169999999999</c:v>
                </c:pt>
                <c:pt idx="7645">
                  <c:v>230.56501666666668</c:v>
                </c:pt>
                <c:pt idx="7646">
                  <c:v>230.57503333333329</c:v>
                </c:pt>
                <c:pt idx="7647">
                  <c:v>230.58169999999996</c:v>
                </c:pt>
                <c:pt idx="7648">
                  <c:v>230.59003333333339</c:v>
                </c:pt>
                <c:pt idx="7649">
                  <c:v>230.59334999999999</c:v>
                </c:pt>
                <c:pt idx="7650">
                  <c:v>230.60835000000009</c:v>
                </c:pt>
                <c:pt idx="7651">
                  <c:v>230.61501666666675</c:v>
                </c:pt>
                <c:pt idx="7652">
                  <c:v>230.61836666666659</c:v>
                </c:pt>
                <c:pt idx="7653">
                  <c:v>230.63001666666662</c:v>
                </c:pt>
                <c:pt idx="7654">
                  <c:v>230.65671666666674</c:v>
                </c:pt>
                <c:pt idx="7655">
                  <c:v>230.66170000000011</c:v>
                </c:pt>
                <c:pt idx="7656">
                  <c:v>230.70671666666669</c:v>
                </c:pt>
                <c:pt idx="7657">
                  <c:v>230.71170000000006</c:v>
                </c:pt>
                <c:pt idx="7658">
                  <c:v>230.7333666666666</c:v>
                </c:pt>
                <c:pt idx="7659">
                  <c:v>230.74170000000004</c:v>
                </c:pt>
                <c:pt idx="7660">
                  <c:v>230.75670000000002</c:v>
                </c:pt>
                <c:pt idx="7661">
                  <c:v>230.76501666666672</c:v>
                </c:pt>
                <c:pt idx="7662">
                  <c:v>230.76836666666668</c:v>
                </c:pt>
                <c:pt idx="7663">
                  <c:v>230.78335000000004</c:v>
                </c:pt>
                <c:pt idx="7664">
                  <c:v>230.79003333333333</c:v>
                </c:pt>
                <c:pt idx="7665">
                  <c:v>230.80669999999998</c:v>
                </c:pt>
                <c:pt idx="7666">
                  <c:v>230.81001666666668</c:v>
                </c:pt>
                <c:pt idx="7667">
                  <c:v>230.82168333333334</c:v>
                </c:pt>
                <c:pt idx="7668">
                  <c:v>230.83000000000004</c:v>
                </c:pt>
                <c:pt idx="7669">
                  <c:v>230.84001666666677</c:v>
                </c:pt>
                <c:pt idx="7670">
                  <c:v>230.84833333333336</c:v>
                </c:pt>
                <c:pt idx="7671">
                  <c:v>230.85168333333331</c:v>
                </c:pt>
                <c:pt idx="7672">
                  <c:v>230.86670000000004</c:v>
                </c:pt>
                <c:pt idx="7673">
                  <c:v>230.8766833333334</c:v>
                </c:pt>
                <c:pt idx="7674">
                  <c:v>230.89001666666672</c:v>
                </c:pt>
                <c:pt idx="7675">
                  <c:v>230.8950000000001</c:v>
                </c:pt>
                <c:pt idx="7676">
                  <c:v>230.92503333333332</c:v>
                </c:pt>
                <c:pt idx="7677">
                  <c:v>230.94171666666671</c:v>
                </c:pt>
                <c:pt idx="7678">
                  <c:v>230.95676666666668</c:v>
                </c:pt>
                <c:pt idx="7679">
                  <c:v>230.96671666666668</c:v>
                </c:pt>
                <c:pt idx="7680">
                  <c:v>230.97336666666672</c:v>
                </c:pt>
                <c:pt idx="7681">
                  <c:v>230.98170000000005</c:v>
                </c:pt>
                <c:pt idx="7682">
                  <c:v>231.00836666666669</c:v>
                </c:pt>
                <c:pt idx="7683">
                  <c:v>231.01336666666668</c:v>
                </c:pt>
                <c:pt idx="7684">
                  <c:v>231.02505000000008</c:v>
                </c:pt>
                <c:pt idx="7685">
                  <c:v>231.03336666666667</c:v>
                </c:pt>
                <c:pt idx="7686">
                  <c:v>231.03671666666662</c:v>
                </c:pt>
                <c:pt idx="7687">
                  <c:v>231.04835000000003</c:v>
                </c:pt>
                <c:pt idx="7688">
                  <c:v>231.05501666666669</c:v>
                </c:pt>
                <c:pt idx="7689">
                  <c:v>231.06168333333335</c:v>
                </c:pt>
                <c:pt idx="7690">
                  <c:v>231.07343333333336</c:v>
                </c:pt>
                <c:pt idx="7691">
                  <c:v>231.0767166666667</c:v>
                </c:pt>
                <c:pt idx="7692">
                  <c:v>231.10001666666676</c:v>
                </c:pt>
                <c:pt idx="7693">
                  <c:v>231.10671666666678</c:v>
                </c:pt>
                <c:pt idx="7694">
                  <c:v>231.1250500000001</c:v>
                </c:pt>
                <c:pt idx="7695">
                  <c:v>231.13170000000002</c:v>
                </c:pt>
                <c:pt idx="7696">
                  <c:v>231.14170000000001</c:v>
                </c:pt>
                <c:pt idx="7697">
                  <c:v>231.14501666666661</c:v>
                </c:pt>
                <c:pt idx="7698">
                  <c:v>231.15499999999997</c:v>
                </c:pt>
                <c:pt idx="7699">
                  <c:v>231.16336666666666</c:v>
                </c:pt>
                <c:pt idx="7700">
                  <c:v>231.17169999999999</c:v>
                </c:pt>
                <c:pt idx="7701">
                  <c:v>231.20169999999996</c:v>
                </c:pt>
                <c:pt idx="7702">
                  <c:v>231.24003333333337</c:v>
                </c:pt>
                <c:pt idx="7703">
                  <c:v>231.25001666666674</c:v>
                </c:pt>
                <c:pt idx="7704">
                  <c:v>231.25838333333343</c:v>
                </c:pt>
                <c:pt idx="7705">
                  <c:v>231.26503333333335</c:v>
                </c:pt>
                <c:pt idx="7706">
                  <c:v>231.2817</c:v>
                </c:pt>
                <c:pt idx="7707">
                  <c:v>231.29836666666665</c:v>
                </c:pt>
                <c:pt idx="7708">
                  <c:v>231.30669999999998</c:v>
                </c:pt>
                <c:pt idx="7709">
                  <c:v>231.32170000000008</c:v>
                </c:pt>
                <c:pt idx="7710">
                  <c:v>231.3267166666667</c:v>
                </c:pt>
                <c:pt idx="7711">
                  <c:v>231.33671666666669</c:v>
                </c:pt>
                <c:pt idx="7712">
                  <c:v>231.3483500000001</c:v>
                </c:pt>
                <c:pt idx="7713">
                  <c:v>231.35169999999994</c:v>
                </c:pt>
                <c:pt idx="7714">
                  <c:v>231.3733666666667</c:v>
                </c:pt>
                <c:pt idx="7715">
                  <c:v>231.38335000000006</c:v>
                </c:pt>
                <c:pt idx="7716">
                  <c:v>231.38670000000002</c:v>
                </c:pt>
                <c:pt idx="7717">
                  <c:v>231.41835000000003</c:v>
                </c:pt>
                <c:pt idx="7718">
                  <c:v>231.44169999999997</c:v>
                </c:pt>
                <c:pt idx="7719">
                  <c:v>231.44670000000008</c:v>
                </c:pt>
                <c:pt idx="7720">
                  <c:v>231.47501666666676</c:v>
                </c:pt>
                <c:pt idx="7721">
                  <c:v>231.48168333333342</c:v>
                </c:pt>
                <c:pt idx="7722">
                  <c:v>231.49001666666675</c:v>
                </c:pt>
                <c:pt idx="7723">
                  <c:v>231.50501666666662</c:v>
                </c:pt>
                <c:pt idx="7724">
                  <c:v>231.51333333333332</c:v>
                </c:pt>
                <c:pt idx="7725">
                  <c:v>231.52335000000005</c:v>
                </c:pt>
                <c:pt idx="7726">
                  <c:v>231.54335000000003</c:v>
                </c:pt>
                <c:pt idx="7727">
                  <c:v>231.56335000000001</c:v>
                </c:pt>
                <c:pt idx="7728">
                  <c:v>231.57499999999993</c:v>
                </c:pt>
                <c:pt idx="7729">
                  <c:v>231.58168333333344</c:v>
                </c:pt>
                <c:pt idx="7730">
                  <c:v>231.59001666666677</c:v>
                </c:pt>
                <c:pt idx="7731">
                  <c:v>231.59501666666665</c:v>
                </c:pt>
                <c:pt idx="7732">
                  <c:v>231.6116833333333</c:v>
                </c:pt>
                <c:pt idx="7733">
                  <c:v>231.62170000000003</c:v>
                </c:pt>
                <c:pt idx="7734">
                  <c:v>231.64171666666675</c:v>
                </c:pt>
                <c:pt idx="7735">
                  <c:v>231.64671666666663</c:v>
                </c:pt>
                <c:pt idx="7736">
                  <c:v>231.65335000000005</c:v>
                </c:pt>
                <c:pt idx="7737">
                  <c:v>231.66176666666672</c:v>
                </c:pt>
                <c:pt idx="7738">
                  <c:v>231.67336666666665</c:v>
                </c:pt>
                <c:pt idx="7739">
                  <c:v>231.67836666666676</c:v>
                </c:pt>
                <c:pt idx="7740">
                  <c:v>231.70671666666669</c:v>
                </c:pt>
                <c:pt idx="7741">
                  <c:v>231.71003333333329</c:v>
                </c:pt>
                <c:pt idx="7742">
                  <c:v>231.72336666666672</c:v>
                </c:pt>
                <c:pt idx="7743">
                  <c:v>231.73168333333342</c:v>
                </c:pt>
                <c:pt idx="7744">
                  <c:v>231.74171666666666</c:v>
                </c:pt>
                <c:pt idx="7745">
                  <c:v>231.74503333333337</c:v>
                </c:pt>
                <c:pt idx="7746">
                  <c:v>231.76003333333324</c:v>
                </c:pt>
                <c:pt idx="7747">
                  <c:v>231.77503333333334</c:v>
                </c:pt>
                <c:pt idx="7748">
                  <c:v>231.78335000000004</c:v>
                </c:pt>
                <c:pt idx="7749">
                  <c:v>231.7900166666667</c:v>
                </c:pt>
                <c:pt idx="7750">
                  <c:v>231.79836666666665</c:v>
                </c:pt>
                <c:pt idx="7751">
                  <c:v>231.80671666666672</c:v>
                </c:pt>
                <c:pt idx="7752">
                  <c:v>231.83005000000003</c:v>
                </c:pt>
                <c:pt idx="7753">
                  <c:v>231.84169999999995</c:v>
                </c:pt>
                <c:pt idx="7754">
                  <c:v>231.85001666666676</c:v>
                </c:pt>
                <c:pt idx="7755">
                  <c:v>231.8583666666666</c:v>
                </c:pt>
                <c:pt idx="7756">
                  <c:v>231.87001666666663</c:v>
                </c:pt>
                <c:pt idx="7757">
                  <c:v>231.88001666666662</c:v>
                </c:pt>
                <c:pt idx="7758">
                  <c:v>231.90003333333334</c:v>
                </c:pt>
                <c:pt idx="7759">
                  <c:v>231.92669999999998</c:v>
                </c:pt>
                <c:pt idx="7760">
                  <c:v>231.94833333333338</c:v>
                </c:pt>
                <c:pt idx="7761">
                  <c:v>231.95835</c:v>
                </c:pt>
                <c:pt idx="7762">
                  <c:v>231.96669999999995</c:v>
                </c:pt>
                <c:pt idx="7763">
                  <c:v>231.9733500000001</c:v>
                </c:pt>
                <c:pt idx="7764">
                  <c:v>231.98333333333335</c:v>
                </c:pt>
                <c:pt idx="7765">
                  <c:v>231.99170000000004</c:v>
                </c:pt>
                <c:pt idx="7766">
                  <c:v>232.00001666666674</c:v>
                </c:pt>
                <c:pt idx="7767">
                  <c:v>232.0100000000001</c:v>
                </c:pt>
                <c:pt idx="7768">
                  <c:v>232.02503333333334</c:v>
                </c:pt>
                <c:pt idx="7769">
                  <c:v>232.05008333333342</c:v>
                </c:pt>
                <c:pt idx="7770">
                  <c:v>232.05335000000002</c:v>
                </c:pt>
                <c:pt idx="7771">
                  <c:v>232.06335000000001</c:v>
                </c:pt>
                <c:pt idx="7772">
                  <c:v>232.07336666666663</c:v>
                </c:pt>
                <c:pt idx="7773">
                  <c:v>232.09171666666668</c:v>
                </c:pt>
                <c:pt idx="7774">
                  <c:v>232.10001666666676</c:v>
                </c:pt>
                <c:pt idx="7775">
                  <c:v>232.11670000000004</c:v>
                </c:pt>
                <c:pt idx="7776">
                  <c:v>232.12338333333344</c:v>
                </c:pt>
                <c:pt idx="7777">
                  <c:v>232.12834999999995</c:v>
                </c:pt>
                <c:pt idx="7778">
                  <c:v>232.15005000000008</c:v>
                </c:pt>
                <c:pt idx="7779">
                  <c:v>232.15671666666674</c:v>
                </c:pt>
                <c:pt idx="7780">
                  <c:v>232.16503333333333</c:v>
                </c:pt>
                <c:pt idx="7781">
                  <c:v>232.17503333333332</c:v>
                </c:pt>
                <c:pt idx="7782">
                  <c:v>232.2050333333334</c:v>
                </c:pt>
                <c:pt idx="7783">
                  <c:v>232.22836666666672</c:v>
                </c:pt>
                <c:pt idx="7784">
                  <c:v>232.23836666666671</c:v>
                </c:pt>
                <c:pt idx="7785">
                  <c:v>232.25671666666676</c:v>
                </c:pt>
                <c:pt idx="7786">
                  <c:v>232.26003333333324</c:v>
                </c:pt>
                <c:pt idx="7787">
                  <c:v>232.27336666666667</c:v>
                </c:pt>
                <c:pt idx="7788">
                  <c:v>232.32336666666663</c:v>
                </c:pt>
                <c:pt idx="7789">
                  <c:v>232.33336666666662</c:v>
                </c:pt>
                <c:pt idx="7790">
                  <c:v>232.33834999999999</c:v>
                </c:pt>
                <c:pt idx="7791">
                  <c:v>232.34501666666665</c:v>
                </c:pt>
                <c:pt idx="7792">
                  <c:v>232.36501666666675</c:v>
                </c:pt>
                <c:pt idx="7793">
                  <c:v>232.3816833333334</c:v>
                </c:pt>
                <c:pt idx="7794">
                  <c:v>232.39335000000005</c:v>
                </c:pt>
                <c:pt idx="7795">
                  <c:v>232.41000000000008</c:v>
                </c:pt>
                <c:pt idx="7796">
                  <c:v>232.42171666666661</c:v>
                </c:pt>
                <c:pt idx="7797">
                  <c:v>232.44001666666668</c:v>
                </c:pt>
                <c:pt idx="7798">
                  <c:v>232.45001666666667</c:v>
                </c:pt>
                <c:pt idx="7799">
                  <c:v>232.45501666666667</c:v>
                </c:pt>
                <c:pt idx="7800">
                  <c:v>232.46671666666668</c:v>
                </c:pt>
                <c:pt idx="7801">
                  <c:v>232.47336666666672</c:v>
                </c:pt>
                <c:pt idx="7802">
                  <c:v>232.48335000000009</c:v>
                </c:pt>
                <c:pt idx="7803">
                  <c:v>232.4983666666667</c:v>
                </c:pt>
                <c:pt idx="7804">
                  <c:v>232.50171666666665</c:v>
                </c:pt>
                <c:pt idx="7805">
                  <c:v>232.51501666666672</c:v>
                </c:pt>
                <c:pt idx="7806">
                  <c:v>232.51835000000005</c:v>
                </c:pt>
                <c:pt idx="7807">
                  <c:v>232.53003333333334</c:v>
                </c:pt>
                <c:pt idx="7808">
                  <c:v>232.53836666666666</c:v>
                </c:pt>
                <c:pt idx="7809">
                  <c:v>232.55671666666672</c:v>
                </c:pt>
                <c:pt idx="7810">
                  <c:v>232.56170000000009</c:v>
                </c:pt>
                <c:pt idx="7811">
                  <c:v>232.57336666666663</c:v>
                </c:pt>
                <c:pt idx="7812">
                  <c:v>232.58335</c:v>
                </c:pt>
                <c:pt idx="7813">
                  <c:v>232.59176666666667</c:v>
                </c:pt>
                <c:pt idx="7814">
                  <c:v>232.5983500000001</c:v>
                </c:pt>
                <c:pt idx="7815">
                  <c:v>232.60670000000005</c:v>
                </c:pt>
                <c:pt idx="7816">
                  <c:v>232.63336666666669</c:v>
                </c:pt>
                <c:pt idx="7817">
                  <c:v>232.64003333333335</c:v>
                </c:pt>
                <c:pt idx="7818">
                  <c:v>232.64670000000001</c:v>
                </c:pt>
                <c:pt idx="7819">
                  <c:v>232.6550166666666</c:v>
                </c:pt>
                <c:pt idx="7820">
                  <c:v>232.66334999999992</c:v>
                </c:pt>
                <c:pt idx="7821">
                  <c:v>232.67335000000003</c:v>
                </c:pt>
                <c:pt idx="7822">
                  <c:v>232.68333333333328</c:v>
                </c:pt>
                <c:pt idx="7823">
                  <c:v>232.69171666666671</c:v>
                </c:pt>
                <c:pt idx="7824">
                  <c:v>232.69670000000008</c:v>
                </c:pt>
                <c:pt idx="7825">
                  <c:v>232.70669999999996</c:v>
                </c:pt>
                <c:pt idx="7826">
                  <c:v>232.71833333333336</c:v>
                </c:pt>
                <c:pt idx="7827">
                  <c:v>232.73000000000002</c:v>
                </c:pt>
                <c:pt idx="7828">
                  <c:v>232.7366833333333</c:v>
                </c:pt>
                <c:pt idx="7829">
                  <c:v>232.74503333333337</c:v>
                </c:pt>
                <c:pt idx="7830">
                  <c:v>232.75673333333339</c:v>
                </c:pt>
                <c:pt idx="7831">
                  <c:v>232.7700000000001</c:v>
                </c:pt>
                <c:pt idx="7832">
                  <c:v>232.7817</c:v>
                </c:pt>
                <c:pt idx="7833">
                  <c:v>232.78501666666671</c:v>
                </c:pt>
                <c:pt idx="7834">
                  <c:v>232.79336666666666</c:v>
                </c:pt>
                <c:pt idx="7835">
                  <c:v>232.80836666666664</c:v>
                </c:pt>
                <c:pt idx="7836">
                  <c:v>232.81669999999997</c:v>
                </c:pt>
                <c:pt idx="7837">
                  <c:v>232.82336666666663</c:v>
                </c:pt>
                <c:pt idx="7838">
                  <c:v>232.83169999999996</c:v>
                </c:pt>
                <c:pt idx="7839">
                  <c:v>232.83836666666673</c:v>
                </c:pt>
                <c:pt idx="7840">
                  <c:v>232.84336666666661</c:v>
                </c:pt>
                <c:pt idx="7841">
                  <c:v>232.8583666666666</c:v>
                </c:pt>
                <c:pt idx="7842">
                  <c:v>232.86503333333337</c:v>
                </c:pt>
                <c:pt idx="7843">
                  <c:v>232.87335000000007</c:v>
                </c:pt>
                <c:pt idx="7844">
                  <c:v>232.87834999999995</c:v>
                </c:pt>
                <c:pt idx="7845">
                  <c:v>232.88834999999995</c:v>
                </c:pt>
                <c:pt idx="7846">
                  <c:v>232.89670000000001</c:v>
                </c:pt>
                <c:pt idx="7847">
                  <c:v>232.90835000000004</c:v>
                </c:pt>
                <c:pt idx="7848">
                  <c:v>232.91668333333337</c:v>
                </c:pt>
                <c:pt idx="7849">
                  <c:v>232.93169999999998</c:v>
                </c:pt>
                <c:pt idx="7850">
                  <c:v>232.94168333333334</c:v>
                </c:pt>
                <c:pt idx="7851">
                  <c:v>232.94833333333338</c:v>
                </c:pt>
                <c:pt idx="7852">
                  <c:v>232.9550333333334</c:v>
                </c:pt>
                <c:pt idx="7853">
                  <c:v>232.96333333333337</c:v>
                </c:pt>
                <c:pt idx="7854">
                  <c:v>232.9733500000001</c:v>
                </c:pt>
                <c:pt idx="7855">
                  <c:v>232.98171666666678</c:v>
                </c:pt>
                <c:pt idx="7856">
                  <c:v>232.98834999999997</c:v>
                </c:pt>
                <c:pt idx="7857">
                  <c:v>232.99835000000007</c:v>
                </c:pt>
                <c:pt idx="7858">
                  <c:v>233.01501666666672</c:v>
                </c:pt>
                <c:pt idx="7859">
                  <c:v>233.02170000000001</c:v>
                </c:pt>
                <c:pt idx="7860">
                  <c:v>233.04835000000003</c:v>
                </c:pt>
                <c:pt idx="7861">
                  <c:v>233.0567666666667</c:v>
                </c:pt>
                <c:pt idx="7862">
                  <c:v>233.07503333333329</c:v>
                </c:pt>
                <c:pt idx="7863">
                  <c:v>233.08176666666668</c:v>
                </c:pt>
                <c:pt idx="7864">
                  <c:v>233.09003333333339</c:v>
                </c:pt>
                <c:pt idx="7865">
                  <c:v>233.09671666666668</c:v>
                </c:pt>
                <c:pt idx="7866">
                  <c:v>233.12168333333329</c:v>
                </c:pt>
                <c:pt idx="7867">
                  <c:v>233.14170000000001</c:v>
                </c:pt>
                <c:pt idx="7868">
                  <c:v>233.14835000000005</c:v>
                </c:pt>
                <c:pt idx="7869">
                  <c:v>233.1583833333334</c:v>
                </c:pt>
                <c:pt idx="7870">
                  <c:v>233.2050333333334</c:v>
                </c:pt>
                <c:pt idx="7871">
                  <c:v>233.22001666666665</c:v>
                </c:pt>
                <c:pt idx="7872">
                  <c:v>233.23170000000005</c:v>
                </c:pt>
                <c:pt idx="7873">
                  <c:v>233.24003333333337</c:v>
                </c:pt>
                <c:pt idx="7874">
                  <c:v>233.26336666666668</c:v>
                </c:pt>
                <c:pt idx="7875">
                  <c:v>233.27503333333334</c:v>
                </c:pt>
                <c:pt idx="7876">
                  <c:v>233.28335000000004</c:v>
                </c:pt>
                <c:pt idx="7877">
                  <c:v>233.29003333333333</c:v>
                </c:pt>
                <c:pt idx="7878">
                  <c:v>233.29671666666661</c:v>
                </c:pt>
                <c:pt idx="7879">
                  <c:v>233.31335000000001</c:v>
                </c:pt>
                <c:pt idx="7880">
                  <c:v>233.32505000000003</c:v>
                </c:pt>
                <c:pt idx="7881">
                  <c:v>233.32836666666674</c:v>
                </c:pt>
                <c:pt idx="7882">
                  <c:v>233.34003333333339</c:v>
                </c:pt>
                <c:pt idx="7883">
                  <c:v>233.35001666666676</c:v>
                </c:pt>
                <c:pt idx="7884">
                  <c:v>233.3583666666666</c:v>
                </c:pt>
                <c:pt idx="7885">
                  <c:v>233.37003333333337</c:v>
                </c:pt>
                <c:pt idx="7886">
                  <c:v>233.38001666666662</c:v>
                </c:pt>
                <c:pt idx="7887">
                  <c:v>233.4050166666666</c:v>
                </c:pt>
                <c:pt idx="7888">
                  <c:v>233.42671666666672</c:v>
                </c:pt>
                <c:pt idx="7889">
                  <c:v>233.43835000000001</c:v>
                </c:pt>
                <c:pt idx="7890">
                  <c:v>233.45501666666667</c:v>
                </c:pt>
                <c:pt idx="7891">
                  <c:v>233.47501666666676</c:v>
                </c:pt>
                <c:pt idx="7892">
                  <c:v>233.48168333333342</c:v>
                </c:pt>
                <c:pt idx="7893">
                  <c:v>233.49001666666675</c:v>
                </c:pt>
                <c:pt idx="7894">
                  <c:v>233.49670000000003</c:v>
                </c:pt>
                <c:pt idx="7895">
                  <c:v>233.51168333333328</c:v>
                </c:pt>
                <c:pt idx="7896">
                  <c:v>233.51833333333343</c:v>
                </c:pt>
                <c:pt idx="7897">
                  <c:v>233.5333333333333</c:v>
                </c:pt>
                <c:pt idx="7898">
                  <c:v>233.54168333333337</c:v>
                </c:pt>
                <c:pt idx="7899">
                  <c:v>233.55003333333332</c:v>
                </c:pt>
                <c:pt idx="7900">
                  <c:v>233.55671666666672</c:v>
                </c:pt>
                <c:pt idx="7901">
                  <c:v>233.60670000000005</c:v>
                </c:pt>
                <c:pt idx="7902">
                  <c:v>233.61834999999996</c:v>
                </c:pt>
                <c:pt idx="7903">
                  <c:v>233.64170000000001</c:v>
                </c:pt>
                <c:pt idx="7904">
                  <c:v>233.6567</c:v>
                </c:pt>
                <c:pt idx="7905">
                  <c:v>233.66334999999992</c:v>
                </c:pt>
                <c:pt idx="7906">
                  <c:v>233.67501666666669</c:v>
                </c:pt>
                <c:pt idx="7907">
                  <c:v>233.69171666666671</c:v>
                </c:pt>
                <c:pt idx="7908">
                  <c:v>233.7017166666667</c:v>
                </c:pt>
                <c:pt idx="7909">
                  <c:v>233.7233500000001</c:v>
                </c:pt>
                <c:pt idx="7910">
                  <c:v>233.72833333333335</c:v>
                </c:pt>
                <c:pt idx="7911">
                  <c:v>233.74168333333341</c:v>
                </c:pt>
                <c:pt idx="7912">
                  <c:v>233.745</c:v>
                </c:pt>
                <c:pt idx="7913">
                  <c:v>233.75671666666676</c:v>
                </c:pt>
                <c:pt idx="7914">
                  <c:v>233.76499999999999</c:v>
                </c:pt>
                <c:pt idx="7915">
                  <c:v>233.77335000000005</c:v>
                </c:pt>
                <c:pt idx="7916">
                  <c:v>233.78336666666667</c:v>
                </c:pt>
                <c:pt idx="7917">
                  <c:v>233.79668333333325</c:v>
                </c:pt>
                <c:pt idx="7918">
                  <c:v>233.83336666666662</c:v>
                </c:pt>
                <c:pt idx="7919">
                  <c:v>233.84169999999995</c:v>
                </c:pt>
                <c:pt idx="7920">
                  <c:v>233.85005000000001</c:v>
                </c:pt>
                <c:pt idx="7921">
                  <c:v>233.85838333333334</c:v>
                </c:pt>
                <c:pt idx="7922">
                  <c:v>233.86170000000004</c:v>
                </c:pt>
                <c:pt idx="7923">
                  <c:v>233.8733666666667</c:v>
                </c:pt>
                <c:pt idx="7924">
                  <c:v>233.88834999999995</c:v>
                </c:pt>
                <c:pt idx="7925">
                  <c:v>233.90003333333334</c:v>
                </c:pt>
                <c:pt idx="7926">
                  <c:v>233.93503333333331</c:v>
                </c:pt>
                <c:pt idx="7927">
                  <c:v>233.94670000000008</c:v>
                </c:pt>
                <c:pt idx="7928">
                  <c:v>233.95838333333336</c:v>
                </c:pt>
                <c:pt idx="7929">
                  <c:v>233.96671666666668</c:v>
                </c:pt>
                <c:pt idx="7930">
                  <c:v>233.97336666666672</c:v>
                </c:pt>
                <c:pt idx="7931">
                  <c:v>233.98170000000005</c:v>
                </c:pt>
                <c:pt idx="7932">
                  <c:v>233.99176666666665</c:v>
                </c:pt>
                <c:pt idx="7933">
                  <c:v>233.99671666666666</c:v>
                </c:pt>
                <c:pt idx="7934">
                  <c:v>234.01501666666672</c:v>
                </c:pt>
                <c:pt idx="7935">
                  <c:v>234.02503333333334</c:v>
                </c:pt>
                <c:pt idx="7936">
                  <c:v>234.03336666666667</c:v>
                </c:pt>
                <c:pt idx="7937">
                  <c:v>234.03836666666666</c:v>
                </c:pt>
                <c:pt idx="7938">
                  <c:v>234.04835000000003</c:v>
                </c:pt>
                <c:pt idx="7939">
                  <c:v>234.0567666666667</c:v>
                </c:pt>
                <c:pt idx="7940">
                  <c:v>234.06003333333331</c:v>
                </c:pt>
                <c:pt idx="7941">
                  <c:v>234.06835000000001</c:v>
                </c:pt>
                <c:pt idx="7942">
                  <c:v>234.07669999999996</c:v>
                </c:pt>
                <c:pt idx="7943">
                  <c:v>234.09175000000005</c:v>
                </c:pt>
                <c:pt idx="7944">
                  <c:v>234.10003333333327</c:v>
                </c:pt>
                <c:pt idx="7945">
                  <c:v>234.10336666666672</c:v>
                </c:pt>
                <c:pt idx="7946">
                  <c:v>234.11001666666664</c:v>
                </c:pt>
                <c:pt idx="7947">
                  <c:v>234.12168333333329</c:v>
                </c:pt>
                <c:pt idx="7948">
                  <c:v>234.12671666666665</c:v>
                </c:pt>
                <c:pt idx="7949">
                  <c:v>234.14170000000001</c:v>
                </c:pt>
                <c:pt idx="7950">
                  <c:v>234.15168333333338</c:v>
                </c:pt>
                <c:pt idx="7951">
                  <c:v>234.16334999999992</c:v>
                </c:pt>
                <c:pt idx="7952">
                  <c:v>234.17335000000003</c:v>
                </c:pt>
                <c:pt idx="7953">
                  <c:v>234.18001666666669</c:v>
                </c:pt>
                <c:pt idx="7954">
                  <c:v>234.19171666666671</c:v>
                </c:pt>
                <c:pt idx="7955">
                  <c:v>234.20501666666667</c:v>
                </c:pt>
                <c:pt idx="7956">
                  <c:v>234.2233500000001</c:v>
                </c:pt>
                <c:pt idx="7957">
                  <c:v>234.23168333333342</c:v>
                </c:pt>
                <c:pt idx="7958">
                  <c:v>234.24</c:v>
                </c:pt>
                <c:pt idx="7959">
                  <c:v>234.25003333333336</c:v>
                </c:pt>
                <c:pt idx="7960">
                  <c:v>234.25503333333336</c:v>
                </c:pt>
                <c:pt idx="7961">
                  <c:v>234.27336666666667</c:v>
                </c:pt>
                <c:pt idx="7962">
                  <c:v>234.2817</c:v>
                </c:pt>
                <c:pt idx="7963">
                  <c:v>234.29175000000009</c:v>
                </c:pt>
                <c:pt idx="7964">
                  <c:v>234.29503333333344</c:v>
                </c:pt>
                <c:pt idx="7965">
                  <c:v>234.30671666666672</c:v>
                </c:pt>
                <c:pt idx="7966">
                  <c:v>234.31501666666668</c:v>
                </c:pt>
                <c:pt idx="7967">
                  <c:v>234.32170000000008</c:v>
                </c:pt>
                <c:pt idx="7968">
                  <c:v>234.3300333333334</c:v>
                </c:pt>
                <c:pt idx="7969">
                  <c:v>234.34169999999995</c:v>
                </c:pt>
                <c:pt idx="7970">
                  <c:v>234.35670000000005</c:v>
                </c:pt>
                <c:pt idx="7971">
                  <c:v>234.375</c:v>
                </c:pt>
                <c:pt idx="7972">
                  <c:v>234.37834999999995</c:v>
                </c:pt>
                <c:pt idx="7973">
                  <c:v>234.40001666666672</c:v>
                </c:pt>
                <c:pt idx="7974">
                  <c:v>234.4083333333333</c:v>
                </c:pt>
                <c:pt idx="7975">
                  <c:v>234.41168333333337</c:v>
                </c:pt>
                <c:pt idx="7976">
                  <c:v>234.41835000000003</c:v>
                </c:pt>
                <c:pt idx="7977">
                  <c:v>234.43503333333331</c:v>
                </c:pt>
                <c:pt idx="7978">
                  <c:v>234.44835000000012</c:v>
                </c:pt>
                <c:pt idx="7979">
                  <c:v>234.45335</c:v>
                </c:pt>
                <c:pt idx="7980">
                  <c:v>234.46503333333339</c:v>
                </c:pt>
                <c:pt idx="7981">
                  <c:v>234.47336666666672</c:v>
                </c:pt>
                <c:pt idx="7982">
                  <c:v>234.47671666666668</c:v>
                </c:pt>
                <c:pt idx="7983">
                  <c:v>234.49176666666665</c:v>
                </c:pt>
                <c:pt idx="7984">
                  <c:v>234.50003333333336</c:v>
                </c:pt>
                <c:pt idx="7985">
                  <c:v>234.51670000000001</c:v>
                </c:pt>
                <c:pt idx="7986">
                  <c:v>234.52505000000008</c:v>
                </c:pt>
                <c:pt idx="7987">
                  <c:v>234.54335000000003</c:v>
                </c:pt>
                <c:pt idx="7988">
                  <c:v>234.55836666666664</c:v>
                </c:pt>
                <c:pt idx="7989">
                  <c:v>234.56671666666671</c:v>
                </c:pt>
                <c:pt idx="7990">
                  <c:v>234.57335000000012</c:v>
                </c:pt>
                <c:pt idx="7991">
                  <c:v>234.57835</c:v>
                </c:pt>
                <c:pt idx="7992">
                  <c:v>234.59003333333339</c:v>
                </c:pt>
                <c:pt idx="7993">
                  <c:v>234.59336666666661</c:v>
                </c:pt>
                <c:pt idx="7994">
                  <c:v>234.60835000000009</c:v>
                </c:pt>
                <c:pt idx="7995">
                  <c:v>234.61500000000001</c:v>
                </c:pt>
                <c:pt idx="7996">
                  <c:v>234.62335000000007</c:v>
                </c:pt>
                <c:pt idx="7997">
                  <c:v>234.63170000000002</c:v>
                </c:pt>
              </c:numCache>
            </c:numRef>
          </c:xVal>
          <c:yVal>
            <c:numRef>
              <c:f>'Pression Buncher'!$A$3:$A$8000</c:f>
              <c:numCache>
                <c:formatCode>0.00E+00</c:formatCode>
                <c:ptCount val="7998"/>
                <c:pt idx="0">
                  <c:v>1.7593999868114999E-10</c:v>
                </c:pt>
                <c:pt idx="1">
                  <c:v>1.7501999849400999E-10</c:v>
                </c:pt>
                <c:pt idx="2">
                  <c:v>1.7604999402732E-10</c:v>
                </c:pt>
                <c:pt idx="3">
                  <c:v>1.7513999972518E-10</c:v>
                </c:pt>
                <c:pt idx="4">
                  <c:v>1.7411999619910001E-10</c:v>
                </c:pt>
                <c:pt idx="5">
                  <c:v>1.7319999601195E-10</c:v>
                </c:pt>
                <c:pt idx="6">
                  <c:v>1.7232999749428E-10</c:v>
                </c:pt>
                <c:pt idx="7">
                  <c:v>1.7258999784886E-10</c:v>
                </c:pt>
                <c:pt idx="8">
                  <c:v>1.7232999749428E-10</c:v>
                </c:pt>
                <c:pt idx="9">
                  <c:v>1.7144000108438E-10</c:v>
                </c:pt>
                <c:pt idx="10">
                  <c:v>1.7052000089723001E-10</c:v>
                </c:pt>
                <c:pt idx="11">
                  <c:v>1.6963000448733001E-10</c:v>
                </c:pt>
                <c:pt idx="12">
                  <c:v>1.6869999841518E-10</c:v>
                </c:pt>
                <c:pt idx="13">
                  <c:v>1.6972999394848999E-10</c:v>
                </c:pt>
                <c:pt idx="14">
                  <c:v>1.6880999376134001E-10</c:v>
                </c:pt>
                <c:pt idx="15">
                  <c:v>1.6965999438678001E-10</c:v>
                </c:pt>
                <c:pt idx="16">
                  <c:v>1.6876999797688001E-10</c:v>
                </c:pt>
                <c:pt idx="17">
                  <c:v>1.6786000367475E-10</c:v>
                </c:pt>
                <c:pt idx="18">
                  <c:v>1.6873000219242E-10</c:v>
                </c:pt>
                <c:pt idx="19">
                  <c:v>1.6784000578252E-10</c:v>
                </c:pt>
                <c:pt idx="20">
                  <c:v>1.6687999593312001E-10</c:v>
                </c:pt>
                <c:pt idx="21">
                  <c:v>1.6604000119268999E-10</c:v>
                </c:pt>
                <c:pt idx="22">
                  <c:v>1.6512999301277001E-10</c:v>
                </c:pt>
                <c:pt idx="23">
                  <c:v>1.6430000415735001E-10</c:v>
                </c:pt>
                <c:pt idx="24">
                  <c:v>1.6512999301277001E-10</c:v>
                </c:pt>
                <c:pt idx="25">
                  <c:v>1.6420999282563E-10</c:v>
                </c:pt>
                <c:pt idx="26">
                  <c:v>1.6338999597743E-10</c:v>
                </c:pt>
                <c:pt idx="27">
                  <c:v>1.6253999535198E-10</c:v>
                </c:pt>
                <c:pt idx="28">
                  <c:v>1.6166000482709E-10</c:v>
                </c:pt>
                <c:pt idx="29">
                  <c:v>1.6253999535198E-10</c:v>
                </c:pt>
                <c:pt idx="30">
                  <c:v>1.6161999516483999E-10</c:v>
                </c:pt>
                <c:pt idx="31">
                  <c:v>1.6081000420165E-10</c:v>
                </c:pt>
                <c:pt idx="32">
                  <c:v>1.6166000482709E-10</c:v>
                </c:pt>
                <c:pt idx="33">
                  <c:v>1.608399941011E-10</c:v>
                </c:pt>
                <c:pt idx="34">
                  <c:v>1.5986000023726999E-10</c:v>
                </c:pt>
                <c:pt idx="35">
                  <c:v>1.6067999708546999E-10</c:v>
                </c:pt>
                <c:pt idx="36">
                  <c:v>1.6130999314078999E-10</c:v>
                </c:pt>
                <c:pt idx="37">
                  <c:v>1.6067999708546999E-10</c:v>
                </c:pt>
                <c:pt idx="38">
                  <c:v>1.5987000612227999E-10</c:v>
                </c:pt>
                <c:pt idx="39">
                  <c:v>1.6067000507824999E-10</c:v>
                </c:pt>
                <c:pt idx="40">
                  <c:v>1.5987000612227999E-10</c:v>
                </c:pt>
                <c:pt idx="41">
                  <c:v>1.5892000215789001E-10</c:v>
                </c:pt>
                <c:pt idx="42">
                  <c:v>1.5810999731691001E-10</c:v>
                </c:pt>
                <c:pt idx="43">
                  <c:v>1.5732000424594999E-10</c:v>
                </c:pt>
                <c:pt idx="44">
                  <c:v>1.5814999310138001E-10</c:v>
                </c:pt>
                <c:pt idx="45">
                  <c:v>1.5732999625317001E-10</c:v>
                </c:pt>
                <c:pt idx="46">
                  <c:v>1.5652999729720999E-10</c:v>
                </c:pt>
                <c:pt idx="47">
                  <c:v>1.5574000422625E-10</c:v>
                </c:pt>
                <c:pt idx="48">
                  <c:v>1.5663000063615E-10</c:v>
                </c:pt>
                <c:pt idx="49">
                  <c:v>1.5579000589572001E-10</c:v>
                </c:pt>
                <c:pt idx="50">
                  <c:v>1.5491000149304E-10</c:v>
                </c:pt>
                <c:pt idx="51">
                  <c:v>1.5569999456399999E-10</c:v>
                </c:pt>
                <c:pt idx="52">
                  <c:v>1.5485999982355999E-10</c:v>
                </c:pt>
                <c:pt idx="53">
                  <c:v>1.5407999875983E-10</c:v>
                </c:pt>
                <c:pt idx="54">
                  <c:v>1.5489999560803E-10</c:v>
                </c:pt>
                <c:pt idx="55">
                  <c:v>1.5411999454429E-10</c:v>
                </c:pt>
                <c:pt idx="56">
                  <c:v>1.5326999391885E-10</c:v>
                </c:pt>
                <c:pt idx="57">
                  <c:v>1.5246000295566001E-10</c:v>
                </c:pt>
                <c:pt idx="58">
                  <c:v>1.5301999944928001E-10</c:v>
                </c:pt>
                <c:pt idx="59">
                  <c:v>1.5246000295566001E-10</c:v>
                </c:pt>
                <c:pt idx="60">
                  <c:v>1.5166999600691001E-10</c:v>
                </c:pt>
                <c:pt idx="61">
                  <c:v>1.5246999496288001E-10</c:v>
                </c:pt>
                <c:pt idx="62">
                  <c:v>1.5161999433744001E-10</c:v>
                </c:pt>
                <c:pt idx="63">
                  <c:v>1.5083999327370001E-10</c:v>
                </c:pt>
                <c:pt idx="64">
                  <c:v>1.5161000233022001E-10</c:v>
                </c:pt>
                <c:pt idx="65">
                  <c:v>1.5079000548202001E-10</c:v>
                </c:pt>
                <c:pt idx="66">
                  <c:v>1.4984000151763E-10</c:v>
                </c:pt>
                <c:pt idx="67">
                  <c:v>1.4907000633890001E-10</c:v>
                </c:pt>
                <c:pt idx="68">
                  <c:v>1.4989999519432E-10</c:v>
                </c:pt>
                <c:pt idx="69">
                  <c:v>1.5072000592031E-10</c:v>
                </c:pt>
                <c:pt idx="70">
                  <c:v>1.4994999686380001E-10</c:v>
                </c:pt>
                <c:pt idx="71">
                  <c:v>1.4918000168506999E-10</c:v>
                </c:pt>
                <c:pt idx="72">
                  <c:v>1.4836000483686999E-10</c:v>
                </c:pt>
                <c:pt idx="73">
                  <c:v>1.4911000212336001E-10</c:v>
                </c:pt>
                <c:pt idx="74">
                  <c:v>1.4826999350515001E-10</c:v>
                </c:pt>
                <c:pt idx="75">
                  <c:v>1.4751999621864999E-10</c:v>
                </c:pt>
                <c:pt idx="76">
                  <c:v>1.4829000527516001E-10</c:v>
                </c:pt>
                <c:pt idx="77">
                  <c:v>1.4753000210365999E-10</c:v>
                </c:pt>
                <c:pt idx="78">
                  <c:v>1.4673999515491E-10</c:v>
                </c:pt>
                <c:pt idx="79">
                  <c:v>1.4756999788812E-10</c:v>
                </c:pt>
                <c:pt idx="80">
                  <c:v>1.4682999260884E-10</c:v>
                </c:pt>
                <c:pt idx="81">
                  <c:v>1.4605999743011001E-10</c:v>
                </c:pt>
                <c:pt idx="82">
                  <c:v>1.4531000014362E-10</c:v>
                </c:pt>
                <c:pt idx="83">
                  <c:v>1.4454999697211E-10</c:v>
                </c:pt>
                <c:pt idx="84">
                  <c:v>1.4529000225139E-10</c:v>
                </c:pt>
                <c:pt idx="85">
                  <c:v>1.4445999951818E-10</c:v>
                </c:pt>
                <c:pt idx="86">
                  <c:v>1.4367999845444E-10</c:v>
                </c:pt>
                <c:pt idx="87">
                  <c:v>1.4440000584147999E-10</c:v>
                </c:pt>
                <c:pt idx="88">
                  <c:v>1.4513999724297E-10</c:v>
                </c:pt>
                <c:pt idx="89">
                  <c:v>1.4433999828700001E-10</c:v>
                </c:pt>
                <c:pt idx="90">
                  <c:v>1.4362000477773999E-10</c:v>
                </c:pt>
                <c:pt idx="91">
                  <c:v>1.4279999405176E-10</c:v>
                </c:pt>
                <c:pt idx="92">
                  <c:v>1.4357999511548999E-10</c:v>
                </c:pt>
                <c:pt idx="93">
                  <c:v>1.4272999449004999E-10</c:v>
                </c:pt>
                <c:pt idx="94">
                  <c:v>1.4345000187710001E-10</c:v>
                </c:pt>
                <c:pt idx="95">
                  <c:v>1.4270000459059999E-10</c:v>
                </c:pt>
                <c:pt idx="96">
                  <c:v>1.4194000141908999E-10</c:v>
                </c:pt>
                <c:pt idx="97">
                  <c:v>1.4267000081336001E-10</c:v>
                </c:pt>
                <c:pt idx="98">
                  <c:v>1.4194999342632E-10</c:v>
                </c:pt>
                <c:pt idx="99">
                  <c:v>1.4270999659782001E-10</c:v>
                </c:pt>
                <c:pt idx="100">
                  <c:v>1.4180999430291001E-10</c:v>
                </c:pt>
                <c:pt idx="101">
                  <c:v>1.4107999490863999E-10</c:v>
                </c:pt>
                <c:pt idx="102">
                  <c:v>1.4185000396515999E-10</c:v>
                </c:pt>
                <c:pt idx="103">
                  <c:v>1.4110999868588E-10</c:v>
                </c:pt>
                <c:pt idx="104">
                  <c:v>1.4183000607292999E-10</c:v>
                </c:pt>
                <c:pt idx="105">
                  <c:v>1.4109000079364999E-10</c:v>
                </c:pt>
                <c:pt idx="106">
                  <c:v>1.4029000183768E-10</c:v>
                </c:pt>
                <c:pt idx="107">
                  <c:v>1.4110999868588E-10</c:v>
                </c:pt>
                <c:pt idx="108">
                  <c:v>1.4039000517663001E-10</c:v>
                </c:pt>
                <c:pt idx="109">
                  <c:v>1.3968000367459E-10</c:v>
                </c:pt>
                <c:pt idx="110">
                  <c:v>1.3895999628755001E-10</c:v>
                </c:pt>
                <c:pt idx="111">
                  <c:v>1.3966000578235999E-10</c:v>
                </c:pt>
                <c:pt idx="112">
                  <c:v>1.3895000428032E-10</c:v>
                </c:pt>
                <c:pt idx="113">
                  <c:v>1.3971999945905E-10</c:v>
                </c:pt>
                <c:pt idx="114">
                  <c:v>1.3893000638809E-10</c:v>
                </c:pt>
                <c:pt idx="115">
                  <c:v>1.3966000578235999E-10</c:v>
                </c:pt>
                <c:pt idx="116">
                  <c:v>1.3893000638809E-10</c:v>
                </c:pt>
                <c:pt idx="117">
                  <c:v>1.3822000488605999E-10</c:v>
                </c:pt>
                <c:pt idx="118">
                  <c:v>1.3892000050308E-10</c:v>
                </c:pt>
                <c:pt idx="119">
                  <c:v>1.3963999401233999E-10</c:v>
                </c:pt>
                <c:pt idx="120">
                  <c:v>1.3890999461807E-10</c:v>
                </c:pt>
                <c:pt idx="121">
                  <c:v>1.3812999355434001E-10</c:v>
                </c:pt>
                <c:pt idx="122">
                  <c:v>1.3890999461807E-10</c:v>
                </c:pt>
                <c:pt idx="123">
                  <c:v>1.3820999900104999E-10</c:v>
                </c:pt>
                <c:pt idx="124">
                  <c:v>1.3749000549179E-10</c:v>
                </c:pt>
                <c:pt idx="125">
                  <c:v>1.3817999522381001E-10</c:v>
                </c:pt>
                <c:pt idx="126">
                  <c:v>1.3744999582953999E-10</c:v>
                </c:pt>
                <c:pt idx="127">
                  <c:v>1.3668000065081E-10</c:v>
                </c:pt>
                <c:pt idx="128">
                  <c:v>1.3749999749901E-10</c:v>
                </c:pt>
                <c:pt idx="129">
                  <c:v>1.3680999388920999E-10</c:v>
                </c:pt>
                <c:pt idx="130">
                  <c:v>1.3751999539124E-10</c:v>
                </c:pt>
                <c:pt idx="131">
                  <c:v>1.3676000609752001E-10</c:v>
                </c:pt>
                <c:pt idx="132">
                  <c:v>1.3603999871048E-10</c:v>
                </c:pt>
                <c:pt idx="133">
                  <c:v>1.3680999388920999E-10</c:v>
                </c:pt>
                <c:pt idx="134">
                  <c:v>1.3607999449494E-10</c:v>
                </c:pt>
                <c:pt idx="135">
                  <c:v>1.3527999553897E-10</c:v>
                </c:pt>
                <c:pt idx="136">
                  <c:v>1.3607999449494E-10</c:v>
                </c:pt>
                <c:pt idx="137">
                  <c:v>1.3683000565922999E-10</c:v>
                </c:pt>
                <c:pt idx="138">
                  <c:v>1.3610999827218E-10</c:v>
                </c:pt>
                <c:pt idx="139">
                  <c:v>1.3541999466237999E-10</c:v>
                </c:pt>
                <c:pt idx="140">
                  <c:v>1.3470000115312E-10</c:v>
                </c:pt>
                <c:pt idx="141">
                  <c:v>1.3551999800132E-10</c:v>
                </c:pt>
                <c:pt idx="142">
                  <c:v>1.3624000538836999E-10</c:v>
                </c:pt>
                <c:pt idx="143">
                  <c:v>1.355100059941E-10</c:v>
                </c:pt>
                <c:pt idx="144">
                  <c:v>1.3480999649928999E-10</c:v>
                </c:pt>
                <c:pt idx="145">
                  <c:v>1.3551999800132E-10</c:v>
                </c:pt>
                <c:pt idx="146">
                  <c:v>1.3484000027652999E-10</c:v>
                </c:pt>
                <c:pt idx="147">
                  <c:v>1.3414999666672E-10</c:v>
                </c:pt>
                <c:pt idx="148">
                  <c:v>1.3494000361547E-10</c:v>
                </c:pt>
                <c:pt idx="149">
                  <c:v>1.3562000134026001E-10</c:v>
                </c:pt>
                <c:pt idx="150">
                  <c:v>1.3489999395321999E-10</c:v>
                </c:pt>
                <c:pt idx="151">
                  <c:v>1.3565999712472999E-10</c:v>
                </c:pt>
                <c:pt idx="152">
                  <c:v>1.3482999439151999E-10</c:v>
                </c:pt>
                <c:pt idx="153">
                  <c:v>1.3412999877449E-10</c:v>
                </c:pt>
                <c:pt idx="154">
                  <c:v>1.3497999939993E-10</c:v>
                </c:pt>
                <c:pt idx="155">
                  <c:v>1.3428000378290999E-10</c:v>
                </c:pt>
                <c:pt idx="156">
                  <c:v>1.3357999428809E-10</c:v>
                </c:pt>
                <c:pt idx="157">
                  <c:v>1.3433000545238E-10</c:v>
                </c:pt>
                <c:pt idx="158">
                  <c:v>1.3362999595756001E-10</c:v>
                </c:pt>
                <c:pt idx="159">
                  <c:v>1.3437000123684E-10</c:v>
                </c:pt>
                <c:pt idx="160">
                  <c:v>1.3369999551926999E-10</c:v>
                </c:pt>
                <c:pt idx="161">
                  <c:v>1.3442999491353E-10</c:v>
                </c:pt>
                <c:pt idx="162">
                  <c:v>1.3374999718873999E-10</c:v>
                </c:pt>
                <c:pt idx="163">
                  <c:v>1.3303000367948001E-10</c:v>
                </c:pt>
                <c:pt idx="164">
                  <c:v>1.3232000217743999E-10</c:v>
                </c:pt>
                <c:pt idx="165">
                  <c:v>1.3303000367948001E-10</c:v>
                </c:pt>
                <c:pt idx="166">
                  <c:v>1.3235000595467999E-10</c:v>
                </c:pt>
                <c:pt idx="167">
                  <c:v>1.3317000280287999E-10</c:v>
                </c:pt>
                <c:pt idx="168">
                  <c:v>1.3239999374637E-10</c:v>
                </c:pt>
                <c:pt idx="169">
                  <c:v>1.3310999524840001E-10</c:v>
                </c:pt>
                <c:pt idx="170">
                  <c:v>1.3244000340862E-10</c:v>
                </c:pt>
                <c:pt idx="171">
                  <c:v>1.3169000612212001E-10</c:v>
                </c:pt>
                <c:pt idx="172">
                  <c:v>1.3244000340862E-10</c:v>
                </c:pt>
                <c:pt idx="173">
                  <c:v>1.3218999506126E-10</c:v>
                </c:pt>
                <c:pt idx="174">
                  <c:v>1.3244000340862E-10</c:v>
                </c:pt>
                <c:pt idx="175">
                  <c:v>1.3169000612212001E-10</c:v>
                </c:pt>
                <c:pt idx="176">
                  <c:v>1.3204999593785999E-10</c:v>
                </c:pt>
                <c:pt idx="177">
                  <c:v>1.3169000612212001E-10</c:v>
                </c:pt>
                <c:pt idx="178">
                  <c:v>1.3098000462008E-10</c:v>
                </c:pt>
                <c:pt idx="179">
                  <c:v>1.3169999812934001E-10</c:v>
                </c:pt>
                <c:pt idx="180">
                  <c:v>1.3244999541584E-10</c:v>
                </c:pt>
                <c:pt idx="181">
                  <c:v>1.3157999689817E-10</c:v>
                </c:pt>
                <c:pt idx="182">
                  <c:v>1.3082999961167001E-10</c:v>
                </c:pt>
                <c:pt idx="183">
                  <c:v>1.3159000278318E-10</c:v>
                </c:pt>
                <c:pt idx="184">
                  <c:v>1.3088000128114001E-10</c:v>
                </c:pt>
                <c:pt idx="185">
                  <c:v>1.3020000355635E-10</c:v>
                </c:pt>
                <c:pt idx="186">
                  <c:v>1.3089999917336999E-10</c:v>
                </c:pt>
                <c:pt idx="187">
                  <c:v>1.301599938941E-10</c:v>
                </c:pt>
                <c:pt idx="188">
                  <c:v>1.3081999372666001E-10</c:v>
                </c:pt>
                <c:pt idx="189">
                  <c:v>1.3148999944422999E-10</c:v>
                </c:pt>
                <c:pt idx="190">
                  <c:v>1.3072999627273E-10</c:v>
                </c:pt>
                <c:pt idx="191">
                  <c:v>1.3006999644015999E-10</c:v>
                </c:pt>
                <c:pt idx="192">
                  <c:v>1.2940000460038001E-10</c:v>
                </c:pt>
                <c:pt idx="193">
                  <c:v>1.3008999433238999E-10</c:v>
                </c:pt>
                <c:pt idx="194">
                  <c:v>1.2942999449983001E-10</c:v>
                </c:pt>
                <c:pt idx="195">
                  <c:v>1.3018999767134E-10</c:v>
                </c:pt>
                <c:pt idx="196">
                  <c:v>1.2954000372377999E-10</c:v>
                </c:pt>
                <c:pt idx="197">
                  <c:v>1.3020000355635E-10</c:v>
                </c:pt>
                <c:pt idx="198">
                  <c:v>1.2949000205430999E-10</c:v>
                </c:pt>
                <c:pt idx="199">
                  <c:v>1.3013999600187E-10</c:v>
                </c:pt>
                <c:pt idx="200">
                  <c:v>1.2940999660760001E-10</c:v>
                </c:pt>
                <c:pt idx="201">
                  <c:v>1.2874999677503E-10</c:v>
                </c:pt>
                <c:pt idx="202">
                  <c:v>1.2942999449983001E-10</c:v>
                </c:pt>
                <c:pt idx="203">
                  <c:v>1.2935000293091E-10</c:v>
                </c:pt>
                <c:pt idx="204">
                  <c:v>1.2942999449983001E-10</c:v>
                </c:pt>
                <c:pt idx="205">
                  <c:v>1.2883999422897001E-10</c:v>
                </c:pt>
                <c:pt idx="206">
                  <c:v>1.2874000476781E-10</c:v>
                </c:pt>
                <c:pt idx="207">
                  <c:v>1.2801000537355001E-10</c:v>
                </c:pt>
                <c:pt idx="208">
                  <c:v>1.2869999510555999E-10</c:v>
                </c:pt>
                <c:pt idx="209">
                  <c:v>1.2940999660760001E-10</c:v>
                </c:pt>
                <c:pt idx="210">
                  <c:v>1.2869999510555999E-10</c:v>
                </c:pt>
                <c:pt idx="211">
                  <c:v>1.2805000115801001E-10</c:v>
                </c:pt>
                <c:pt idx="212">
                  <c:v>1.2874999677503E-10</c:v>
                </c:pt>
                <c:pt idx="213">
                  <c:v>1.2850999431269E-10</c:v>
                </c:pt>
                <c:pt idx="214">
                  <c:v>1.2874999677503E-10</c:v>
                </c:pt>
                <c:pt idx="215">
                  <c:v>1.2808999694246999E-10</c:v>
                </c:pt>
                <c:pt idx="216">
                  <c:v>1.2876999466727E-10</c:v>
                </c:pt>
                <c:pt idx="217">
                  <c:v>1.2806999905024001E-10</c:v>
                </c:pt>
                <c:pt idx="218">
                  <c:v>1.2740999921768001E-10</c:v>
                </c:pt>
                <c:pt idx="219">
                  <c:v>1.2673999350009999E-10</c:v>
                </c:pt>
                <c:pt idx="220">
                  <c:v>1.2739000132544E-10</c:v>
                </c:pt>
                <c:pt idx="221">
                  <c:v>1.2673999350009999E-10</c:v>
                </c:pt>
                <c:pt idx="222">
                  <c:v>1.2742999710991001E-10</c:v>
                </c:pt>
                <c:pt idx="223">
                  <c:v>1.2810000282747999E-10</c:v>
                </c:pt>
                <c:pt idx="224">
                  <c:v>1.2746000088715001E-10</c:v>
                </c:pt>
                <c:pt idx="225">
                  <c:v>1.2676000527012E-10</c:v>
                </c:pt>
                <c:pt idx="226">
                  <c:v>1.2739999333267E-10</c:v>
                </c:pt>
                <c:pt idx="227">
                  <c:v>1.2676000527012E-10</c:v>
                </c:pt>
                <c:pt idx="228">
                  <c:v>1.2746000088715001E-10</c:v>
                </c:pt>
                <c:pt idx="229">
                  <c:v>1.2671999560786999E-10</c:v>
                </c:pt>
                <c:pt idx="230">
                  <c:v>1.2739999333267E-10</c:v>
                </c:pt>
                <c:pt idx="231">
                  <c:v>1.2664000403894999E-10</c:v>
                </c:pt>
                <c:pt idx="232">
                  <c:v>1.2596999832137E-10</c:v>
                </c:pt>
                <c:pt idx="233">
                  <c:v>1.2664999604617001E-10</c:v>
                </c:pt>
                <c:pt idx="234">
                  <c:v>1.2596999832137E-10</c:v>
                </c:pt>
                <c:pt idx="235">
                  <c:v>1.2667999982340999E-10</c:v>
                </c:pt>
                <c:pt idx="236">
                  <c:v>1.2600000209861E-10</c:v>
                </c:pt>
                <c:pt idx="237">
                  <c:v>1.2525000481211999E-10</c:v>
                </c:pt>
                <c:pt idx="238">
                  <c:v>1.2603000587585001E-10</c:v>
                </c:pt>
                <c:pt idx="239">
                  <c:v>1.2527000270434999E-10</c:v>
                </c:pt>
                <c:pt idx="240">
                  <c:v>1.2598000420638E-10</c:v>
                </c:pt>
                <c:pt idx="241">
                  <c:v>1.2662000614672001E-10</c:v>
                </c:pt>
                <c:pt idx="242">
                  <c:v>1.2598000420638E-10</c:v>
                </c:pt>
                <c:pt idx="243">
                  <c:v>1.2534000226605E-10</c:v>
                </c:pt>
                <c:pt idx="244">
                  <c:v>1.2470000032571999E-10</c:v>
                </c:pt>
                <c:pt idx="245">
                  <c:v>1.2544000560499E-10</c:v>
                </c:pt>
                <c:pt idx="246">
                  <c:v>1.2619999489870999E-10</c:v>
                </c:pt>
                <c:pt idx="247">
                  <c:v>1.2555000095115999E-10</c:v>
                </c:pt>
                <c:pt idx="248">
                  <c:v>1.2487999523358E-10</c:v>
                </c:pt>
                <c:pt idx="249">
                  <c:v>1.2414999583931999E-10</c:v>
                </c:pt>
                <c:pt idx="250">
                  <c:v>1.2485000533413E-10</c:v>
                </c:pt>
                <c:pt idx="251">
                  <c:v>1.2419999750878999E-10</c:v>
                </c:pt>
                <c:pt idx="252">
                  <c:v>1.2489999312582001E-10</c:v>
                </c:pt>
                <c:pt idx="253">
                  <c:v>1.2423999329324999E-10</c:v>
                </c:pt>
                <c:pt idx="254">
                  <c:v>1.2489000111859E-10</c:v>
                </c:pt>
                <c:pt idx="255">
                  <c:v>1.2553999506615001E-10</c:v>
                </c:pt>
                <c:pt idx="256">
                  <c:v>1.2489000111859E-10</c:v>
                </c:pt>
                <c:pt idx="257">
                  <c:v>1.2426000506327E-10</c:v>
                </c:pt>
                <c:pt idx="258">
                  <c:v>1.2503000024199999E-10</c:v>
                </c:pt>
                <c:pt idx="259">
                  <c:v>1.2428999496272E-10</c:v>
                </c:pt>
                <c:pt idx="260">
                  <c:v>1.2364999302238999E-10</c:v>
                </c:pt>
                <c:pt idx="261">
                  <c:v>1.2438000629444001E-10</c:v>
                </c:pt>
                <c:pt idx="262">
                  <c:v>1.250999998037E-10</c:v>
                </c:pt>
                <c:pt idx="263">
                  <c:v>1.2438999830167001E-10</c:v>
                </c:pt>
                <c:pt idx="264">
                  <c:v>1.2371000057687E-10</c:v>
                </c:pt>
                <c:pt idx="265">
                  <c:v>1.2440999619390001E-10</c:v>
                </c:pt>
                <c:pt idx="266">
                  <c:v>4.1041001708208999E-8</c:v>
                </c:pt>
                <c:pt idx="267">
                  <c:v>5.1336002115930999E-9</c:v>
                </c:pt>
                <c:pt idx="268">
                  <c:v>5.2127000493839999E-9</c:v>
                </c:pt>
                <c:pt idx="269">
                  <c:v>5.3316999704123001E-9</c:v>
                </c:pt>
                <c:pt idx="270">
                  <c:v>5.4154001283279997E-9</c:v>
                </c:pt>
                <c:pt idx="271">
                  <c:v>5.5202002968713003E-9</c:v>
                </c:pt>
                <c:pt idx="272">
                  <c:v>5.5653002206668002E-9</c:v>
                </c:pt>
                <c:pt idx="273">
                  <c:v>5.6005999837794E-9</c:v>
                </c:pt>
                <c:pt idx="274">
                  <c:v>5.6489000144211001E-9</c:v>
                </c:pt>
                <c:pt idx="275">
                  <c:v>5.7428000133086003E-9</c:v>
                </c:pt>
                <c:pt idx="276">
                  <c:v>5.7955999999137004E-9</c:v>
                </c:pt>
                <c:pt idx="277">
                  <c:v>5.8387001899973E-9</c:v>
                </c:pt>
                <c:pt idx="278">
                  <c:v>5.8798002022797002E-9</c:v>
                </c:pt>
                <c:pt idx="279">
                  <c:v>5.9100999649785998E-9</c:v>
                </c:pt>
                <c:pt idx="280">
                  <c:v>5.9455000922526001E-9</c:v>
                </c:pt>
                <c:pt idx="281">
                  <c:v>5.9866001045350004E-9</c:v>
                </c:pt>
                <c:pt idx="282">
                  <c:v>6.0220002318089998E-9</c:v>
                </c:pt>
                <c:pt idx="283">
                  <c:v>6.0658003064873E-9</c:v>
                </c:pt>
                <c:pt idx="284">
                  <c:v>6.0966001136363998E-9</c:v>
                </c:pt>
                <c:pt idx="285">
                  <c:v>6.1294000985868E-9</c:v>
                </c:pt>
                <c:pt idx="286">
                  <c:v>6.1848002275156002E-9</c:v>
                </c:pt>
                <c:pt idx="287">
                  <c:v>6.2189000615831E-9</c:v>
                </c:pt>
                <c:pt idx="288">
                  <c:v>6.2536003042623997E-9</c:v>
                </c:pt>
                <c:pt idx="289">
                  <c:v>6.3109002468308997E-9</c:v>
                </c:pt>
                <c:pt idx="290">
                  <c:v>6.3551999218703002E-9</c:v>
                </c:pt>
                <c:pt idx="291">
                  <c:v>6.3938001559903998E-9</c:v>
                </c:pt>
                <c:pt idx="292">
                  <c:v>6.4331002747053001E-9</c:v>
                </c:pt>
                <c:pt idx="293">
                  <c:v>6.4690999224125996E-9</c:v>
                </c:pt>
                <c:pt idx="294">
                  <c:v>6.5173999530542997E-9</c:v>
                </c:pt>
                <c:pt idx="295">
                  <c:v>6.5605001431379002E-9</c:v>
                </c:pt>
                <c:pt idx="296">
                  <c:v>6.595199941728E-9</c:v>
                </c:pt>
                <c:pt idx="297">
                  <c:v>6.6325003267308999E-9</c:v>
                </c:pt>
                <c:pt idx="298">
                  <c:v>6.6684999744382003E-9</c:v>
                </c:pt>
                <c:pt idx="299">
                  <c:v>6.6332002113255996E-9</c:v>
                </c:pt>
                <c:pt idx="300">
                  <c:v>6.6917000829391997E-9</c:v>
                </c:pt>
                <c:pt idx="301">
                  <c:v>6.7264003256184002E-9</c:v>
                </c:pt>
                <c:pt idx="302">
                  <c:v>6.6884999760930003E-9</c:v>
                </c:pt>
                <c:pt idx="303">
                  <c:v>6.7257999170067003E-9</c:v>
                </c:pt>
                <c:pt idx="304">
                  <c:v>6.7689001070902999E-9</c:v>
                </c:pt>
                <c:pt idx="305">
                  <c:v>6.8029999411578997E-9</c:v>
                </c:pt>
                <c:pt idx="306">
                  <c:v>6.8377001838371002E-9</c:v>
                </c:pt>
                <c:pt idx="307">
                  <c:v>6.8004002429234003E-9</c:v>
                </c:pt>
                <c:pt idx="308">
                  <c:v>6.8429000243951999E-9</c:v>
                </c:pt>
                <c:pt idx="309">
                  <c:v>6.8815002585153996E-9</c:v>
                </c:pt>
                <c:pt idx="310">
                  <c:v>6.9162000571055003E-9</c:v>
                </c:pt>
                <c:pt idx="311">
                  <c:v>6.9651000522697003E-9</c:v>
                </c:pt>
                <c:pt idx="312">
                  <c:v>7.0134000829113996E-9</c:v>
                </c:pt>
                <c:pt idx="313">
                  <c:v>7.0545000951937998E-9</c:v>
                </c:pt>
                <c:pt idx="314">
                  <c:v>7.0899002224678001E-9</c:v>
                </c:pt>
                <c:pt idx="315">
                  <c:v>7.0473999969066997E-9</c:v>
                </c:pt>
                <c:pt idx="316">
                  <c:v>7.0899002224678001E-9</c:v>
                </c:pt>
                <c:pt idx="317">
                  <c:v>7.1459003159191004E-9</c:v>
                </c:pt>
                <c:pt idx="318">
                  <c:v>7.0957000275483998E-9</c:v>
                </c:pt>
                <c:pt idx="319">
                  <c:v>7.1356001107858E-9</c:v>
                </c:pt>
                <c:pt idx="320">
                  <c:v>7.1818999636263999E-9</c:v>
                </c:pt>
                <c:pt idx="321">
                  <c:v>7.1439001381179001E-9</c:v>
                </c:pt>
                <c:pt idx="322">
                  <c:v>7.1870003282014998E-9</c:v>
                </c:pt>
                <c:pt idx="323">
                  <c:v>7.2282002605561998E-9</c:v>
                </c:pt>
                <c:pt idx="324">
                  <c:v>7.1915002841648997E-9</c:v>
                </c:pt>
                <c:pt idx="325">
                  <c:v>7.2404002793291999E-9</c:v>
                </c:pt>
                <c:pt idx="326">
                  <c:v>7.2900001590880997E-9</c:v>
                </c:pt>
                <c:pt idx="327">
                  <c:v>7.3285999491191003E-9</c:v>
                </c:pt>
                <c:pt idx="328">
                  <c:v>7.2900001590880997E-9</c:v>
                </c:pt>
                <c:pt idx="329">
                  <c:v>7.3305002068479999E-9</c:v>
                </c:pt>
                <c:pt idx="330">
                  <c:v>7.3794002020122E-9</c:v>
                </c:pt>
                <c:pt idx="331">
                  <c:v>7.4244002057355002E-9</c:v>
                </c:pt>
                <c:pt idx="332">
                  <c:v>7.3652000054380998E-9</c:v>
                </c:pt>
                <c:pt idx="333">
                  <c:v>7.3196000371922004E-9</c:v>
                </c:pt>
                <c:pt idx="334">
                  <c:v>7.3595001204295998E-9</c:v>
                </c:pt>
                <c:pt idx="335">
                  <c:v>7.3170003389578001E-9</c:v>
                </c:pt>
                <c:pt idx="336">
                  <c:v>7.2790000693601004E-9</c:v>
                </c:pt>
                <c:pt idx="337">
                  <c:v>7.3176003034803001E-9</c:v>
                </c:pt>
                <c:pt idx="338">
                  <c:v>7.3762000951659998E-9</c:v>
                </c:pt>
                <c:pt idx="339">
                  <c:v>7.4354002954635003E-9</c:v>
                </c:pt>
                <c:pt idx="340">
                  <c:v>7.4777997127739995E-9</c:v>
                </c:pt>
                <c:pt idx="341">
                  <c:v>7.5158004264607999E-9</c:v>
                </c:pt>
                <c:pt idx="342">
                  <c:v>7.4777997127739995E-9</c:v>
                </c:pt>
                <c:pt idx="343">
                  <c:v>7.5473005622938994E-9</c:v>
                </c:pt>
                <c:pt idx="344">
                  <c:v>7.5853003878023992E-9</c:v>
                </c:pt>
                <c:pt idx="345">
                  <c:v>7.5389001708004005E-9</c:v>
                </c:pt>
                <c:pt idx="346">
                  <c:v>7.4997004162469007E-9</c:v>
                </c:pt>
                <c:pt idx="347">
                  <c:v>7.5414998690349008E-9</c:v>
                </c:pt>
                <c:pt idx="348">
                  <c:v>7.5840000945959003E-9</c:v>
                </c:pt>
                <c:pt idx="349">
                  <c:v>7.6263999559955995E-9</c:v>
                </c:pt>
                <c:pt idx="350">
                  <c:v>7.5782002895152999E-9</c:v>
                </c:pt>
                <c:pt idx="351">
                  <c:v>7.6231998491494001E-9</c:v>
                </c:pt>
                <c:pt idx="352">
                  <c:v>7.6797999071232004E-9</c:v>
                </c:pt>
                <c:pt idx="353">
                  <c:v>7.6329005338493996E-9</c:v>
                </c:pt>
                <c:pt idx="354">
                  <c:v>7.5923001219279997E-9</c:v>
                </c:pt>
                <c:pt idx="355">
                  <c:v>7.6367001611288006E-9</c:v>
                </c:pt>
                <c:pt idx="356">
                  <c:v>7.6843003071757994E-9</c:v>
                </c:pt>
                <c:pt idx="357">
                  <c:v>7.6392998593632993E-9</c:v>
                </c:pt>
                <c:pt idx="358">
                  <c:v>7.6843003071757994E-9</c:v>
                </c:pt>
                <c:pt idx="359">
                  <c:v>7.7280999377648996E-9</c:v>
                </c:pt>
                <c:pt idx="360">
                  <c:v>7.6869000054102997E-9</c:v>
                </c:pt>
                <c:pt idx="361">
                  <c:v>7.7260997599637002E-9</c:v>
                </c:pt>
                <c:pt idx="362">
                  <c:v>7.7712005719376992E-9</c:v>
                </c:pt>
                <c:pt idx="363">
                  <c:v>7.7287003463766004E-9</c:v>
                </c:pt>
                <c:pt idx="364">
                  <c:v>7.6855997122038008E-9</c:v>
                </c:pt>
                <c:pt idx="365">
                  <c:v>7.7255002395303993E-9</c:v>
                </c:pt>
                <c:pt idx="366">
                  <c:v>7.7660002872903996E-9</c:v>
                </c:pt>
                <c:pt idx="367">
                  <c:v>7.8226003452641999E-9</c:v>
                </c:pt>
                <c:pt idx="368">
                  <c:v>7.8831003946789001E-9</c:v>
                </c:pt>
                <c:pt idx="369">
                  <c:v>7.9448998491216E-9</c:v>
                </c:pt>
                <c:pt idx="370">
                  <c:v>7.9043003253786992E-9</c:v>
                </c:pt>
                <c:pt idx="371">
                  <c:v>7.8619004639790993E-9</c:v>
                </c:pt>
                <c:pt idx="372">
                  <c:v>7.8219999366523999E-9</c:v>
                </c:pt>
                <c:pt idx="373">
                  <c:v>7.8682997894930006E-9</c:v>
                </c:pt>
                <c:pt idx="374">
                  <c:v>7.9101001304592997E-9</c:v>
                </c:pt>
                <c:pt idx="375">
                  <c:v>7.9711997003074E-9</c:v>
                </c:pt>
                <c:pt idx="376">
                  <c:v>8.0150002190749001E-9</c:v>
                </c:pt>
                <c:pt idx="377">
                  <c:v>7.9699997712623008E-9</c:v>
                </c:pt>
                <c:pt idx="378">
                  <c:v>7.9262001406732005E-9</c:v>
                </c:pt>
                <c:pt idx="379">
                  <c:v>7.9738002867201993E-9</c:v>
                </c:pt>
                <c:pt idx="380">
                  <c:v>7.9158999355399994E-9</c:v>
                </c:pt>
                <c:pt idx="381">
                  <c:v>7.9616002679472E-9</c:v>
                </c:pt>
                <c:pt idx="382">
                  <c:v>7.9069000236131995E-9</c:v>
                </c:pt>
                <c:pt idx="383">
                  <c:v>7.9526003560204001E-9</c:v>
                </c:pt>
                <c:pt idx="384">
                  <c:v>7.9114004236658002E-9</c:v>
                </c:pt>
                <c:pt idx="385">
                  <c:v>7.9538997610483999E-9</c:v>
                </c:pt>
                <c:pt idx="386">
                  <c:v>7.9970003952211995E-9</c:v>
                </c:pt>
                <c:pt idx="387">
                  <c:v>7.9338997593936008E-9</c:v>
                </c:pt>
                <c:pt idx="388">
                  <c:v>7.9821997900353E-9</c:v>
                </c:pt>
                <c:pt idx="389">
                  <c:v>8.0265998292360994E-9</c:v>
                </c:pt>
                <c:pt idx="390">
                  <c:v>8.1211002367353996E-9</c:v>
                </c:pt>
                <c:pt idx="391">
                  <c:v>8.0008000225006998E-9</c:v>
                </c:pt>
                <c:pt idx="392">
                  <c:v>8.0452000617015007E-9</c:v>
                </c:pt>
                <c:pt idx="393">
                  <c:v>7.9950002174200993E-9</c:v>
                </c:pt>
                <c:pt idx="394">
                  <c:v>8.0394002566209003E-9</c:v>
                </c:pt>
                <c:pt idx="395">
                  <c:v>8.0870004026679007E-9</c:v>
                </c:pt>
                <c:pt idx="396">
                  <c:v>8.0426003634670004E-9</c:v>
                </c:pt>
                <c:pt idx="397">
                  <c:v>7.9975999156545004E-9</c:v>
                </c:pt>
                <c:pt idx="398">
                  <c:v>8.0380999634143997E-9</c:v>
                </c:pt>
                <c:pt idx="399">
                  <c:v>8.0935000923432E-9</c:v>
                </c:pt>
                <c:pt idx="400">
                  <c:v>8.0419999548552997E-9</c:v>
                </c:pt>
                <c:pt idx="401">
                  <c:v>7.986700190088E-9</c:v>
                </c:pt>
                <c:pt idx="402">
                  <c:v>8.0394002566209003E-9</c:v>
                </c:pt>
                <c:pt idx="403">
                  <c:v>8.0857001094614001E-9</c:v>
                </c:pt>
                <c:pt idx="404">
                  <c:v>8.1404003537954999E-9</c:v>
                </c:pt>
                <c:pt idx="405">
                  <c:v>8.0972997196227003E-9</c:v>
                </c:pt>
                <c:pt idx="406">
                  <c:v>8.1430000520298993E-9</c:v>
                </c:pt>
                <c:pt idx="407">
                  <c:v>8.1855002775909998E-9</c:v>
                </c:pt>
                <c:pt idx="408">
                  <c:v>8.1416997588234997E-9</c:v>
                </c:pt>
                <c:pt idx="409">
                  <c:v>8.0882998076959005E-9</c:v>
                </c:pt>
                <c:pt idx="410">
                  <c:v>8.1480999725159001E-9</c:v>
                </c:pt>
                <c:pt idx="411">
                  <c:v>8.1970004117693001E-9</c:v>
                </c:pt>
                <c:pt idx="412">
                  <c:v>8.1469000434709001E-9</c:v>
                </c:pt>
                <c:pt idx="413">
                  <c:v>8.1938003049231007E-9</c:v>
                </c:pt>
                <c:pt idx="414">
                  <c:v>8.2516997679249008E-9</c:v>
                </c:pt>
                <c:pt idx="415">
                  <c:v>8.1964000031575994E-9</c:v>
                </c:pt>
                <c:pt idx="416">
                  <c:v>8.1514004435235008E-9</c:v>
                </c:pt>
                <c:pt idx="417">
                  <c:v>8.2014999236434993E-9</c:v>
                </c:pt>
                <c:pt idx="418">
                  <c:v>8.1546005503697002E-9</c:v>
                </c:pt>
                <c:pt idx="419">
                  <c:v>8.1982998167972999E-9</c:v>
                </c:pt>
                <c:pt idx="420">
                  <c:v>8.2433997405927998E-9</c:v>
                </c:pt>
                <c:pt idx="421">
                  <c:v>8.2865003747655993E-9</c:v>
                </c:pt>
                <c:pt idx="422">
                  <c:v>8.2350002372777007E-9</c:v>
                </c:pt>
                <c:pt idx="423">
                  <c:v>8.2819999747130003E-9</c:v>
                </c:pt>
                <c:pt idx="424">
                  <c:v>8.3238003156794002E-9</c:v>
                </c:pt>
                <c:pt idx="425">
                  <c:v>8.3308000498050007E-9</c:v>
                </c:pt>
                <c:pt idx="426">
                  <c:v>8.3238003156794002E-9</c:v>
                </c:pt>
                <c:pt idx="427">
                  <c:v>8.3836004804993999E-9</c:v>
                </c:pt>
                <c:pt idx="428">
                  <c:v>8.3365998548857004E-9</c:v>
                </c:pt>
                <c:pt idx="429">
                  <c:v>8.3823001872928994E-9</c:v>
                </c:pt>
                <c:pt idx="430">
                  <c:v>8.4253999332873007E-9</c:v>
                </c:pt>
                <c:pt idx="431">
                  <c:v>8.3823001872928994E-9</c:v>
                </c:pt>
                <c:pt idx="432">
                  <c:v>8.3399003258932995E-9</c:v>
                </c:pt>
                <c:pt idx="433">
                  <c:v>8.2704003645517001E-9</c:v>
                </c:pt>
                <c:pt idx="434">
                  <c:v>8.2233997389380006E-9</c:v>
                </c:pt>
                <c:pt idx="435">
                  <c:v>8.2691000713453005E-9</c:v>
                </c:pt>
                <c:pt idx="436">
                  <c:v>8.3148004037524995E-9</c:v>
                </c:pt>
                <c:pt idx="437">
                  <c:v>8.3848998855273997E-9</c:v>
                </c:pt>
                <c:pt idx="438">
                  <c:v>8.4375999520603E-9</c:v>
                </c:pt>
                <c:pt idx="439">
                  <c:v>8.3842000009327008E-9</c:v>
                </c:pt>
                <c:pt idx="440">
                  <c:v>8.3341005208125997E-9</c:v>
                </c:pt>
                <c:pt idx="441">
                  <c:v>8.3804003736532005E-9</c:v>
                </c:pt>
                <c:pt idx="442">
                  <c:v>8.4428002367075996E-9</c:v>
                </c:pt>
                <c:pt idx="443">
                  <c:v>8.3970999043004006E-9</c:v>
                </c:pt>
                <c:pt idx="444">
                  <c:v>8.3540001583059992E-9</c:v>
                </c:pt>
                <c:pt idx="445">
                  <c:v>8.4055002957938996E-9</c:v>
                </c:pt>
                <c:pt idx="446">
                  <c:v>8.4492004504E-9</c:v>
                </c:pt>
                <c:pt idx="447">
                  <c:v>8.5007005878879004E-9</c:v>
                </c:pt>
                <c:pt idx="448">
                  <c:v>8.4402005384732002E-9</c:v>
                </c:pt>
                <c:pt idx="449">
                  <c:v>8.3965003838670997E-9</c:v>
                </c:pt>
                <c:pt idx="450">
                  <c:v>8.3540001583059992E-9</c:v>
                </c:pt>
                <c:pt idx="451">
                  <c:v>8.3989997179400995E-9</c:v>
                </c:pt>
                <c:pt idx="452">
                  <c:v>8.4428002367075996E-9</c:v>
                </c:pt>
                <c:pt idx="453">
                  <c:v>8.4999998151147007E-9</c:v>
                </c:pt>
                <c:pt idx="454">
                  <c:v>8.5541005390154995E-9</c:v>
                </c:pt>
                <c:pt idx="455">
                  <c:v>8.6113001174226007E-9</c:v>
                </c:pt>
                <c:pt idx="456">
                  <c:v>8.5541005390154995E-9</c:v>
                </c:pt>
                <c:pt idx="457">
                  <c:v>8.6036004987022005E-9</c:v>
                </c:pt>
                <c:pt idx="458">
                  <c:v>8.6602005566760007E-9</c:v>
                </c:pt>
                <c:pt idx="459">
                  <c:v>8.5985005782163005E-9</c:v>
                </c:pt>
                <c:pt idx="460">
                  <c:v>8.5541005390154995E-9</c:v>
                </c:pt>
                <c:pt idx="461">
                  <c:v>8.5985005782163005E-9</c:v>
                </c:pt>
                <c:pt idx="462">
                  <c:v>8.6421998446439995E-9</c:v>
                </c:pt>
                <c:pt idx="463">
                  <c:v>8.6904998752857004E-9</c:v>
                </c:pt>
                <c:pt idx="464">
                  <c:v>8.6396001464095008E-9</c:v>
                </c:pt>
                <c:pt idx="465">
                  <c:v>8.5965004004152004E-9</c:v>
                </c:pt>
                <c:pt idx="466">
                  <c:v>8.6435001378504008E-9</c:v>
                </c:pt>
                <c:pt idx="467">
                  <c:v>8.5843003816421995E-9</c:v>
                </c:pt>
                <c:pt idx="468">
                  <c:v>8.5380005288016003E-9</c:v>
                </c:pt>
                <c:pt idx="469">
                  <c:v>8.5836999730303995E-9</c:v>
                </c:pt>
                <c:pt idx="470">
                  <c:v>8.6416003242107002E-9</c:v>
                </c:pt>
                <c:pt idx="471">
                  <c:v>8.5894997781111008E-9</c:v>
                </c:pt>
                <c:pt idx="472">
                  <c:v>8.6570004498299006E-9</c:v>
                </c:pt>
                <c:pt idx="473">
                  <c:v>8.6120000020172996E-9</c:v>
                </c:pt>
                <c:pt idx="474">
                  <c:v>8.6750002736835003E-9</c:v>
                </c:pt>
                <c:pt idx="475">
                  <c:v>8.6260998344301003E-9</c:v>
                </c:pt>
                <c:pt idx="476">
                  <c:v>8.5792004611562003E-9</c:v>
                </c:pt>
                <c:pt idx="477">
                  <c:v>8.6260998344301003E-9</c:v>
                </c:pt>
                <c:pt idx="478">
                  <c:v>8.6879001770512001E-9</c:v>
                </c:pt>
                <c:pt idx="479">
                  <c:v>8.7328997366853003E-9</c:v>
                </c:pt>
                <c:pt idx="480">
                  <c:v>8.6743998650717996E-9</c:v>
                </c:pt>
                <c:pt idx="481">
                  <c:v>8.7399998349723997E-9</c:v>
                </c:pt>
                <c:pt idx="482">
                  <c:v>8.6782003805296997E-9</c:v>
                </c:pt>
                <c:pt idx="483">
                  <c:v>8.7291001094058993E-9</c:v>
                </c:pt>
                <c:pt idx="484">
                  <c:v>8.6711997582256002E-9</c:v>
                </c:pt>
                <c:pt idx="485">
                  <c:v>8.6228997275838992E-9</c:v>
                </c:pt>
                <c:pt idx="486">
                  <c:v>8.6672997667847002E-9</c:v>
                </c:pt>
                <c:pt idx="487">
                  <c:v>8.6189997361429993E-9</c:v>
                </c:pt>
                <c:pt idx="488">
                  <c:v>8.5689002560230008E-9</c:v>
                </c:pt>
                <c:pt idx="489">
                  <c:v>8.6216003225558994E-9</c:v>
                </c:pt>
                <c:pt idx="490">
                  <c:v>8.6692004686028998E-9</c:v>
                </c:pt>
                <c:pt idx="491">
                  <c:v>8.7181000196779E-9</c:v>
                </c:pt>
                <c:pt idx="492">
                  <c:v>8.7875999810194001E-9</c:v>
                </c:pt>
                <c:pt idx="493">
                  <c:v>8.7426004213852998E-9</c:v>
                </c:pt>
                <c:pt idx="494">
                  <c:v>8.6860003634114996E-9</c:v>
                </c:pt>
                <c:pt idx="495">
                  <c:v>8.6331999327171996E-9</c:v>
                </c:pt>
                <c:pt idx="496">
                  <c:v>8.6814999633589006E-9</c:v>
                </c:pt>
                <c:pt idx="497">
                  <c:v>8.6267997190248008E-9</c:v>
                </c:pt>
                <c:pt idx="498">
                  <c:v>8.7367997281262003E-9</c:v>
                </c:pt>
                <c:pt idx="499">
                  <c:v>8.7921003810720007E-9</c:v>
                </c:pt>
                <c:pt idx="500">
                  <c:v>8.7355003230982005E-9</c:v>
                </c:pt>
                <c:pt idx="501">
                  <c:v>8.6879001770512001E-9</c:v>
                </c:pt>
                <c:pt idx="502">
                  <c:v>8.7450997554582996E-9</c:v>
                </c:pt>
                <c:pt idx="503">
                  <c:v>8.6904998752857004E-9</c:v>
                </c:pt>
                <c:pt idx="504">
                  <c:v>8.6364000395632998E-9</c:v>
                </c:pt>
                <c:pt idx="505">
                  <c:v>8.7008000804190008E-9</c:v>
                </c:pt>
                <c:pt idx="506">
                  <c:v>8.7450997554582996E-9</c:v>
                </c:pt>
                <c:pt idx="507">
                  <c:v>8.8036999912332993E-9</c:v>
                </c:pt>
                <c:pt idx="508">
                  <c:v>8.7496001555109995E-9</c:v>
                </c:pt>
                <c:pt idx="509">
                  <c:v>8.7014004890306999E-9</c:v>
                </c:pt>
                <c:pt idx="510">
                  <c:v>8.7477003418711998E-9</c:v>
                </c:pt>
                <c:pt idx="511">
                  <c:v>8.7933997861000998E-9</c:v>
                </c:pt>
                <c:pt idx="512">
                  <c:v>8.7381000213327008E-9</c:v>
                </c:pt>
                <c:pt idx="513">
                  <c:v>8.7863005759914003E-9</c:v>
                </c:pt>
                <c:pt idx="514">
                  <c:v>8.7387004299443999E-9</c:v>
                </c:pt>
                <c:pt idx="515">
                  <c:v>8.8050002844397998E-9</c:v>
                </c:pt>
                <c:pt idx="516">
                  <c:v>8.7586000674377994E-9</c:v>
                </c:pt>
                <c:pt idx="517">
                  <c:v>8.8087999117191992E-9</c:v>
                </c:pt>
                <c:pt idx="518">
                  <c:v>8.7464000486648001E-9</c:v>
                </c:pt>
                <c:pt idx="519">
                  <c:v>8.6506002361375001E-9</c:v>
                </c:pt>
                <c:pt idx="520">
                  <c:v>8.7065004095165998E-9</c:v>
                </c:pt>
                <c:pt idx="521">
                  <c:v>8.7528997383400995E-9</c:v>
                </c:pt>
                <c:pt idx="522">
                  <c:v>8.8011002929988999E-9</c:v>
                </c:pt>
                <c:pt idx="523">
                  <c:v>8.7484002264659003E-9</c:v>
                </c:pt>
                <c:pt idx="524">
                  <c:v>8.7040001872650993E-9</c:v>
                </c:pt>
                <c:pt idx="525">
                  <c:v>8.7553999605916E-9</c:v>
                </c:pt>
                <c:pt idx="526">
                  <c:v>8.8011002929988999E-9</c:v>
                </c:pt>
                <c:pt idx="527">
                  <c:v>8.8531999509200002E-9</c:v>
                </c:pt>
                <c:pt idx="528">
                  <c:v>8.804300399845E-9</c:v>
                </c:pt>
                <c:pt idx="529">
                  <c:v>8.8609004578188003E-9</c:v>
                </c:pt>
                <c:pt idx="530">
                  <c:v>8.9053004970197005E-9</c:v>
                </c:pt>
                <c:pt idx="531">
                  <c:v>8.8506002526856008E-9</c:v>
                </c:pt>
                <c:pt idx="532">
                  <c:v>8.8957001764811007E-9</c:v>
                </c:pt>
                <c:pt idx="533">
                  <c:v>8.8428997457868007E-9</c:v>
                </c:pt>
                <c:pt idx="534">
                  <c:v>8.8892004868057004E-9</c:v>
                </c:pt>
                <c:pt idx="535">
                  <c:v>8.8403000475523004E-9</c:v>
                </c:pt>
                <c:pt idx="536">
                  <c:v>8.8860003799596003E-9</c:v>
                </c:pt>
                <c:pt idx="537">
                  <c:v>8.8313001356255005E-9</c:v>
                </c:pt>
                <c:pt idx="538">
                  <c:v>8.7696001571658003E-9</c:v>
                </c:pt>
                <c:pt idx="539">
                  <c:v>8.8211002946537007E-9</c:v>
                </c:pt>
                <c:pt idx="540">
                  <c:v>8.8653999696929994E-9</c:v>
                </c:pt>
                <c:pt idx="541">
                  <c:v>8.7965998929461999E-9</c:v>
                </c:pt>
                <c:pt idx="542">
                  <c:v>8.7503000401057001E-9</c:v>
                </c:pt>
                <c:pt idx="543">
                  <c:v>8.8301002065805005E-9</c:v>
                </c:pt>
                <c:pt idx="544">
                  <c:v>8.8743998816199002E-9</c:v>
                </c:pt>
                <c:pt idx="545">
                  <c:v>8.8140001963665997E-9</c:v>
                </c:pt>
                <c:pt idx="546">
                  <c:v>8.7664000503195993E-9</c:v>
                </c:pt>
                <c:pt idx="547">
                  <c:v>8.7072002941113004E-9</c:v>
                </c:pt>
                <c:pt idx="548">
                  <c:v>8.7560998451863005E-9</c:v>
                </c:pt>
                <c:pt idx="549">
                  <c:v>8.8191001168524996E-9</c:v>
                </c:pt>
                <c:pt idx="550">
                  <c:v>8.8699003697456994E-9</c:v>
                </c:pt>
                <c:pt idx="551">
                  <c:v>8.9201002140270992E-9</c:v>
                </c:pt>
                <c:pt idx="552">
                  <c:v>8.8757001748262998E-9</c:v>
                </c:pt>
                <c:pt idx="553">
                  <c:v>8.8262002151396006E-9</c:v>
                </c:pt>
                <c:pt idx="554">
                  <c:v>8.8782998730608002E-9</c:v>
                </c:pt>
                <c:pt idx="555">
                  <c:v>8.8338998338599992E-9</c:v>
                </c:pt>
                <c:pt idx="556">
                  <c:v>8.7702005657774994E-9</c:v>
                </c:pt>
                <c:pt idx="557">
                  <c:v>8.8526004304866993E-9</c:v>
                </c:pt>
                <c:pt idx="558">
                  <c:v>8.9291001259539007E-9</c:v>
                </c:pt>
                <c:pt idx="559">
                  <c:v>8.9882998821621996E-9</c:v>
                </c:pt>
                <c:pt idx="560">
                  <c:v>8.9348999310346004E-9</c:v>
                </c:pt>
                <c:pt idx="561">
                  <c:v>8.8841005663198005E-9</c:v>
                </c:pt>
                <c:pt idx="562">
                  <c:v>8.8384002339125999E-9</c:v>
                </c:pt>
                <c:pt idx="563">
                  <c:v>8.7921003810720007E-9</c:v>
                </c:pt>
                <c:pt idx="564">
                  <c:v>8.8538998355148E-9</c:v>
                </c:pt>
                <c:pt idx="565">
                  <c:v>8.9150002935411993E-9</c:v>
                </c:pt>
                <c:pt idx="566">
                  <c:v>8.8564000577661996E-9</c:v>
                </c:pt>
                <c:pt idx="567">
                  <c:v>8.9014999815618004E-9</c:v>
                </c:pt>
                <c:pt idx="568">
                  <c:v>8.8506002526856008E-9</c:v>
                </c:pt>
                <c:pt idx="569">
                  <c:v>8.9008000969670006E-9</c:v>
                </c:pt>
                <c:pt idx="570">
                  <c:v>8.9670999514624005E-9</c:v>
                </c:pt>
                <c:pt idx="571">
                  <c:v>9.0140002129147003E-9</c:v>
                </c:pt>
                <c:pt idx="572">
                  <c:v>8.9465004293743004E-9</c:v>
                </c:pt>
                <c:pt idx="573">
                  <c:v>8.8994998037605993E-9</c:v>
                </c:pt>
                <c:pt idx="574">
                  <c:v>8.8377998253009008E-9</c:v>
                </c:pt>
                <c:pt idx="575">
                  <c:v>8.8880005577607004E-9</c:v>
                </c:pt>
                <c:pt idx="576">
                  <c:v>8.8306997270137998E-9</c:v>
                </c:pt>
                <c:pt idx="577">
                  <c:v>8.7696001571658003E-9</c:v>
                </c:pt>
                <c:pt idx="578">
                  <c:v>8.8236005169051003E-9</c:v>
                </c:pt>
                <c:pt idx="579">
                  <c:v>8.8796001662671998E-9</c:v>
                </c:pt>
                <c:pt idx="580">
                  <c:v>8.9420000293216998E-9</c:v>
                </c:pt>
                <c:pt idx="581">
                  <c:v>8.8867002645543008E-9</c:v>
                </c:pt>
                <c:pt idx="582">
                  <c:v>8.8423002253534998E-9</c:v>
                </c:pt>
                <c:pt idx="583">
                  <c:v>8.9065999020477003E-9</c:v>
                </c:pt>
                <c:pt idx="584">
                  <c:v>8.9523002344548993E-9</c:v>
                </c:pt>
                <c:pt idx="585">
                  <c:v>8.9040002038132E-9</c:v>
                </c:pt>
                <c:pt idx="586">
                  <c:v>8.9555003413011003E-9</c:v>
                </c:pt>
                <c:pt idx="587">
                  <c:v>8.9014999815618004E-9</c:v>
                </c:pt>
                <c:pt idx="588">
                  <c:v>8.9477998344023002E-9</c:v>
                </c:pt>
                <c:pt idx="589">
                  <c:v>9.0089002924286995E-9</c:v>
                </c:pt>
                <c:pt idx="590">
                  <c:v>8.9638998446161994E-9</c:v>
                </c:pt>
                <c:pt idx="591">
                  <c:v>9.0230001248415002E-9</c:v>
                </c:pt>
                <c:pt idx="592">
                  <c:v>9.0706997468715004E-9</c:v>
                </c:pt>
                <c:pt idx="593">
                  <c:v>9.0198000179953008E-9</c:v>
                </c:pt>
                <c:pt idx="594">
                  <c:v>8.9716003515149995E-9</c:v>
                </c:pt>
                <c:pt idx="595">
                  <c:v>9.0184997247888995E-9</c:v>
                </c:pt>
                <c:pt idx="596">
                  <c:v>8.9555003413011003E-9</c:v>
                </c:pt>
                <c:pt idx="597">
                  <c:v>9.0082998838170004E-9</c:v>
                </c:pt>
                <c:pt idx="598">
                  <c:v>9.0552001452693003E-9</c:v>
                </c:pt>
                <c:pt idx="599">
                  <c:v>9.0043998923761005E-9</c:v>
                </c:pt>
                <c:pt idx="600">
                  <c:v>8.9574001549408008E-9</c:v>
                </c:pt>
                <c:pt idx="601">
                  <c:v>9.0321004009296997E-9</c:v>
                </c:pt>
                <c:pt idx="602">
                  <c:v>9.0842000588508993E-9</c:v>
                </c:pt>
                <c:pt idx="603">
                  <c:v>9.1484997355450998E-9</c:v>
                </c:pt>
                <c:pt idx="604">
                  <c:v>9.0982998912637E-9</c:v>
                </c:pt>
                <c:pt idx="605">
                  <c:v>9.0321004009296997E-9</c:v>
                </c:pt>
                <c:pt idx="606">
                  <c:v>8.9799003788471005E-9</c:v>
                </c:pt>
                <c:pt idx="607">
                  <c:v>9.0475005265489E-9</c:v>
                </c:pt>
                <c:pt idx="608">
                  <c:v>8.9882998821621996E-9</c:v>
                </c:pt>
                <c:pt idx="609">
                  <c:v>8.9387999224755004E-9</c:v>
                </c:pt>
                <c:pt idx="610">
                  <c:v>8.9914999890084007E-9</c:v>
                </c:pt>
                <c:pt idx="611">
                  <c:v>9.0416998332898005E-9</c:v>
                </c:pt>
                <c:pt idx="612">
                  <c:v>9.0938003793893999E-9</c:v>
                </c:pt>
                <c:pt idx="613">
                  <c:v>9.0469001179371993E-9</c:v>
                </c:pt>
                <c:pt idx="614">
                  <c:v>8.9857001839276993E-9</c:v>
                </c:pt>
                <c:pt idx="615">
                  <c:v>9.0391001350553994E-9</c:v>
                </c:pt>
                <c:pt idx="616">
                  <c:v>8.9889997667569002E-9</c:v>
                </c:pt>
                <c:pt idx="617">
                  <c:v>9.0340002145694995E-9</c:v>
                </c:pt>
                <c:pt idx="618">
                  <c:v>9.0874001656971003E-9</c:v>
                </c:pt>
                <c:pt idx="619">
                  <c:v>9.0404004282618007E-9</c:v>
                </c:pt>
                <c:pt idx="620">
                  <c:v>8.9947000958546001E-9</c:v>
                </c:pt>
                <c:pt idx="621">
                  <c:v>9.0462002333425004E-9</c:v>
                </c:pt>
                <c:pt idx="622">
                  <c:v>8.9953999804493006E-9</c:v>
                </c:pt>
                <c:pt idx="623">
                  <c:v>8.9445997275561008E-9</c:v>
                </c:pt>
                <c:pt idx="624">
                  <c:v>8.8963005850927997E-9</c:v>
                </c:pt>
                <c:pt idx="625">
                  <c:v>8.9703000583085999E-9</c:v>
                </c:pt>
                <c:pt idx="626">
                  <c:v>9.0353005077759008E-9</c:v>
                </c:pt>
                <c:pt idx="627">
                  <c:v>9.0853999878958993E-9</c:v>
                </c:pt>
                <c:pt idx="628">
                  <c:v>9.0308001077233001E-9</c:v>
                </c:pt>
                <c:pt idx="629">
                  <c:v>8.9799003788471005E-9</c:v>
                </c:pt>
                <c:pt idx="630">
                  <c:v>9.0359000282092E-9</c:v>
                </c:pt>
                <c:pt idx="631">
                  <c:v>9.0816003606164006E-9</c:v>
                </c:pt>
                <c:pt idx="632">
                  <c:v>9.0326999213630006E-9</c:v>
                </c:pt>
                <c:pt idx="633">
                  <c:v>9.1111997946313998E-9</c:v>
                </c:pt>
                <c:pt idx="634">
                  <c:v>9.1626004561363003E-9</c:v>
                </c:pt>
                <c:pt idx="635">
                  <c:v>2.1031000940751999E-8</c:v>
                </c:pt>
                <c:pt idx="636">
                  <c:v>1.6794000856635E-8</c:v>
                </c:pt>
                <c:pt idx="637">
                  <c:v>1.3901000350813E-8</c:v>
                </c:pt>
                <c:pt idx="638">
                  <c:v>1.3042000368556999E-8</c:v>
                </c:pt>
                <c:pt idx="639">
                  <c:v>1.3315999858320999E-8</c:v>
                </c:pt>
                <c:pt idx="640">
                  <c:v>1.3218000027847999E-8</c:v>
                </c:pt>
                <c:pt idx="641">
                  <c:v>1.3034999746253001E-8</c:v>
                </c:pt>
                <c:pt idx="642">
                  <c:v>1.2935999826880001E-8</c:v>
                </c:pt>
                <c:pt idx="643">
                  <c:v>1.2732000342908E-8</c:v>
                </c:pt>
                <c:pt idx="644">
                  <c:v>1.2908000002199001E-8</c:v>
                </c:pt>
                <c:pt idx="645">
                  <c:v>1.2999000098546E-8</c:v>
                </c:pt>
                <c:pt idx="646">
                  <c:v>1.2857999998062E-8</c:v>
                </c:pt>
                <c:pt idx="647">
                  <c:v>1.2978000007989999E-8</c:v>
                </c:pt>
                <c:pt idx="648">
                  <c:v>1.3070000193237999E-8</c:v>
                </c:pt>
                <c:pt idx="649">
                  <c:v>1.6029000349248999E-8</c:v>
                </c:pt>
                <c:pt idx="650">
                  <c:v>1.8911000765342998E-8</c:v>
                </c:pt>
                <c:pt idx="651">
                  <c:v>1.8706000304291999E-8</c:v>
                </c:pt>
                <c:pt idx="652">
                  <c:v>1.8833000936525E-8</c:v>
                </c:pt>
                <c:pt idx="653">
                  <c:v>1.9079999802328999E-8</c:v>
                </c:pt>
                <c:pt idx="654">
                  <c:v>1.8664000123181001E-8</c:v>
                </c:pt>
                <c:pt idx="655">
                  <c:v>1.8523000022696999E-8</c:v>
                </c:pt>
                <c:pt idx="656">
                  <c:v>1.8410000635071999E-8</c:v>
                </c:pt>
                <c:pt idx="657">
                  <c:v>1.9058999711774E-8</c:v>
                </c:pt>
                <c:pt idx="658">
                  <c:v>1.8467000373333999E-8</c:v>
                </c:pt>
                <c:pt idx="659">
                  <c:v>1.8318999650546E-8</c:v>
                </c:pt>
                <c:pt idx="660">
                  <c:v>1.8227000353476998E-8</c:v>
                </c:pt>
                <c:pt idx="661">
                  <c:v>1.8353999209353001E-8</c:v>
                </c:pt>
                <c:pt idx="662">
                  <c:v>2.3313999619744999E-8</c:v>
                </c:pt>
                <c:pt idx="663">
                  <c:v>3.2367999835969002E-8</c:v>
                </c:pt>
                <c:pt idx="664">
                  <c:v>3.6483001508713999E-8</c:v>
                </c:pt>
                <c:pt idx="665">
                  <c:v>3.6835000827296E-8</c:v>
                </c:pt>
                <c:pt idx="666">
                  <c:v>3.7144999964767002E-8</c:v>
                </c:pt>
                <c:pt idx="667">
                  <c:v>3.8088998621787998E-8</c:v>
                </c:pt>
                <c:pt idx="668">
                  <c:v>3.8462001583639001E-8</c:v>
                </c:pt>
                <c:pt idx="669">
                  <c:v>3.8180999695213997E-8</c:v>
                </c:pt>
                <c:pt idx="670">
                  <c:v>3.8553999104352003E-8</c:v>
                </c:pt>
                <c:pt idx="671">
                  <c:v>4.0547998736428999E-8</c:v>
                </c:pt>
                <c:pt idx="672">
                  <c:v>5.7979001155671999E-8</c:v>
                </c:pt>
                <c:pt idx="673">
                  <c:v>6.3841000041975005E-8</c:v>
                </c:pt>
                <c:pt idx="674">
                  <c:v>6.4213999451112997E-8</c:v>
                </c:pt>
                <c:pt idx="675">
                  <c:v>6.4678999933676003E-8</c:v>
                </c:pt>
                <c:pt idx="676">
                  <c:v>6.5073997745912003E-8</c:v>
                </c:pt>
                <c:pt idx="677">
                  <c:v>6.5489999201417999E-8</c:v>
                </c:pt>
                <c:pt idx="678">
                  <c:v>6.5919003588988007E-8</c:v>
                </c:pt>
                <c:pt idx="679">
                  <c:v>6.6265002374166004E-8</c:v>
                </c:pt>
                <c:pt idx="680">
                  <c:v>6.6623996985982006E-8</c:v>
                </c:pt>
                <c:pt idx="681">
                  <c:v>6.7314999796508002E-8</c:v>
                </c:pt>
                <c:pt idx="682">
                  <c:v>5.2878000644796001E-8</c:v>
                </c:pt>
                <c:pt idx="683">
                  <c:v>2.3912999580489E-8</c:v>
                </c:pt>
                <c:pt idx="684">
                  <c:v>2.0756999674631999E-8</c:v>
                </c:pt>
                <c:pt idx="685">
                  <c:v>1.9608000556559002E-8</c:v>
                </c:pt>
                <c:pt idx="686">
                  <c:v>1.8881999963583E-8</c:v>
                </c:pt>
                <c:pt idx="687">
                  <c:v>1.8036999449578001E-8</c:v>
                </c:pt>
                <c:pt idx="688">
                  <c:v>1.6529000390619E-8</c:v>
                </c:pt>
                <c:pt idx="689">
                  <c:v>1.6071000530360001E-8</c:v>
                </c:pt>
                <c:pt idx="690">
                  <c:v>1.5846000067653999E-8</c:v>
                </c:pt>
                <c:pt idx="691">
                  <c:v>1.5359999494535001E-8</c:v>
                </c:pt>
                <c:pt idx="692">
                  <c:v>1.4859000252443E-8</c:v>
                </c:pt>
                <c:pt idx="693">
                  <c:v>1.4761000421970001E-8</c:v>
                </c:pt>
                <c:pt idx="694">
                  <c:v>1.4747000065539999E-8</c:v>
                </c:pt>
                <c:pt idx="695">
                  <c:v>1.4317000029962001E-8</c:v>
                </c:pt>
                <c:pt idx="696">
                  <c:v>1.3979000179631001E-8</c:v>
                </c:pt>
                <c:pt idx="697">
                  <c:v>1.3794999809136E-8</c:v>
                </c:pt>
                <c:pt idx="698">
                  <c:v>1.3562999612303999E-8</c:v>
                </c:pt>
                <c:pt idx="699">
                  <c:v>1.3393999687139E-8</c:v>
                </c:pt>
                <c:pt idx="700">
                  <c:v>1.327399967721E-8</c:v>
                </c:pt>
                <c:pt idx="701">
                  <c:v>2.4082000393831999E-8</c:v>
                </c:pt>
                <c:pt idx="702">
                  <c:v>2.0798999855742001E-8</c:v>
                </c:pt>
                <c:pt idx="703">
                  <c:v>1.6042999817499999E-8</c:v>
                </c:pt>
                <c:pt idx="704">
                  <c:v>1.4049000185423E-8</c:v>
                </c:pt>
                <c:pt idx="705">
                  <c:v>1.3549000144053E-8</c:v>
                </c:pt>
                <c:pt idx="706">
                  <c:v>1.3146999933156E-8</c:v>
                </c:pt>
                <c:pt idx="707">
                  <c:v>1.2851000263935999E-8</c:v>
                </c:pt>
                <c:pt idx="708">
                  <c:v>1.2710000163452E-8</c:v>
                </c:pt>
                <c:pt idx="709">
                  <c:v>1.2533999615981999E-8</c:v>
                </c:pt>
                <c:pt idx="710">
                  <c:v>1.2364999690817E-8</c:v>
                </c:pt>
                <c:pt idx="711">
                  <c:v>1.2554999706538E-8</c:v>
                </c:pt>
                <c:pt idx="712">
                  <c:v>1.2484999700746E-8</c:v>
                </c:pt>
                <c:pt idx="713">
                  <c:v>1.2231000212636999E-8</c:v>
                </c:pt>
                <c:pt idx="714">
                  <c:v>1.2167999940971E-8</c:v>
                </c:pt>
                <c:pt idx="715">
                  <c:v>1.2266999860344E-8</c:v>
                </c:pt>
                <c:pt idx="716">
                  <c:v>1.1879000005877001E-8</c:v>
                </c:pt>
                <c:pt idx="717">
                  <c:v>1.1744999639518E-8</c:v>
                </c:pt>
                <c:pt idx="718">
                  <c:v>1.1654000431349E-8</c:v>
                </c:pt>
                <c:pt idx="719">
                  <c:v>1.1737999905392001E-8</c:v>
                </c:pt>
                <c:pt idx="720">
                  <c:v>1.5930000429876001E-8</c:v>
                </c:pt>
                <c:pt idx="721">
                  <c:v>1.8994999351207E-8</c:v>
                </c:pt>
                <c:pt idx="722">
                  <c:v>1.8261999912283E-8</c:v>
                </c:pt>
                <c:pt idx="723">
                  <c:v>1.7860999790287001E-8</c:v>
                </c:pt>
                <c:pt idx="724">
                  <c:v>1.7572000743371001E-8</c:v>
                </c:pt>
                <c:pt idx="725">
                  <c:v>1.7473000823997999E-8</c:v>
                </c:pt>
                <c:pt idx="726">
                  <c:v>1.7311000632958001E-8</c:v>
                </c:pt>
                <c:pt idx="727">
                  <c:v>1.700099971913E-8</c:v>
                </c:pt>
                <c:pt idx="728">
                  <c:v>1.6740999697618E-8</c:v>
                </c:pt>
                <c:pt idx="729">
                  <c:v>1.6966000160322999E-8</c:v>
                </c:pt>
                <c:pt idx="730">
                  <c:v>1.9030000686370999E-8</c:v>
                </c:pt>
                <c:pt idx="731">
                  <c:v>2.2666000631943002E-8</c:v>
                </c:pt>
                <c:pt idx="732">
                  <c:v>2.3095999779343001E-8</c:v>
                </c:pt>
                <c:pt idx="733">
                  <c:v>2.3279000060938002E-8</c:v>
                </c:pt>
                <c:pt idx="734">
                  <c:v>2.3681000271836E-8</c:v>
                </c:pt>
                <c:pt idx="735">
                  <c:v>2.368800089414E-8</c:v>
                </c:pt>
                <c:pt idx="736">
                  <c:v>2.3489999279035999E-8</c:v>
                </c:pt>
                <c:pt idx="737">
                  <c:v>2.3673999649531999E-8</c:v>
                </c:pt>
                <c:pt idx="738">
                  <c:v>2.3547000793656E-8</c:v>
                </c:pt>
                <c:pt idx="739">
                  <c:v>2.3364000512061E-8</c:v>
                </c:pt>
                <c:pt idx="740">
                  <c:v>2.3504000523644E-8</c:v>
                </c:pt>
                <c:pt idx="741">
                  <c:v>2.3364000512061E-8</c:v>
                </c:pt>
                <c:pt idx="742">
                  <c:v>2.3244000502132E-8</c:v>
                </c:pt>
                <c:pt idx="743">
                  <c:v>2.3377999980311999E-8</c:v>
                </c:pt>
                <c:pt idx="744">
                  <c:v>2.3412999539119E-8</c:v>
                </c:pt>
                <c:pt idx="745">
                  <c:v>2.3420000161423E-8</c:v>
                </c:pt>
                <c:pt idx="746">
                  <c:v>2.3553999639602999E-8</c:v>
                </c:pt>
                <c:pt idx="747">
                  <c:v>2.3540000171351001E-8</c:v>
                </c:pt>
                <c:pt idx="748">
                  <c:v>2.3406000693170999E-8</c:v>
                </c:pt>
                <c:pt idx="749">
                  <c:v>2.3103000401647001E-8</c:v>
                </c:pt>
                <c:pt idx="750">
                  <c:v>2.3300000151494E-8</c:v>
                </c:pt>
                <c:pt idx="751">
                  <c:v>2.3172999519261E-8</c:v>
                </c:pt>
                <c:pt idx="752">
                  <c:v>2.3355999800856E-8</c:v>
                </c:pt>
                <c:pt idx="753">
                  <c:v>2.3103000401647001E-8</c:v>
                </c:pt>
                <c:pt idx="754">
                  <c:v>2.3265000592686999E-8</c:v>
                </c:pt>
                <c:pt idx="755">
                  <c:v>2.1010000850197E-8</c:v>
                </c:pt>
                <c:pt idx="756">
                  <c:v>1.8544000113252001E-8</c:v>
                </c:pt>
                <c:pt idx="757">
                  <c:v>1.8240999821728001E-8</c:v>
                </c:pt>
                <c:pt idx="758">
                  <c:v>1.7967000331963999E-8</c:v>
                </c:pt>
                <c:pt idx="759">
                  <c:v>1.7719999689803001E-8</c:v>
                </c:pt>
                <c:pt idx="760">
                  <c:v>1.7599999679874001E-8</c:v>
                </c:pt>
                <c:pt idx="761">
                  <c:v>1.7494000914552998E-8</c:v>
                </c:pt>
                <c:pt idx="762">
                  <c:v>1.7162999910170002E-8</c:v>
                </c:pt>
                <c:pt idx="763">
                  <c:v>1.6923999979213001E-8</c:v>
                </c:pt>
                <c:pt idx="764">
                  <c:v>1.679699934698E-8</c:v>
                </c:pt>
                <c:pt idx="765">
                  <c:v>1.6994000873183002E-8</c:v>
                </c:pt>
                <c:pt idx="766">
                  <c:v>1.7051000611444998E-8</c:v>
                </c:pt>
                <c:pt idx="767">
                  <c:v>1.6769000410477E-8</c:v>
                </c:pt>
                <c:pt idx="768">
                  <c:v>1.6578999506577999E-8</c:v>
                </c:pt>
                <c:pt idx="769">
                  <c:v>1.6494000831813001E-8</c:v>
                </c:pt>
                <c:pt idx="770">
                  <c:v>1.6599999597133002E-8</c:v>
                </c:pt>
                <c:pt idx="771">
                  <c:v>1.6473000741256999E-8</c:v>
                </c:pt>
                <c:pt idx="772">
                  <c:v>1.650099967776E-8</c:v>
                </c:pt>
                <c:pt idx="773">
                  <c:v>1.6395000912439001E-8</c:v>
                </c:pt>
                <c:pt idx="774">
                  <c:v>1.6183999917985E-8</c:v>
                </c:pt>
                <c:pt idx="775">
                  <c:v>1.5957999366377999E-8</c:v>
                </c:pt>
                <c:pt idx="776">
                  <c:v>1.6098999466863001E-8</c:v>
                </c:pt>
                <c:pt idx="777">
                  <c:v>1.6233000721399999E-8</c:v>
                </c:pt>
                <c:pt idx="778">
                  <c:v>1.6317999396165E-8</c:v>
                </c:pt>
                <c:pt idx="779">
                  <c:v>1.6346000109023999E-8</c:v>
                </c:pt>
                <c:pt idx="780">
                  <c:v>1.6233000721399999E-8</c:v>
                </c:pt>
                <c:pt idx="781">
                  <c:v>1.6423999937842001E-8</c:v>
                </c:pt>
                <c:pt idx="782">
                  <c:v>1.6303999927914E-8</c:v>
                </c:pt>
                <c:pt idx="783">
                  <c:v>1.6084999998611E-8</c:v>
                </c:pt>
                <c:pt idx="784">
                  <c:v>1.6233000721399999E-8</c:v>
                </c:pt>
                <c:pt idx="785">
                  <c:v>1.6084999998611E-8</c:v>
                </c:pt>
                <c:pt idx="786">
                  <c:v>1.5957999366377999E-8</c:v>
                </c:pt>
                <c:pt idx="787">
                  <c:v>1.6226000099094999E-8</c:v>
                </c:pt>
                <c:pt idx="788">
                  <c:v>1.6141999736873999E-8</c:v>
                </c:pt>
                <c:pt idx="789">
                  <c:v>1.4414999860435E-8</c:v>
                </c:pt>
                <c:pt idx="790">
                  <c:v>1.2471000232494999E-8</c:v>
                </c:pt>
                <c:pt idx="791">
                  <c:v>1.1864999649447E-8</c:v>
                </c:pt>
                <c:pt idx="792">
                  <c:v>1.1744999639518E-8</c:v>
                </c:pt>
                <c:pt idx="793">
                  <c:v>1.1809000000084999E-8</c:v>
                </c:pt>
                <c:pt idx="794">
                  <c:v>1.1400000055062E-8</c:v>
                </c:pt>
                <c:pt idx="795">
                  <c:v>1.1286999779259001E-8</c:v>
                </c:pt>
                <c:pt idx="796">
                  <c:v>1.1378999964506E-8</c:v>
                </c:pt>
                <c:pt idx="797">
                  <c:v>1.1188999948785999E-8</c:v>
                </c:pt>
                <c:pt idx="798">
                  <c:v>1.1203000305214999E-8</c:v>
                </c:pt>
                <c:pt idx="799">
                  <c:v>1.1273000311007001E-8</c:v>
                </c:pt>
                <c:pt idx="800">
                  <c:v>1.1286999779259001E-8</c:v>
                </c:pt>
                <c:pt idx="801">
                  <c:v>1.1351000139825E-8</c:v>
                </c:pt>
                <c:pt idx="802">
                  <c:v>1.0900000013692E-8</c:v>
                </c:pt>
                <c:pt idx="803">
                  <c:v>1.0702000174944999E-8</c:v>
                </c:pt>
                <c:pt idx="804">
                  <c:v>1.1005000466469E-8</c:v>
                </c:pt>
                <c:pt idx="805">
                  <c:v>1.1160000035204E-8</c:v>
                </c:pt>
                <c:pt idx="806">
                  <c:v>1.0914000370121E-8</c:v>
                </c:pt>
                <c:pt idx="807">
                  <c:v>1.1068999938856999E-8</c:v>
                </c:pt>
                <c:pt idx="808">
                  <c:v>1.1273000311007001E-8</c:v>
                </c:pt>
                <c:pt idx="809">
                  <c:v>1.0935000460677E-8</c:v>
                </c:pt>
                <c:pt idx="810">
                  <c:v>1.2231000212636999E-8</c:v>
                </c:pt>
                <c:pt idx="811">
                  <c:v>1.4888000166025E-8</c:v>
                </c:pt>
                <c:pt idx="812">
                  <c:v>1.5316999224524E-8</c:v>
                </c:pt>
                <c:pt idx="813">
                  <c:v>1.5169000278091999E-8</c:v>
                </c:pt>
                <c:pt idx="814">
                  <c:v>1.5247000106910001E-8</c:v>
                </c:pt>
                <c:pt idx="815">
                  <c:v>1.5430000388506001E-8</c:v>
                </c:pt>
                <c:pt idx="816">
                  <c:v>1.5515000839628E-8</c:v>
                </c:pt>
                <c:pt idx="817">
                  <c:v>1.5598999425491999E-8</c:v>
                </c:pt>
                <c:pt idx="818">
                  <c:v>1.5613000670100998E-8</c:v>
                </c:pt>
                <c:pt idx="819">
                  <c:v>1.5529000307878999E-8</c:v>
                </c:pt>
                <c:pt idx="820">
                  <c:v>1.5374000739143002E-8</c:v>
                </c:pt>
                <c:pt idx="821">
                  <c:v>1.5478999415564001E-8</c:v>
                </c:pt>
                <c:pt idx="822">
                  <c:v>1.557100048899E-8</c:v>
                </c:pt>
                <c:pt idx="823">
                  <c:v>1.5493000660171998E-8</c:v>
                </c:pt>
                <c:pt idx="824">
                  <c:v>1.5409000297949999E-8</c:v>
                </c:pt>
                <c:pt idx="825">
                  <c:v>1.5218999394050998E-8</c:v>
                </c:pt>
                <c:pt idx="826">
                  <c:v>1.5063999825315001E-8</c:v>
                </c:pt>
                <c:pt idx="827">
                  <c:v>1.6056999285752E-8</c:v>
                </c:pt>
                <c:pt idx="828">
                  <c:v>1.9911000848082999E-8</c:v>
                </c:pt>
                <c:pt idx="829">
                  <c:v>2.0918999865671001E-8</c:v>
                </c:pt>
                <c:pt idx="830">
                  <c:v>2.1277999806557001E-8</c:v>
                </c:pt>
                <c:pt idx="831">
                  <c:v>2.1109000769570001E-8</c:v>
                </c:pt>
                <c:pt idx="832">
                  <c:v>2.1222000157195001E-8</c:v>
                </c:pt>
                <c:pt idx="833">
                  <c:v>2.1588000720384999E-8</c:v>
                </c:pt>
                <c:pt idx="834">
                  <c:v>2.1785000470230999E-8</c:v>
                </c:pt>
                <c:pt idx="835">
                  <c:v>2.1791999316179E-8</c:v>
                </c:pt>
                <c:pt idx="836">
                  <c:v>2.1546000539274001E-8</c:v>
                </c:pt>
                <c:pt idx="837">
                  <c:v>2.1657999837998002E-8</c:v>
                </c:pt>
                <c:pt idx="838">
                  <c:v>2.1842000208494001E-8</c:v>
                </c:pt>
                <c:pt idx="839">
                  <c:v>2.1722000198565001E-8</c:v>
                </c:pt>
                <c:pt idx="840">
                  <c:v>2.4864000636171001E-8</c:v>
                </c:pt>
                <c:pt idx="841">
                  <c:v>3.4031000240020003E-8</c:v>
                </c:pt>
                <c:pt idx="842">
                  <c:v>3.6707998418706001E-8</c:v>
                </c:pt>
                <c:pt idx="843">
                  <c:v>3.5947000043279E-8</c:v>
                </c:pt>
                <c:pt idx="844">
                  <c:v>3.5509998497217999E-8</c:v>
                </c:pt>
                <c:pt idx="845">
                  <c:v>3.5199999359747003E-8</c:v>
                </c:pt>
                <c:pt idx="846">
                  <c:v>3.4475000632028003E-8</c:v>
                </c:pt>
                <c:pt idx="847">
                  <c:v>3.4024001394072997E-8</c:v>
                </c:pt>
                <c:pt idx="848">
                  <c:v>3.3791000220162003E-8</c:v>
                </c:pt>
                <c:pt idx="849">
                  <c:v>3.3551998512849003E-8</c:v>
                </c:pt>
                <c:pt idx="850">
                  <c:v>3.3340000982206997E-8</c:v>
                </c:pt>
                <c:pt idx="851">
                  <c:v>3.3079999184337999E-8</c:v>
                </c:pt>
                <c:pt idx="852">
                  <c:v>3.2692000218048998E-8</c:v>
                </c:pt>
                <c:pt idx="853">
                  <c:v>3.2494998691844997E-8</c:v>
                </c:pt>
                <c:pt idx="854">
                  <c:v>3.2664001281546E-8</c:v>
                </c:pt>
                <c:pt idx="855">
                  <c:v>3.241000001708E-8</c:v>
                </c:pt>
                <c:pt idx="856">
                  <c:v>3.2247999826040998E-8</c:v>
                </c:pt>
                <c:pt idx="857">
                  <c:v>3.1931001842621997E-8</c:v>
                </c:pt>
                <c:pt idx="858">
                  <c:v>3.2191998400321999E-8</c:v>
                </c:pt>
                <c:pt idx="859">
                  <c:v>3.2016000517388E-8</c:v>
                </c:pt>
                <c:pt idx="860">
                  <c:v>3.1824999524587997E-8</c:v>
                </c:pt>
                <c:pt idx="861">
                  <c:v>3.6742999753869001E-8</c:v>
                </c:pt>
                <c:pt idx="862">
                  <c:v>4.2330999150407998E-8</c:v>
                </c:pt>
                <c:pt idx="863">
                  <c:v>4.0745000262632E-8</c:v>
                </c:pt>
                <c:pt idx="864">
                  <c:v>4.2964998669959003E-8</c:v>
                </c:pt>
                <c:pt idx="865">
                  <c:v>4.7473999842396E-8</c:v>
                </c:pt>
                <c:pt idx="866">
                  <c:v>4.4330999315888998E-8</c:v>
                </c:pt>
                <c:pt idx="867">
                  <c:v>4.0441999971108003E-8</c:v>
                </c:pt>
                <c:pt idx="868">
                  <c:v>3.8997999496360003E-8</c:v>
                </c:pt>
                <c:pt idx="869">
                  <c:v>3.8469000429585999E-8</c:v>
                </c:pt>
                <c:pt idx="870">
                  <c:v>3.8046998440677E-8</c:v>
                </c:pt>
                <c:pt idx="871">
                  <c:v>3.7814000819480001E-8</c:v>
                </c:pt>
                <c:pt idx="872">
                  <c:v>3.744800025629E-8</c:v>
                </c:pt>
                <c:pt idx="873">
                  <c:v>3.7736999303205997E-8</c:v>
                </c:pt>
                <c:pt idx="874">
                  <c:v>3.7462001500899E-8</c:v>
                </c:pt>
                <c:pt idx="875">
                  <c:v>3.7827998511374998E-8</c:v>
                </c:pt>
                <c:pt idx="876">
                  <c:v>3.8174000849266998E-8</c:v>
                </c:pt>
                <c:pt idx="877">
                  <c:v>3.8385000067365003E-8</c:v>
                </c:pt>
                <c:pt idx="878">
                  <c:v>3.8159001292115003E-8</c:v>
                </c:pt>
                <c:pt idx="879">
                  <c:v>3.7913000738853999E-8</c:v>
                </c:pt>
                <c:pt idx="880">
                  <c:v>3.8370998822757002E-8</c:v>
                </c:pt>
                <c:pt idx="881">
                  <c:v>3.8871000640484001E-8</c:v>
                </c:pt>
                <c:pt idx="882">
                  <c:v>3.8616999376018E-8</c:v>
                </c:pt>
                <c:pt idx="883">
                  <c:v>3.8412999003867001E-8</c:v>
                </c:pt>
                <c:pt idx="884">
                  <c:v>3.8195000939821998E-8</c:v>
                </c:pt>
                <c:pt idx="885">
                  <c:v>3.8526000167848999E-8</c:v>
                </c:pt>
                <c:pt idx="886">
                  <c:v>3.8075000929894E-8</c:v>
                </c:pt>
                <c:pt idx="887">
                  <c:v>3.7730000457258998E-8</c:v>
                </c:pt>
                <c:pt idx="888">
                  <c:v>3.8237001120933002E-8</c:v>
                </c:pt>
                <c:pt idx="889">
                  <c:v>3.7968998611859001E-8</c:v>
                </c:pt>
                <c:pt idx="890">
                  <c:v>3.8208998631717001E-8</c:v>
                </c:pt>
                <c:pt idx="891">
                  <c:v>3.8616999376018E-8</c:v>
                </c:pt>
                <c:pt idx="892">
                  <c:v>3.8166998450606003E-8</c:v>
                </c:pt>
                <c:pt idx="893">
                  <c:v>3.8370998822757002E-8</c:v>
                </c:pt>
                <c:pt idx="894">
                  <c:v>3.8123999956951997E-8</c:v>
                </c:pt>
                <c:pt idx="895">
                  <c:v>3.8469000429585999E-8</c:v>
                </c:pt>
                <c:pt idx="896">
                  <c:v>3.8222999876325001E-8</c:v>
                </c:pt>
                <c:pt idx="897">
                  <c:v>3.8582001593567997E-8</c:v>
                </c:pt>
                <c:pt idx="898">
                  <c:v>3.8808000368816997E-8</c:v>
                </c:pt>
                <c:pt idx="899">
                  <c:v>3.9117999506288E-8</c:v>
                </c:pt>
                <c:pt idx="900">
                  <c:v>3.8871000640484001E-8</c:v>
                </c:pt>
                <c:pt idx="901">
                  <c:v>3.8660001422386003E-8</c:v>
                </c:pt>
                <c:pt idx="902">
                  <c:v>3.8420001402528003E-8</c:v>
                </c:pt>
                <c:pt idx="903">
                  <c:v>3.8208998631717001E-8</c:v>
                </c:pt>
                <c:pt idx="904">
                  <c:v>3.8010998792969999E-8</c:v>
                </c:pt>
                <c:pt idx="905">
                  <c:v>3.8216001030378003E-8</c:v>
                </c:pt>
                <c:pt idx="906">
                  <c:v>3.8694999204835999E-8</c:v>
                </c:pt>
                <c:pt idx="907">
                  <c:v>3.8349998732200997E-8</c:v>
                </c:pt>
                <c:pt idx="908">
                  <c:v>3.8631998933170002E-8</c:v>
                </c:pt>
                <c:pt idx="909">
                  <c:v>3.8835999305320001E-8</c:v>
                </c:pt>
                <c:pt idx="910">
                  <c:v>3.9088998704527998E-8</c:v>
                </c:pt>
                <c:pt idx="911">
                  <c:v>3.8540001412456999E-8</c:v>
                </c:pt>
                <c:pt idx="912">
                  <c:v>3.8265000057435999E-8</c:v>
                </c:pt>
                <c:pt idx="913">
                  <c:v>3.8477001140791002E-8</c:v>
                </c:pt>
                <c:pt idx="914">
                  <c:v>3.9025998432862001E-8</c:v>
                </c:pt>
                <c:pt idx="915">
                  <c:v>3.8801001522869999E-8</c:v>
                </c:pt>
                <c:pt idx="916">
                  <c:v>3.9033000831523003E-8</c:v>
                </c:pt>
                <c:pt idx="917">
                  <c:v>3.8688000358889E-8</c:v>
                </c:pt>
                <c:pt idx="918">
                  <c:v>3.8462001583639001E-8</c:v>
                </c:pt>
                <c:pt idx="919">
                  <c:v>3.8265000057435999E-8</c:v>
                </c:pt>
                <c:pt idx="920">
                  <c:v>3.8490998832685E-8</c:v>
                </c:pt>
                <c:pt idx="921">
                  <c:v>3.8808000368816997E-8</c:v>
                </c:pt>
                <c:pt idx="922">
                  <c:v>3.9039999677470001E-8</c:v>
                </c:pt>
                <c:pt idx="923">
                  <c:v>3.9294000941936002E-8</c:v>
                </c:pt>
                <c:pt idx="924">
                  <c:v>3.9568998744243998E-8</c:v>
                </c:pt>
                <c:pt idx="925">
                  <c:v>3.9294000941936002E-8</c:v>
                </c:pt>
                <c:pt idx="926">
                  <c:v>3.9012000740968003E-8</c:v>
                </c:pt>
                <c:pt idx="927">
                  <c:v>3.8715999295390998E-8</c:v>
                </c:pt>
                <c:pt idx="928">
                  <c:v>3.896300171391E-8</c:v>
                </c:pt>
                <c:pt idx="929">
                  <c:v>3.9195001022562997E-8</c:v>
                </c:pt>
                <c:pt idx="930">
                  <c:v>3.9391998996052002E-8</c:v>
                </c:pt>
                <c:pt idx="931">
                  <c:v>3.9145998442790997E-8</c:v>
                </c:pt>
                <c:pt idx="932">
                  <c:v>3.8856999395875001E-8</c:v>
                </c:pt>
                <c:pt idx="933">
                  <c:v>3.9125001904949002E-8</c:v>
                </c:pt>
                <c:pt idx="934">
                  <c:v>3.9357001213601999E-8</c:v>
                </c:pt>
                <c:pt idx="935">
                  <c:v>3.9145998442790997E-8</c:v>
                </c:pt>
                <c:pt idx="936">
                  <c:v>3.8892000731039E-8</c:v>
                </c:pt>
                <c:pt idx="937">
                  <c:v>3.9145998442790997E-8</c:v>
                </c:pt>
                <c:pt idx="938">
                  <c:v>3.9738001333944002E-8</c:v>
                </c:pt>
                <c:pt idx="939">
                  <c:v>3.9385000150105003E-8</c:v>
                </c:pt>
                <c:pt idx="940">
                  <c:v>3.9174000932006999E-8</c:v>
                </c:pt>
                <c:pt idx="941">
                  <c:v>3.8905998422932997E-8</c:v>
                </c:pt>
                <c:pt idx="942">
                  <c:v>3.9237001203674002E-8</c:v>
                </c:pt>
                <c:pt idx="943">
                  <c:v>3.9435001042419998E-8</c:v>
                </c:pt>
                <c:pt idx="944">
                  <c:v>3.8905998422932997E-8</c:v>
                </c:pt>
                <c:pt idx="945">
                  <c:v>3.867399911428E-8</c:v>
                </c:pt>
                <c:pt idx="946">
                  <c:v>3.8420001402528003E-8</c:v>
                </c:pt>
                <c:pt idx="947">
                  <c:v>3.8898999576985999E-8</c:v>
                </c:pt>
                <c:pt idx="948">
                  <c:v>3.9180999777955003E-8</c:v>
                </c:pt>
                <c:pt idx="949">
                  <c:v>3.9406998553203997E-8</c:v>
                </c:pt>
                <c:pt idx="950">
                  <c:v>3.9681001595682002E-8</c:v>
                </c:pt>
                <c:pt idx="951">
                  <c:v>3.9921001615539002E-8</c:v>
                </c:pt>
                <c:pt idx="952">
                  <c:v>3.9435001042419998E-8</c:v>
                </c:pt>
                <c:pt idx="953">
                  <c:v>3.9187998623902002E-8</c:v>
                </c:pt>
                <c:pt idx="954">
                  <c:v>3.9462999978923002E-8</c:v>
                </c:pt>
                <c:pt idx="955">
                  <c:v>3.9046998523417999E-8</c:v>
                </c:pt>
                <c:pt idx="956">
                  <c:v>3.9300999787883001E-8</c:v>
                </c:pt>
                <c:pt idx="957">
                  <c:v>3.8765001875162998E-8</c:v>
                </c:pt>
                <c:pt idx="958">
                  <c:v>3.7561001420271998E-8</c:v>
                </c:pt>
                <c:pt idx="959">
                  <c:v>2.7845000971638001E-8</c:v>
                </c:pt>
                <c:pt idx="960">
                  <c:v>2.1327000609972E-8</c:v>
                </c:pt>
                <c:pt idx="961">
                  <c:v>1.9608000556559002E-8</c:v>
                </c:pt>
                <c:pt idx="962">
                  <c:v>1.8770000664858E-8</c:v>
                </c:pt>
                <c:pt idx="963">
                  <c:v>1.8135999368950999E-8</c:v>
                </c:pt>
                <c:pt idx="964">
                  <c:v>1.7734000934410998E-8</c:v>
                </c:pt>
                <c:pt idx="965">
                  <c:v>1.7107000260808001E-8</c:v>
                </c:pt>
                <c:pt idx="966">
                  <c:v>1.6803999969284001E-8</c:v>
                </c:pt>
                <c:pt idx="967">
                  <c:v>1.6718999518162002E-8</c:v>
                </c:pt>
                <c:pt idx="968">
                  <c:v>1.6346000109023999E-8</c:v>
                </c:pt>
                <c:pt idx="969">
                  <c:v>1.6056999285752E-8</c:v>
                </c:pt>
                <c:pt idx="970">
                  <c:v>1.5811000508847001E-8</c:v>
                </c:pt>
                <c:pt idx="971">
                  <c:v>1.5796000951695999E-8</c:v>
                </c:pt>
                <c:pt idx="972">
                  <c:v>1.557100048899E-8</c:v>
                </c:pt>
                <c:pt idx="973">
                  <c:v>1.5380999585091E-8</c:v>
                </c:pt>
                <c:pt idx="974">
                  <c:v>1.527500081977E-8</c:v>
                </c:pt>
                <c:pt idx="975">
                  <c:v>1.5395000829699E-8</c:v>
                </c:pt>
                <c:pt idx="976">
                  <c:v>1.5472000569616E-8</c:v>
                </c:pt>
                <c:pt idx="977">
                  <c:v>1.5106000006425999E-8</c:v>
                </c:pt>
                <c:pt idx="978">
                  <c:v>1.5028000177608E-8</c:v>
                </c:pt>
                <c:pt idx="979">
                  <c:v>1.4802999714902E-8</c:v>
                </c:pt>
                <c:pt idx="980">
                  <c:v>1.4485999955127E-8</c:v>
                </c:pt>
                <c:pt idx="981">
                  <c:v>1.4338000120517E-8</c:v>
                </c:pt>
                <c:pt idx="982">
                  <c:v>1.4422999683461E-8</c:v>
                </c:pt>
                <c:pt idx="983">
                  <c:v>1.4521000402112E-8</c:v>
                </c:pt>
                <c:pt idx="984">
                  <c:v>1.4331000386392E-8</c:v>
                </c:pt>
                <c:pt idx="985">
                  <c:v>1.4148000104796999E-8</c:v>
                </c:pt>
                <c:pt idx="986">
                  <c:v>1.3914999819065E-8</c:v>
                </c:pt>
                <c:pt idx="987">
                  <c:v>1.3718000069218E-8</c:v>
                </c:pt>
                <c:pt idx="988">
                  <c:v>1.3591000325164E-8</c:v>
                </c:pt>
                <c:pt idx="989">
                  <c:v>1.4310000295836E-8</c:v>
                </c:pt>
                <c:pt idx="990">
                  <c:v>1.4232000467017999E-8</c:v>
                </c:pt>
                <c:pt idx="991">
                  <c:v>1.3810000254466E-8</c:v>
                </c:pt>
                <c:pt idx="992">
                  <c:v>1.3443000490554E-8</c:v>
                </c:pt>
                <c:pt idx="993">
                  <c:v>1.3336999948876E-8</c:v>
                </c:pt>
                <c:pt idx="994">
                  <c:v>1.3232000384278001E-8</c:v>
                </c:pt>
                <c:pt idx="995">
                  <c:v>1.3042000368556999E-8</c:v>
                </c:pt>
                <c:pt idx="996">
                  <c:v>1.2843999641631999E-8</c:v>
                </c:pt>
                <c:pt idx="997">
                  <c:v>1.2999000098546E-8</c:v>
                </c:pt>
                <c:pt idx="998">
                  <c:v>1.2864999732187E-8</c:v>
                </c:pt>
                <c:pt idx="999">
                  <c:v>1.2787999992270001E-8</c:v>
                </c:pt>
                <c:pt idx="1000">
                  <c:v>1.2682000338771E-8</c:v>
                </c:pt>
                <c:pt idx="1001">
                  <c:v>1.2406999871928E-8</c:v>
                </c:pt>
                <c:pt idx="1002">
                  <c:v>1.2336999866136E-8</c:v>
                </c:pt>
                <c:pt idx="1003">
                  <c:v>1.2422000317258001E-8</c:v>
                </c:pt>
                <c:pt idx="1004">
                  <c:v>1.2315999775581E-8</c:v>
                </c:pt>
                <c:pt idx="1005">
                  <c:v>1.2195999765652E-8</c:v>
                </c:pt>
                <c:pt idx="1006">
                  <c:v>1.2357999956691001E-8</c:v>
                </c:pt>
                <c:pt idx="1007">
                  <c:v>1.2315999775581E-8</c:v>
                </c:pt>
                <c:pt idx="1008">
                  <c:v>1.2274000482648E-8</c:v>
                </c:pt>
                <c:pt idx="1009">
                  <c:v>1.2112000291609E-8</c:v>
                </c:pt>
                <c:pt idx="1010">
                  <c:v>1.2210000122082E-8</c:v>
                </c:pt>
                <c:pt idx="1011">
                  <c:v>1.1956999834695E-8</c:v>
                </c:pt>
                <c:pt idx="1012">
                  <c:v>1.1893000362305999E-8</c:v>
                </c:pt>
                <c:pt idx="1013">
                  <c:v>1.1984999659376E-8</c:v>
                </c:pt>
                <c:pt idx="1014">
                  <c:v>1.2069000021597E-8</c:v>
                </c:pt>
                <c:pt idx="1015">
                  <c:v>1.2224000478511E-8</c:v>
                </c:pt>
                <c:pt idx="1016">
                  <c:v>1.2104000468582E-8</c:v>
                </c:pt>
                <c:pt idx="1017">
                  <c:v>1.1906999830557999E-8</c:v>
                </c:pt>
                <c:pt idx="1018">
                  <c:v>1.1752000261822E-8</c:v>
                </c:pt>
                <c:pt idx="1019">
                  <c:v>1.1646999809045E-8</c:v>
                </c:pt>
                <c:pt idx="1020">
                  <c:v>1.1455999704424E-8</c:v>
                </c:pt>
                <c:pt idx="1021">
                  <c:v>1.1604000427212E-8</c:v>
                </c:pt>
                <c:pt idx="1022">
                  <c:v>1.1695999724282E-8</c:v>
                </c:pt>
                <c:pt idx="1023">
                  <c:v>1.168200025603E-8</c:v>
                </c:pt>
                <c:pt idx="1024">
                  <c:v>1.1590000070782E-8</c:v>
                </c:pt>
                <c:pt idx="1025">
                  <c:v>1.168200025603E-8</c:v>
                </c:pt>
                <c:pt idx="1026">
                  <c:v>1.1583000336657001E-8</c:v>
                </c:pt>
                <c:pt idx="1027">
                  <c:v>1.1654000431349E-8</c:v>
                </c:pt>
                <c:pt idx="1028">
                  <c:v>1.1554999623797E-8</c:v>
                </c:pt>
                <c:pt idx="1029">
                  <c:v>1.1455999704424E-8</c:v>
                </c:pt>
                <c:pt idx="1030">
                  <c:v>1.13440004057E-8</c:v>
                </c:pt>
                <c:pt idx="1031">
                  <c:v>1.1216999773466999E-8</c:v>
                </c:pt>
                <c:pt idx="1032">
                  <c:v>1.0984000375913E-8</c:v>
                </c:pt>
                <c:pt idx="1033">
                  <c:v>1.1336999783395999E-8</c:v>
                </c:pt>
                <c:pt idx="1034">
                  <c:v>1.1421000145616999E-8</c:v>
                </c:pt>
                <c:pt idx="1035">
                  <c:v>1.1273000311007001E-8</c:v>
                </c:pt>
                <c:pt idx="1036">
                  <c:v>1.1301000135687999E-8</c:v>
                </c:pt>
                <c:pt idx="1037">
                  <c:v>1.1378999964506E-8</c:v>
                </c:pt>
                <c:pt idx="1038">
                  <c:v>1.1301000135687999E-8</c:v>
                </c:pt>
                <c:pt idx="1039">
                  <c:v>1.1145999678774E-8</c:v>
                </c:pt>
                <c:pt idx="1040">
                  <c:v>1.1286999779259001E-8</c:v>
                </c:pt>
                <c:pt idx="1041">
                  <c:v>1.1216999773466999E-8</c:v>
                </c:pt>
                <c:pt idx="1042">
                  <c:v>1.1125000476397001E-8</c:v>
                </c:pt>
                <c:pt idx="1043">
                  <c:v>1.1132000210523E-8</c:v>
                </c:pt>
                <c:pt idx="1044">
                  <c:v>1.0906999747817E-8</c:v>
                </c:pt>
                <c:pt idx="1045">
                  <c:v>1.0745000444956E-8</c:v>
                </c:pt>
                <c:pt idx="1046">
                  <c:v>1.0625000435027E-8</c:v>
                </c:pt>
                <c:pt idx="1047">
                  <c:v>1.0708999909070001E-8</c:v>
                </c:pt>
                <c:pt idx="1048">
                  <c:v>1.0921000104247001E-8</c:v>
                </c:pt>
                <c:pt idx="1049">
                  <c:v>1.0984000375913E-8</c:v>
                </c:pt>
                <c:pt idx="1050">
                  <c:v>1.0835999653125E-8</c:v>
                </c:pt>
                <c:pt idx="1051">
                  <c:v>1.0942000194802E-8</c:v>
                </c:pt>
                <c:pt idx="1052">
                  <c:v>1.087100010011E-8</c:v>
                </c:pt>
                <c:pt idx="1053">
                  <c:v>1.0724000354400999E-8</c:v>
                </c:pt>
                <c:pt idx="1054">
                  <c:v>1.0828999918999001E-8</c:v>
                </c:pt>
                <c:pt idx="1055">
                  <c:v>1.1012000200594E-8</c:v>
                </c:pt>
                <c:pt idx="1056">
                  <c:v>1.0708999909070001E-8</c:v>
                </c:pt>
                <c:pt idx="1057">
                  <c:v>1.0914000370121E-8</c:v>
                </c:pt>
                <c:pt idx="1058">
                  <c:v>1.0850000009554999E-8</c:v>
                </c:pt>
                <c:pt idx="1059">
                  <c:v>1.0708999909070001E-8</c:v>
                </c:pt>
                <c:pt idx="1060">
                  <c:v>1.0822000184873999E-8</c:v>
                </c:pt>
                <c:pt idx="1061">
                  <c:v>1.0525999627475E-8</c:v>
                </c:pt>
                <c:pt idx="1062">
                  <c:v>1.0737999822652E-8</c:v>
                </c:pt>
                <c:pt idx="1063">
                  <c:v>1.0970000019483E-8</c:v>
                </c:pt>
                <c:pt idx="1064">
                  <c:v>1.0715999643196E-8</c:v>
                </c:pt>
                <c:pt idx="1065">
                  <c:v>1.0448999887558001E-8</c:v>
                </c:pt>
                <c:pt idx="1066">
                  <c:v>1.0715999643196E-8</c:v>
                </c:pt>
                <c:pt idx="1067">
                  <c:v>1.0786999737888E-8</c:v>
                </c:pt>
                <c:pt idx="1068">
                  <c:v>1.0850000009554999E-8</c:v>
                </c:pt>
                <c:pt idx="1069">
                  <c:v>1.0575999631612001E-8</c:v>
                </c:pt>
                <c:pt idx="1070">
                  <c:v>1.0674000350264001E-8</c:v>
                </c:pt>
                <c:pt idx="1071">
                  <c:v>1.0724000354400999E-8</c:v>
                </c:pt>
                <c:pt idx="1072">
                  <c:v>1.0632000169153E-8</c:v>
                </c:pt>
                <c:pt idx="1073">
                  <c:v>1.0645999637404E-8</c:v>
                </c:pt>
                <c:pt idx="1074">
                  <c:v>1.0554000340335001E-8</c:v>
                </c:pt>
                <c:pt idx="1075">
                  <c:v>1.0611000078596999E-8</c:v>
                </c:pt>
                <c:pt idx="1076">
                  <c:v>1.0539999983905E-8</c:v>
                </c:pt>
                <c:pt idx="1077">
                  <c:v>1.0674000350264001E-8</c:v>
                </c:pt>
                <c:pt idx="1078">
                  <c:v>1.0773000269637001E-8</c:v>
                </c:pt>
                <c:pt idx="1079">
                  <c:v>1.0674000350264001E-8</c:v>
                </c:pt>
                <c:pt idx="1080">
                  <c:v>1.0448999887558001E-8</c:v>
                </c:pt>
                <c:pt idx="1081">
                  <c:v>1.0539999983905E-8</c:v>
                </c:pt>
                <c:pt idx="1082">
                  <c:v>1.0421000062877001E-8</c:v>
                </c:pt>
                <c:pt idx="1083">
                  <c:v>1.0491000068669E-8</c:v>
                </c:pt>
                <c:pt idx="1084">
                  <c:v>1.0583000253915999E-8</c:v>
                </c:pt>
                <c:pt idx="1085">
                  <c:v>1.0463000243988E-8</c:v>
                </c:pt>
                <c:pt idx="1086">
                  <c:v>1.0405999617546999E-8</c:v>
                </c:pt>
                <c:pt idx="1087">
                  <c:v>1.0575999631612001E-8</c:v>
                </c:pt>
                <c:pt idx="1088">
                  <c:v>1.066699972796E-8</c:v>
                </c:pt>
                <c:pt idx="1089">
                  <c:v>1.0539999983905E-8</c:v>
                </c:pt>
                <c:pt idx="1090">
                  <c:v>1.0645999637404E-8</c:v>
                </c:pt>
                <c:pt idx="1091">
                  <c:v>1.0505000425098E-8</c:v>
                </c:pt>
                <c:pt idx="1092">
                  <c:v>1.0307999787074E-8</c:v>
                </c:pt>
                <c:pt idx="1093">
                  <c:v>1.0463000243988E-8</c:v>
                </c:pt>
                <c:pt idx="1094">
                  <c:v>1.0273000228267E-8</c:v>
                </c:pt>
                <c:pt idx="1095">
                  <c:v>1.0208999867700001E-8</c:v>
                </c:pt>
                <c:pt idx="1096">
                  <c:v>1.0364000324613999E-8</c:v>
                </c:pt>
                <c:pt idx="1097">
                  <c:v>1.0392000149294999E-8</c:v>
                </c:pt>
                <c:pt idx="1098">
                  <c:v>1.0421000062877001E-8</c:v>
                </c:pt>
                <c:pt idx="1099">
                  <c:v>1.0215999601826E-8</c:v>
                </c:pt>
                <c:pt idx="1100">
                  <c:v>1.0398999883421E-8</c:v>
                </c:pt>
                <c:pt idx="1101">
                  <c:v>1.0286999696517999E-8</c:v>
                </c:pt>
                <c:pt idx="1102">
                  <c:v>1.0497999802794E-8</c:v>
                </c:pt>
                <c:pt idx="1103">
                  <c:v>1.0921000104247001E-8</c:v>
                </c:pt>
                <c:pt idx="1104">
                  <c:v>1.0885999657262E-8</c:v>
                </c:pt>
                <c:pt idx="1105">
                  <c:v>1.1005000466469E-8</c:v>
                </c:pt>
                <c:pt idx="1106">
                  <c:v>1.0921000104247001E-8</c:v>
                </c:pt>
                <c:pt idx="1107">
                  <c:v>1.0745000444956E-8</c:v>
                </c:pt>
                <c:pt idx="1108">
                  <c:v>1.1062000204731E-8</c:v>
                </c:pt>
                <c:pt idx="1109">
                  <c:v>1.0843000275429E-8</c:v>
                </c:pt>
                <c:pt idx="1110">
                  <c:v>1.0970000019483E-8</c:v>
                </c:pt>
                <c:pt idx="1111">
                  <c:v>1.1055000470606E-8</c:v>
                </c:pt>
                <c:pt idx="1112">
                  <c:v>1.1145999678774E-8</c:v>
                </c:pt>
                <c:pt idx="1113">
                  <c:v>1.1104000385842E-8</c:v>
                </c:pt>
                <c:pt idx="1114">
                  <c:v>1.1117999854093E-8</c:v>
                </c:pt>
                <c:pt idx="1115">
                  <c:v>1.0948999928927999E-8</c:v>
                </c:pt>
                <c:pt idx="1116">
                  <c:v>1.0828999918999001E-8</c:v>
                </c:pt>
                <c:pt idx="1117">
                  <c:v>1.0893000279566001E-8</c:v>
                </c:pt>
                <c:pt idx="1118">
                  <c:v>1.087100010011E-8</c:v>
                </c:pt>
                <c:pt idx="1119">
                  <c:v>1.0681000084389001E-8</c:v>
                </c:pt>
                <c:pt idx="1120">
                  <c:v>1.0835999653125E-8</c:v>
                </c:pt>
                <c:pt idx="1121">
                  <c:v>1.1090000029412E-8</c:v>
                </c:pt>
                <c:pt idx="1122">
                  <c:v>1.0970000019483E-8</c:v>
                </c:pt>
                <c:pt idx="1123">
                  <c:v>1.1237999864022E-8</c:v>
                </c:pt>
                <c:pt idx="1124">
                  <c:v>1.1125000476397001E-8</c:v>
                </c:pt>
                <c:pt idx="1125">
                  <c:v>1.1005000466469E-8</c:v>
                </c:pt>
                <c:pt idx="1126">
                  <c:v>1.0997999844164E-8</c:v>
                </c:pt>
                <c:pt idx="1127">
                  <c:v>1.0835999653125E-8</c:v>
                </c:pt>
                <c:pt idx="1128">
                  <c:v>1.1026999757746E-8</c:v>
                </c:pt>
                <c:pt idx="1129">
                  <c:v>1.0997999844164E-8</c:v>
                </c:pt>
                <c:pt idx="1130">
                  <c:v>1.0991000110039E-8</c:v>
                </c:pt>
                <c:pt idx="1131">
                  <c:v>1.0984000375913E-8</c:v>
                </c:pt>
                <c:pt idx="1132">
                  <c:v>1.1145999678774E-8</c:v>
                </c:pt>
                <c:pt idx="1133">
                  <c:v>1.1138999944649001E-8</c:v>
                </c:pt>
                <c:pt idx="1134">
                  <c:v>1.1075999672983E-8</c:v>
                </c:pt>
                <c:pt idx="1135">
                  <c:v>1.0737999822652E-8</c:v>
                </c:pt>
                <c:pt idx="1136">
                  <c:v>1.0758999913206999E-8</c:v>
                </c:pt>
                <c:pt idx="1137">
                  <c:v>1.0906999747817E-8</c:v>
                </c:pt>
                <c:pt idx="1138">
                  <c:v>1.0984000375913E-8</c:v>
                </c:pt>
                <c:pt idx="1139">
                  <c:v>1.0794000360193001E-8</c:v>
                </c:pt>
                <c:pt idx="1140">
                  <c:v>1.0921000104247001E-8</c:v>
                </c:pt>
                <c:pt idx="1141">
                  <c:v>1.4197000020033001E-8</c:v>
                </c:pt>
                <c:pt idx="1142">
                  <c:v>1.6233000721399999E-8</c:v>
                </c:pt>
                <c:pt idx="1143">
                  <c:v>1.7234000893041002E-8</c:v>
                </c:pt>
                <c:pt idx="1144">
                  <c:v>1.7227000270735999E-8</c:v>
                </c:pt>
                <c:pt idx="1145">
                  <c:v>1.679699934698E-8</c:v>
                </c:pt>
                <c:pt idx="1146">
                  <c:v>1.7120999729059E-8</c:v>
                </c:pt>
                <c:pt idx="1147">
                  <c:v>1.7021999809685E-8</c:v>
                </c:pt>
                <c:pt idx="1148">
                  <c:v>1.7479999669945001E-8</c:v>
                </c:pt>
                <c:pt idx="1149">
                  <c:v>2.1870000921353001E-8</c:v>
                </c:pt>
                <c:pt idx="1150">
                  <c:v>2.6583000689583999E-8</c:v>
                </c:pt>
                <c:pt idx="1151">
                  <c:v>2.7407999425577E-8</c:v>
                </c:pt>
                <c:pt idx="1152">
                  <c:v>2.7266999325093E-8</c:v>
                </c:pt>
                <c:pt idx="1153">
                  <c:v>2.7006000991036999E-8</c:v>
                </c:pt>
                <c:pt idx="1154">
                  <c:v>2.7182000650327999E-8</c:v>
                </c:pt>
                <c:pt idx="1155">
                  <c:v>2.6936000097065999E-8</c:v>
                </c:pt>
                <c:pt idx="1156">
                  <c:v>2.7125999224609001E-8</c:v>
                </c:pt>
                <c:pt idx="1157">
                  <c:v>2.7287999415648E-8</c:v>
                </c:pt>
                <c:pt idx="1158">
                  <c:v>2.7069999575247001E-8</c:v>
                </c:pt>
                <c:pt idx="1159">
                  <c:v>2.7428999516133002E-8</c:v>
                </c:pt>
                <c:pt idx="1160">
                  <c:v>3.0014998486649003E-8</c:v>
                </c:pt>
                <c:pt idx="1161">
                  <c:v>3.3030001844736001E-8</c:v>
                </c:pt>
                <c:pt idx="1162">
                  <c:v>3.320599972767E-8</c:v>
                </c:pt>
                <c:pt idx="1163">
                  <c:v>3.2953000328461997E-8</c:v>
                </c:pt>
                <c:pt idx="1164">
                  <c:v>3.3191998483061999E-8</c:v>
                </c:pt>
                <c:pt idx="1165">
                  <c:v>3.3382001163318002E-8</c:v>
                </c:pt>
                <c:pt idx="1166">
                  <c:v>3.3030001844736001E-8</c:v>
                </c:pt>
                <c:pt idx="1167">
                  <c:v>3.3283999556487999E-8</c:v>
                </c:pt>
                <c:pt idx="1168">
                  <c:v>3.3367999918710001E-8</c:v>
                </c:pt>
                <c:pt idx="1169">
                  <c:v>3.8477001140791002E-8</c:v>
                </c:pt>
                <c:pt idx="1170">
                  <c:v>4.6635001638151E-8</c:v>
                </c:pt>
                <c:pt idx="1171">
                  <c:v>4.8665000917935997E-8</c:v>
                </c:pt>
                <c:pt idx="1172">
                  <c:v>4.9524000900192001E-8</c:v>
                </c:pt>
                <c:pt idx="1173">
                  <c:v>4.9819998793055003E-8</c:v>
                </c:pt>
                <c:pt idx="1174">
                  <c:v>5.03980004396E-8</c:v>
                </c:pt>
                <c:pt idx="1175">
                  <c:v>5.0694001885176E-8</c:v>
                </c:pt>
                <c:pt idx="1176">
                  <c:v>5.103199995915E-8</c:v>
                </c:pt>
                <c:pt idx="1177">
                  <c:v>5.0764001002790002E-8</c:v>
                </c:pt>
                <c:pt idx="1178">
                  <c:v>5.1101999076764002E-8</c:v>
                </c:pt>
                <c:pt idx="1179">
                  <c:v>5.1370001585838003E-8</c:v>
                </c:pt>
                <c:pt idx="1180">
                  <c:v>4.1471000855608998E-8</c:v>
                </c:pt>
                <c:pt idx="1181">
                  <c:v>2.8662000772783001E-8</c:v>
                </c:pt>
                <c:pt idx="1182">
                  <c:v>2.2672999477891E-8</c:v>
                </c:pt>
                <c:pt idx="1183">
                  <c:v>2.1081000056710999E-8</c:v>
                </c:pt>
                <c:pt idx="1184">
                  <c:v>2.0354999463734001E-8</c:v>
                </c:pt>
                <c:pt idx="1185">
                  <c:v>1.9686000385377E-8</c:v>
                </c:pt>
                <c:pt idx="1186">
                  <c:v>1.8953000946453E-8</c:v>
                </c:pt>
                <c:pt idx="1187">
                  <c:v>1.8770000664858E-8</c:v>
                </c:pt>
                <c:pt idx="1188">
                  <c:v>1.8374999299908E-8</c:v>
                </c:pt>
                <c:pt idx="1189">
                  <c:v>1.8206000262921E-8</c:v>
                </c:pt>
                <c:pt idx="1190">
                  <c:v>1.7790000583772999E-8</c:v>
                </c:pt>
                <c:pt idx="1191">
                  <c:v>1.7544000030512001E-8</c:v>
                </c:pt>
                <c:pt idx="1192">
                  <c:v>1.7395999307722999E-8</c:v>
                </c:pt>
                <c:pt idx="1193">
                  <c:v>1.7155999287866001E-8</c:v>
                </c:pt>
                <c:pt idx="1194">
                  <c:v>1.7198999557876999E-8</c:v>
                </c:pt>
                <c:pt idx="1195">
                  <c:v>1.6979999628575001E-8</c:v>
                </c:pt>
                <c:pt idx="1196">
                  <c:v>1.6734000851669999E-8</c:v>
                </c:pt>
                <c:pt idx="1197">
                  <c:v>1.6586000128881999E-8</c:v>
                </c:pt>
                <c:pt idx="1198">
                  <c:v>1.6359999577276001E-8</c:v>
                </c:pt>
                <c:pt idx="1199">
                  <c:v>1.6226000099094999E-8</c:v>
                </c:pt>
                <c:pt idx="1200">
                  <c:v>1.6106000089167002E-8</c:v>
                </c:pt>
                <c:pt idx="1201">
                  <c:v>1.577500086114E-8</c:v>
                </c:pt>
                <c:pt idx="1202">
                  <c:v>1.5880999626461E-8</c:v>
                </c:pt>
                <c:pt idx="1203">
                  <c:v>1.5979999545834001E-8</c:v>
                </c:pt>
                <c:pt idx="1204">
                  <c:v>1.5888000248765E-8</c:v>
                </c:pt>
                <c:pt idx="1205">
                  <c:v>1.5619999516048E-8</c:v>
                </c:pt>
                <c:pt idx="1206">
                  <c:v>1.5529000307878999E-8</c:v>
                </c:pt>
                <c:pt idx="1207">
                  <c:v>1.5451000479061E-8</c:v>
                </c:pt>
                <c:pt idx="1208">
                  <c:v>1.5296000910325E-8</c:v>
                </c:pt>
                <c:pt idx="1209">
                  <c:v>1.5218999394050998E-8</c:v>
                </c:pt>
                <c:pt idx="1210">
                  <c:v>1.5409000297949999E-8</c:v>
                </c:pt>
                <c:pt idx="1211">
                  <c:v>1.5536000930183E-8</c:v>
                </c:pt>
                <c:pt idx="1212">
                  <c:v>1.5422999766201002E-8</c:v>
                </c:pt>
                <c:pt idx="1213">
                  <c:v>1.5346000026283999E-8</c:v>
                </c:pt>
                <c:pt idx="1214">
                  <c:v>1.5254000729215001E-8</c:v>
                </c:pt>
                <c:pt idx="1215">
                  <c:v>1.5197999303495999E-8</c:v>
                </c:pt>
                <c:pt idx="1216">
                  <c:v>1.4310000295836E-8</c:v>
                </c:pt>
                <c:pt idx="1217">
                  <c:v>1.3112000374349001E-8</c:v>
                </c:pt>
                <c:pt idx="1218">
                  <c:v>1.2823000439254999E-8</c:v>
                </c:pt>
                <c:pt idx="1219">
                  <c:v>1.2591000242423E-8</c:v>
                </c:pt>
                <c:pt idx="1220">
                  <c:v>1.2695999807022001E-8</c:v>
                </c:pt>
                <c:pt idx="1221">
                  <c:v>1.2541000238286E-8</c:v>
                </c:pt>
                <c:pt idx="1222">
                  <c:v>1.2456999876065E-8</c:v>
                </c:pt>
                <c:pt idx="1223">
                  <c:v>1.2294999685025E-8</c:v>
                </c:pt>
                <c:pt idx="1224">
                  <c:v>1.2570000151868001E-8</c:v>
                </c:pt>
                <c:pt idx="1225">
                  <c:v>1.2886999911643E-8</c:v>
                </c:pt>
                <c:pt idx="1226">
                  <c:v>1.3140000199030001E-8</c:v>
                </c:pt>
                <c:pt idx="1227">
                  <c:v>1.3070000193237999E-8</c:v>
                </c:pt>
                <c:pt idx="1228">
                  <c:v>1.2901000268073E-8</c:v>
                </c:pt>
                <c:pt idx="1229">
                  <c:v>1.2794999726395E-8</c:v>
                </c:pt>
                <c:pt idx="1230">
                  <c:v>1.299200036442E-8</c:v>
                </c:pt>
                <c:pt idx="1231">
                  <c:v>1.2823000439254999E-8</c:v>
                </c:pt>
                <c:pt idx="1232">
                  <c:v>1.2843999641631999E-8</c:v>
                </c:pt>
                <c:pt idx="1233">
                  <c:v>1.2646999891786E-8</c:v>
                </c:pt>
                <c:pt idx="1234">
                  <c:v>1.2724999720604E-8</c:v>
                </c:pt>
                <c:pt idx="1235">
                  <c:v>1.2309000041455E-8</c:v>
                </c:pt>
                <c:pt idx="1236">
                  <c:v>1.2520000147731E-8</c:v>
                </c:pt>
                <c:pt idx="1237">
                  <c:v>1.2661000248215E-8</c:v>
                </c:pt>
                <c:pt idx="1238">
                  <c:v>1.2520000147731E-8</c:v>
                </c:pt>
                <c:pt idx="1239">
                  <c:v>1.22879999509E-8</c:v>
                </c:pt>
                <c:pt idx="1240">
                  <c:v>1.2364999690817E-8</c:v>
                </c:pt>
                <c:pt idx="1241">
                  <c:v>1.2281000216774E-8</c:v>
                </c:pt>
                <c:pt idx="1242">
                  <c:v>1.2357999956691001E-8</c:v>
                </c:pt>
                <c:pt idx="1243">
                  <c:v>1.2450000141939001E-8</c:v>
                </c:pt>
                <c:pt idx="1244">
                  <c:v>1.2400000137802E-8</c:v>
                </c:pt>
                <c:pt idx="1245">
                  <c:v>1.2260000126219E-8</c:v>
                </c:pt>
                <c:pt idx="1246">
                  <c:v>1.2266999860344E-8</c:v>
                </c:pt>
                <c:pt idx="1247">
                  <c:v>1.2041000196916E-8</c:v>
                </c:pt>
                <c:pt idx="1248">
                  <c:v>1.2323000397885001E-8</c:v>
                </c:pt>
                <c:pt idx="1249">
                  <c:v>1.2336999866136E-8</c:v>
                </c:pt>
                <c:pt idx="1250">
                  <c:v>1.2302000307329001E-8</c:v>
                </c:pt>
                <c:pt idx="1251">
                  <c:v>1.2054999665167999E-8</c:v>
                </c:pt>
                <c:pt idx="1252">
                  <c:v>1.2336999866136E-8</c:v>
                </c:pt>
                <c:pt idx="1253">
                  <c:v>1.2281000216774E-8</c:v>
                </c:pt>
                <c:pt idx="1254">
                  <c:v>1.1964000456999E-8</c:v>
                </c:pt>
                <c:pt idx="1255">
                  <c:v>1.1794000442933E-8</c:v>
                </c:pt>
                <c:pt idx="1256">
                  <c:v>1.1872000271751E-8</c:v>
                </c:pt>
                <c:pt idx="1257">
                  <c:v>1.1731000171267001E-8</c:v>
                </c:pt>
                <c:pt idx="1258">
                  <c:v>1.183000009064E-8</c:v>
                </c:pt>
                <c:pt idx="1259">
                  <c:v>1.1977999925250001E-8</c:v>
                </c:pt>
                <c:pt idx="1260">
                  <c:v>1.1815999734209999E-8</c:v>
                </c:pt>
                <c:pt idx="1261">
                  <c:v>1.168200025603E-8</c:v>
                </c:pt>
                <c:pt idx="1262">
                  <c:v>1.1604000427212E-8</c:v>
                </c:pt>
                <c:pt idx="1263">
                  <c:v>1.1414000411491999E-8</c:v>
                </c:pt>
                <c:pt idx="1264">
                  <c:v>1.1554999623797E-8</c:v>
                </c:pt>
                <c:pt idx="1265">
                  <c:v>1.1378999964506E-8</c:v>
                </c:pt>
                <c:pt idx="1266">
                  <c:v>1.1617999895464E-8</c:v>
                </c:pt>
                <c:pt idx="1267">
                  <c:v>1.1547999889672E-8</c:v>
                </c:pt>
                <c:pt idx="1268">
                  <c:v>1.1463000326728E-8</c:v>
                </c:pt>
                <c:pt idx="1269">
                  <c:v>1.1322000226243999E-8</c:v>
                </c:pt>
                <c:pt idx="1270">
                  <c:v>1.1018999934720001E-8</c:v>
                </c:pt>
                <c:pt idx="1271">
                  <c:v>1.1153000301078001E-8</c:v>
                </c:pt>
                <c:pt idx="1272">
                  <c:v>1.1055000470606E-8</c:v>
                </c:pt>
                <c:pt idx="1273">
                  <c:v>1.1188999948785999E-8</c:v>
                </c:pt>
                <c:pt idx="1274">
                  <c:v>1.1314999603939999E-8</c:v>
                </c:pt>
                <c:pt idx="1275">
                  <c:v>1.1216999773466999E-8</c:v>
                </c:pt>
                <c:pt idx="1276">
                  <c:v>1.1041000114176001E-8</c:v>
                </c:pt>
                <c:pt idx="1277">
                  <c:v>1.1062000204731E-8</c:v>
                </c:pt>
                <c:pt idx="1278">
                  <c:v>1.1166999769330001E-8</c:v>
                </c:pt>
                <c:pt idx="1279">
                  <c:v>1.0955999663054E-8</c:v>
                </c:pt>
                <c:pt idx="1280">
                  <c:v>1.0850000009554999E-8</c:v>
                </c:pt>
                <c:pt idx="1281">
                  <c:v>1.103400038005E-8</c:v>
                </c:pt>
                <c:pt idx="1282">
                  <c:v>1.1809000000084999E-8</c:v>
                </c:pt>
                <c:pt idx="1283">
                  <c:v>1.2604999710675E-8</c:v>
                </c:pt>
                <c:pt idx="1284">
                  <c:v>1.1427999879743E-8</c:v>
                </c:pt>
                <c:pt idx="1285">
                  <c:v>1.0575999631612001E-8</c:v>
                </c:pt>
                <c:pt idx="1286">
                  <c:v>1.051899989335E-8</c:v>
                </c:pt>
                <c:pt idx="1287">
                  <c:v>1.0596999722168001E-8</c:v>
                </c:pt>
                <c:pt idx="1288">
                  <c:v>1.0653000259708001E-8</c:v>
                </c:pt>
                <c:pt idx="1289">
                  <c:v>1.0307999787074E-8</c:v>
                </c:pt>
                <c:pt idx="1290">
                  <c:v>1.0469999978113E-8</c:v>
                </c:pt>
                <c:pt idx="1291">
                  <c:v>1.0554000340335001E-8</c:v>
                </c:pt>
                <c:pt idx="1292">
                  <c:v>1.0392000149294999E-8</c:v>
                </c:pt>
                <c:pt idx="1293">
                  <c:v>1.0335999611755E-8</c:v>
                </c:pt>
                <c:pt idx="1294">
                  <c:v>1.0469999978113E-8</c:v>
                </c:pt>
                <c:pt idx="1295">
                  <c:v>1.0398999883421E-8</c:v>
                </c:pt>
                <c:pt idx="1296">
                  <c:v>1.0476999712239001E-8</c:v>
                </c:pt>
                <c:pt idx="1297">
                  <c:v>1.0525999627475E-8</c:v>
                </c:pt>
                <c:pt idx="1298">
                  <c:v>1.0236999692381001E-8</c:v>
                </c:pt>
                <c:pt idx="1299">
                  <c:v>1.0554000340335001E-8</c:v>
                </c:pt>
                <c:pt idx="1300">
                  <c:v>1.0491000068669E-8</c:v>
                </c:pt>
                <c:pt idx="1301">
                  <c:v>1.0435000419307E-8</c:v>
                </c:pt>
                <c:pt idx="1302">
                  <c:v>1.0625000435027E-8</c:v>
                </c:pt>
                <c:pt idx="1303">
                  <c:v>1.051899989335E-8</c:v>
                </c:pt>
                <c:pt idx="1304">
                  <c:v>9.8499004508312001E-9</c:v>
                </c:pt>
                <c:pt idx="1305">
                  <c:v>9.9767003547413002E-9</c:v>
                </c:pt>
                <c:pt idx="1306">
                  <c:v>1.0138999861907999E-8</c:v>
                </c:pt>
                <c:pt idx="1307">
                  <c:v>1.0251000048811E-8</c:v>
                </c:pt>
                <c:pt idx="1308">
                  <c:v>9.9555999000244992E-9</c:v>
                </c:pt>
                <c:pt idx="1309">
                  <c:v>9.8710000173695996E-9</c:v>
                </c:pt>
                <c:pt idx="1310">
                  <c:v>9.9837000888669999E-9</c:v>
                </c:pt>
                <c:pt idx="1311">
                  <c:v>1.006100003309E-8</c:v>
                </c:pt>
                <c:pt idx="1312">
                  <c:v>9.8850998497824003E-9</c:v>
                </c:pt>
                <c:pt idx="1313">
                  <c:v>1.0082000123646001E-8</c:v>
                </c:pt>
                <c:pt idx="1314">
                  <c:v>9.8781001156567006E-9</c:v>
                </c:pt>
                <c:pt idx="1315">
                  <c:v>9.7442001134596004E-9</c:v>
                </c:pt>
                <c:pt idx="1316">
                  <c:v>9.8076000654146E-9</c:v>
                </c:pt>
                <c:pt idx="1317">
                  <c:v>9.8145997995402004E-9</c:v>
                </c:pt>
                <c:pt idx="1318">
                  <c:v>9.8992005703734999E-9</c:v>
                </c:pt>
                <c:pt idx="1319">
                  <c:v>1.0117999771353E-8</c:v>
                </c:pt>
                <c:pt idx="1320">
                  <c:v>9.9837000888669999E-9</c:v>
                </c:pt>
                <c:pt idx="1321">
                  <c:v>9.8640002832440008E-9</c:v>
                </c:pt>
                <c:pt idx="1322">
                  <c:v>9.7935002330019002E-9</c:v>
                </c:pt>
                <c:pt idx="1323">
                  <c:v>9.8781001156567006E-9</c:v>
                </c:pt>
                <c:pt idx="1324">
                  <c:v>9.7018997280428994E-9</c:v>
                </c:pt>
                <c:pt idx="1325">
                  <c:v>9.7582999458723002E-9</c:v>
                </c:pt>
                <c:pt idx="1326">
                  <c:v>9.8569001849568998E-9</c:v>
                </c:pt>
                <c:pt idx="1327">
                  <c:v>9.9415000676117002E-9</c:v>
                </c:pt>
                <c:pt idx="1328">
                  <c:v>9.7371000151724994E-9</c:v>
                </c:pt>
                <c:pt idx="1329">
                  <c:v>9.5821004464369005E-9</c:v>
                </c:pt>
                <c:pt idx="1330">
                  <c:v>9.7231005469211993E-9</c:v>
                </c:pt>
                <c:pt idx="1331">
                  <c:v>9.7865004988762005E-9</c:v>
                </c:pt>
                <c:pt idx="1332">
                  <c:v>9.6526004966789994E-9</c:v>
                </c:pt>
                <c:pt idx="1333">
                  <c:v>9.6384997760878998E-9</c:v>
                </c:pt>
                <c:pt idx="1334">
                  <c:v>9.5750998241327992E-9</c:v>
                </c:pt>
                <c:pt idx="1335">
                  <c:v>9.6315000419622001E-9</c:v>
                </c:pt>
                <c:pt idx="1336">
                  <c:v>9.4342000878099994E-9</c:v>
                </c:pt>
                <c:pt idx="1337">
                  <c:v>9.3214005403297001E-9</c:v>
                </c:pt>
                <c:pt idx="1338">
                  <c:v>9.6596002308047007E-9</c:v>
                </c:pt>
                <c:pt idx="1339">
                  <c:v>9.7301002810467997E-9</c:v>
                </c:pt>
                <c:pt idx="1340">
                  <c:v>1.1632000251893E-8</c:v>
                </c:pt>
                <c:pt idx="1341">
                  <c:v>1.1964000456999E-8</c:v>
                </c:pt>
                <c:pt idx="1342">
                  <c:v>9.7865004988762005E-9</c:v>
                </c:pt>
                <c:pt idx="1343">
                  <c:v>9.5399004251817E-9</c:v>
                </c:pt>
                <c:pt idx="1344">
                  <c:v>9.4270999895229993E-9</c:v>
                </c:pt>
                <c:pt idx="1345">
                  <c:v>9.6315000419622001E-9</c:v>
                </c:pt>
                <c:pt idx="1346">
                  <c:v>9.5045997738907003E-9</c:v>
                </c:pt>
                <c:pt idx="1347">
                  <c:v>9.3567003034423E-9</c:v>
                </c:pt>
                <c:pt idx="1348">
                  <c:v>9.3848999682676995E-9</c:v>
                </c:pt>
                <c:pt idx="1349">
                  <c:v>9.4694003749395994E-9</c:v>
                </c:pt>
                <c:pt idx="1350">
                  <c:v>9.3355003727423999E-9</c:v>
                </c:pt>
                <c:pt idx="1351">
                  <c:v>9.2228003012451005E-9</c:v>
                </c:pt>
                <c:pt idx="1352">
                  <c:v>9.3355003727423999E-9</c:v>
                </c:pt>
                <c:pt idx="1353">
                  <c:v>9.3074001839000002E-9</c:v>
                </c:pt>
                <c:pt idx="1354">
                  <c:v>9.1170999638733999E-9</c:v>
                </c:pt>
                <c:pt idx="1355">
                  <c:v>9.0114005146802E-9</c:v>
                </c:pt>
                <c:pt idx="1356">
                  <c:v>9.0677998443311001E-9</c:v>
                </c:pt>
                <c:pt idx="1357">
                  <c:v>9.1030001314607001E-9</c:v>
                </c:pt>
                <c:pt idx="1358">
                  <c:v>9.1945997482412002E-9</c:v>
                </c:pt>
                <c:pt idx="1359">
                  <c:v>9.1804999158285004E-9</c:v>
                </c:pt>
                <c:pt idx="1360">
                  <c:v>9.1453005168773002E-9</c:v>
                </c:pt>
                <c:pt idx="1361">
                  <c:v>9.1523997269859997E-9</c:v>
                </c:pt>
                <c:pt idx="1362">
                  <c:v>9.0537000119184003E-9</c:v>
                </c:pt>
                <c:pt idx="1363">
                  <c:v>9.0819005649223006E-9</c:v>
                </c:pt>
                <c:pt idx="1364">
                  <c:v>9.2158005671195001E-9</c:v>
                </c:pt>
                <c:pt idx="1365">
                  <c:v>9.0889002990480003E-9</c:v>
                </c:pt>
                <c:pt idx="1366">
                  <c:v>9.1242000621604992E-9</c:v>
                </c:pt>
                <c:pt idx="1367">
                  <c:v>1.3555999878178999E-8</c:v>
                </c:pt>
                <c:pt idx="1368">
                  <c:v>2.0785000387491002E-8</c:v>
                </c:pt>
                <c:pt idx="1369">
                  <c:v>2.4828999301008001E-8</c:v>
                </c:pt>
                <c:pt idx="1370">
                  <c:v>2.5738000175579E-8</c:v>
                </c:pt>
                <c:pt idx="1371">
                  <c:v>2.6844000799997001E-8</c:v>
                </c:pt>
                <c:pt idx="1372">
                  <c:v>2.7499000410102999E-8</c:v>
                </c:pt>
                <c:pt idx="1373">
                  <c:v>2.7851999817585E-8</c:v>
                </c:pt>
                <c:pt idx="1374">
                  <c:v>2.8090999748542E-8</c:v>
                </c:pt>
                <c:pt idx="1375">
                  <c:v>2.8380000571814999E-8</c:v>
                </c:pt>
                <c:pt idx="1376">
                  <c:v>2.8844999278021999E-8</c:v>
                </c:pt>
                <c:pt idx="1377">
                  <c:v>2.8809999719215001E-8</c:v>
                </c:pt>
                <c:pt idx="1378">
                  <c:v>2.9048999650171999E-8</c:v>
                </c:pt>
                <c:pt idx="1379">
                  <c:v>2.9267999579474E-8</c:v>
                </c:pt>
                <c:pt idx="1380">
                  <c:v>2.9056000272475999E-8</c:v>
                </c:pt>
                <c:pt idx="1381">
                  <c:v>2.9578000493302001E-8</c:v>
                </c:pt>
                <c:pt idx="1382">
                  <c:v>2.9908999721328999E-8</c:v>
                </c:pt>
                <c:pt idx="1383">
                  <c:v>2.9860000694271003E-8</c:v>
                </c:pt>
                <c:pt idx="1384">
                  <c:v>3.0310999932226001E-8</c:v>
                </c:pt>
                <c:pt idx="1385">
                  <c:v>3.0500999059768001E-8</c:v>
                </c:pt>
                <c:pt idx="1386">
                  <c:v>3.0494000213821002E-8</c:v>
                </c:pt>
                <c:pt idx="1387">
                  <c:v>3.1148999823927E-8</c:v>
                </c:pt>
                <c:pt idx="1388">
                  <c:v>3.1338998951468999E-8</c:v>
                </c:pt>
                <c:pt idx="1389">
                  <c:v>3.1508001541170002E-8</c:v>
                </c:pt>
                <c:pt idx="1390">
                  <c:v>3.1346001350130001E-8</c:v>
                </c:pt>
                <c:pt idx="1391">
                  <c:v>3.1662999333548002E-8</c:v>
                </c:pt>
                <c:pt idx="1392">
                  <c:v>3.1839000769195997E-8</c:v>
                </c:pt>
                <c:pt idx="1393">
                  <c:v>3.1395998689731999E-8</c:v>
                </c:pt>
                <c:pt idx="1394">
                  <c:v>3.5898001016220997E-8</c:v>
                </c:pt>
                <c:pt idx="1395">
                  <c:v>5.1913001897219001E-8</c:v>
                </c:pt>
                <c:pt idx="1396">
                  <c:v>6.0909997046109995E-8</c:v>
                </c:pt>
                <c:pt idx="1397">
                  <c:v>5.8148000192658999E-8</c:v>
                </c:pt>
                <c:pt idx="1398">
                  <c:v>5.7126001706819999E-8</c:v>
                </c:pt>
                <c:pt idx="1399">
                  <c:v>5.6766999989577003E-8</c:v>
                </c:pt>
                <c:pt idx="1400">
                  <c:v>5.7781999629468998E-8</c:v>
                </c:pt>
                <c:pt idx="1401">
                  <c:v>5.8867001939688999E-8</c:v>
                </c:pt>
                <c:pt idx="1402">
                  <c:v>5.9881003267037E-8</c:v>
                </c:pt>
                <c:pt idx="1403">
                  <c:v>6.0367000287441994E-8</c:v>
                </c:pt>
                <c:pt idx="1404">
                  <c:v>5.9895000958932003E-8</c:v>
                </c:pt>
                <c:pt idx="1405">
                  <c:v>5.8880999631583003E-8</c:v>
                </c:pt>
                <c:pt idx="1406">
                  <c:v>5.9318001177643997E-8</c:v>
                </c:pt>
                <c:pt idx="1407">
                  <c:v>5.9866998469714996E-8</c:v>
                </c:pt>
                <c:pt idx="1408">
                  <c:v>6.0177001159899995E-8</c:v>
                </c:pt>
                <c:pt idx="1409">
                  <c:v>6.0494002696032006E-8</c:v>
                </c:pt>
                <c:pt idx="1410">
                  <c:v>6.0486996744657994E-8</c:v>
                </c:pt>
                <c:pt idx="1411">
                  <c:v>6.0825001924058994E-8</c:v>
                </c:pt>
                <c:pt idx="1412">
                  <c:v>6.0472999052763004E-8</c:v>
                </c:pt>
                <c:pt idx="1413">
                  <c:v>6.0064998308461998E-8</c:v>
                </c:pt>
                <c:pt idx="1414">
                  <c:v>6.0529998791025997E-8</c:v>
                </c:pt>
                <c:pt idx="1415">
                  <c:v>6.2720999949306001E-8</c:v>
                </c:pt>
                <c:pt idx="1416">
                  <c:v>6.4066000504680996E-8</c:v>
                </c:pt>
                <c:pt idx="1417">
                  <c:v>6.5298998208617995E-8</c:v>
                </c:pt>
                <c:pt idx="1418">
                  <c:v>6.5820998429443994E-8</c:v>
                </c:pt>
                <c:pt idx="1419">
                  <c:v>6.6243998730897001E-8</c:v>
                </c:pt>
                <c:pt idx="1420">
                  <c:v>6.6856998159891994E-8</c:v>
                </c:pt>
                <c:pt idx="1421">
                  <c:v>6.7237003520403999E-8</c:v>
                </c:pt>
                <c:pt idx="1422">
                  <c:v>6.6828000910845995E-8</c:v>
                </c:pt>
                <c:pt idx="1423">
                  <c:v>6.7300000239356E-8</c:v>
                </c:pt>
                <c:pt idx="1424">
                  <c:v>6.7667002667804005E-8</c:v>
                </c:pt>
                <c:pt idx="1425">
                  <c:v>6.7180998541971004E-8</c:v>
                </c:pt>
                <c:pt idx="1426">
                  <c:v>6.7602996978167E-8</c:v>
                </c:pt>
                <c:pt idx="1427">
                  <c:v>6.8025997279619002E-8</c:v>
                </c:pt>
                <c:pt idx="1428">
                  <c:v>6.8470001224340998E-8</c:v>
                </c:pt>
                <c:pt idx="1429">
                  <c:v>6.8935001706904996E-8</c:v>
                </c:pt>
                <c:pt idx="1430">
                  <c:v>6.7701996897540005E-8</c:v>
                </c:pt>
                <c:pt idx="1431">
                  <c:v>6.8097001815203998E-8</c:v>
                </c:pt>
                <c:pt idx="1432">
                  <c:v>6.7378003620887995E-8</c:v>
                </c:pt>
                <c:pt idx="1433">
                  <c:v>6.7991003049883002E-8</c:v>
                </c:pt>
                <c:pt idx="1434">
                  <c:v>6.7469997588887001E-8</c:v>
                </c:pt>
                <c:pt idx="1435">
                  <c:v>6.7926997360245997E-8</c:v>
                </c:pt>
                <c:pt idx="1436">
                  <c:v>6.8315003431961999E-8</c:v>
                </c:pt>
                <c:pt idx="1437">
                  <c:v>6.7884997179135005E-8</c:v>
                </c:pt>
                <c:pt idx="1438">
                  <c:v>6.8251999607582997E-8</c:v>
                </c:pt>
                <c:pt idx="1439">
                  <c:v>6.8849999479426002E-8</c:v>
                </c:pt>
                <c:pt idx="1440">
                  <c:v>6.8287000942745997E-8</c:v>
                </c:pt>
                <c:pt idx="1441">
                  <c:v>6.8843000633477998E-8</c:v>
                </c:pt>
                <c:pt idx="1442">
                  <c:v>6.9230999599768005E-8</c:v>
                </c:pt>
                <c:pt idx="1443">
                  <c:v>6.8849999479426002E-8</c:v>
                </c:pt>
                <c:pt idx="1444">
                  <c:v>6.9667997593114997E-8</c:v>
                </c:pt>
                <c:pt idx="1445">
                  <c:v>7.0026999310357006E-8</c:v>
                </c:pt>
                <c:pt idx="1446">
                  <c:v>6.9618003806226995E-8</c:v>
                </c:pt>
                <c:pt idx="1447">
                  <c:v>6.9175001726761997E-8</c:v>
                </c:pt>
                <c:pt idx="1448">
                  <c:v>6.9610997854852004E-8</c:v>
                </c:pt>
                <c:pt idx="1449">
                  <c:v>6.9237998445715004E-8</c:v>
                </c:pt>
                <c:pt idx="1450">
                  <c:v>6.9702998928277997E-8</c:v>
                </c:pt>
                <c:pt idx="1451">
                  <c:v>7.0062000645520999E-8</c:v>
                </c:pt>
                <c:pt idx="1452">
                  <c:v>6.9653999901220007E-8</c:v>
                </c:pt>
                <c:pt idx="1453">
                  <c:v>7.0062000645520999E-8</c:v>
                </c:pt>
                <c:pt idx="1454">
                  <c:v>7.0414998276647001E-8</c:v>
                </c:pt>
                <c:pt idx="1455">
                  <c:v>6.9751997955336E-8</c:v>
                </c:pt>
                <c:pt idx="1456">
                  <c:v>7.0337002000542006E-8</c:v>
                </c:pt>
                <c:pt idx="1457">
                  <c:v>6.9927999390984002E-8</c:v>
                </c:pt>
                <c:pt idx="1458">
                  <c:v>7.0055001799574E-8</c:v>
                </c:pt>
                <c:pt idx="1459">
                  <c:v>7.0062000645520999E-8</c:v>
                </c:pt>
                <c:pt idx="1460">
                  <c:v>6.2650002519148997E-8</c:v>
                </c:pt>
                <c:pt idx="1461">
                  <c:v>5.1714998505759002E-8</c:v>
                </c:pt>
                <c:pt idx="1462">
                  <c:v>4.5797001746450002E-8</c:v>
                </c:pt>
                <c:pt idx="1463">
                  <c:v>4.4852999536715003E-8</c:v>
                </c:pt>
                <c:pt idx="1464">
                  <c:v>4.4465000570426002E-8</c:v>
                </c:pt>
                <c:pt idx="1465">
                  <c:v>4.4162000278901998E-8</c:v>
                </c:pt>
                <c:pt idx="1466">
                  <c:v>4.3218001621881003E-8</c:v>
                </c:pt>
                <c:pt idx="1467">
                  <c:v>4.2471000938348999E-8</c:v>
                </c:pt>
                <c:pt idx="1468">
                  <c:v>4.2042000103493E-8</c:v>
                </c:pt>
                <c:pt idx="1469">
                  <c:v>4.1422001828550002E-8</c:v>
                </c:pt>
                <c:pt idx="1470">
                  <c:v>4.1054999400103003E-8</c:v>
                </c:pt>
                <c:pt idx="1471">
                  <c:v>4.0618001406755998E-8</c:v>
                </c:pt>
                <c:pt idx="1472">
                  <c:v>4.0469998907611E-8</c:v>
                </c:pt>
                <c:pt idx="1473">
                  <c:v>4.0237999598958003E-8</c:v>
                </c:pt>
                <c:pt idx="1474">
                  <c:v>4.0576001225645E-8</c:v>
                </c:pt>
                <c:pt idx="1475">
                  <c:v>4.0921001698280002E-8</c:v>
                </c:pt>
                <c:pt idx="1476">
                  <c:v>4.0709998927468001E-8</c:v>
                </c:pt>
                <c:pt idx="1477">
                  <c:v>4.0294001024677002E-8</c:v>
                </c:pt>
                <c:pt idx="1478">
                  <c:v>3.9900001524984003E-8</c:v>
                </c:pt>
                <c:pt idx="1479">
                  <c:v>3.9532999096536997E-8</c:v>
                </c:pt>
                <c:pt idx="1480">
                  <c:v>3.9772999116393998E-8</c:v>
                </c:pt>
                <c:pt idx="1481">
                  <c:v>3.9342999968993999E-8</c:v>
                </c:pt>
                <c:pt idx="1482">
                  <c:v>3.9104001814394003E-8</c:v>
                </c:pt>
                <c:pt idx="1483">
                  <c:v>3.8723001694052E-8</c:v>
                </c:pt>
                <c:pt idx="1484">
                  <c:v>3.8955999315248998E-8</c:v>
                </c:pt>
                <c:pt idx="1485">
                  <c:v>3.8694999204835999E-8</c:v>
                </c:pt>
                <c:pt idx="1486">
                  <c:v>3.8934000912149998E-8</c:v>
                </c:pt>
                <c:pt idx="1487">
                  <c:v>3.9088998704527998E-8</c:v>
                </c:pt>
                <c:pt idx="1488">
                  <c:v>3.8519001321902E-8</c:v>
                </c:pt>
                <c:pt idx="1489">
                  <c:v>3.8801001522869999E-8</c:v>
                </c:pt>
                <c:pt idx="1490">
                  <c:v>3.9104001814394003E-8</c:v>
                </c:pt>
                <c:pt idx="1491">
                  <c:v>3.8778999567057002E-8</c:v>
                </c:pt>
                <c:pt idx="1492">
                  <c:v>3.8412999003867001E-8</c:v>
                </c:pt>
                <c:pt idx="1493">
                  <c:v>3.8926998513489003E-8</c:v>
                </c:pt>
                <c:pt idx="1494">
                  <c:v>3.8391998913312001E-8</c:v>
                </c:pt>
                <c:pt idx="1495">
                  <c:v>3.8793999124208997E-8</c:v>
                </c:pt>
                <c:pt idx="1496">
                  <c:v>3.8561001503011999E-8</c:v>
                </c:pt>
                <c:pt idx="1497">
                  <c:v>3.8357001130861999E-8</c:v>
                </c:pt>
                <c:pt idx="1498">
                  <c:v>3.8026001902835997E-8</c:v>
                </c:pt>
                <c:pt idx="1499">
                  <c:v>3.8498001231346001E-8</c:v>
                </c:pt>
                <c:pt idx="1500">
                  <c:v>3.8829000459373003E-8</c:v>
                </c:pt>
                <c:pt idx="1501">
                  <c:v>3.8130998802899002E-8</c:v>
                </c:pt>
                <c:pt idx="1502">
                  <c:v>3.7934000829408998E-8</c:v>
                </c:pt>
                <c:pt idx="1503">
                  <c:v>3.8138001201559997E-8</c:v>
                </c:pt>
                <c:pt idx="1504">
                  <c:v>3.7841999755982999E-8</c:v>
                </c:pt>
                <c:pt idx="1505">
                  <c:v>3.8370998822757002E-8</c:v>
                </c:pt>
                <c:pt idx="1506">
                  <c:v>3.8081999775840999E-8</c:v>
                </c:pt>
                <c:pt idx="1507">
                  <c:v>3.787799940369E-8</c:v>
                </c:pt>
                <c:pt idx="1508">
                  <c:v>3.8088998621787998E-8</c:v>
                </c:pt>
                <c:pt idx="1509">
                  <c:v>3.7885001802351001E-8</c:v>
                </c:pt>
                <c:pt idx="1510">
                  <c:v>3.8096001020448999E-8</c:v>
                </c:pt>
                <c:pt idx="1511">
                  <c:v>3.7793000728925002E-8</c:v>
                </c:pt>
                <c:pt idx="1512">
                  <c:v>3.8208998631717001E-8</c:v>
                </c:pt>
                <c:pt idx="1513">
                  <c:v>3.7686998410891002E-8</c:v>
                </c:pt>
                <c:pt idx="1514">
                  <c:v>3.7961999765912002E-8</c:v>
                </c:pt>
                <c:pt idx="1515">
                  <c:v>3.7384001672081001E-8</c:v>
                </c:pt>
                <c:pt idx="1516">
                  <c:v>3.7187000145877001E-8</c:v>
                </c:pt>
                <c:pt idx="1517">
                  <c:v>3.7511000527956997E-8</c:v>
                </c:pt>
                <c:pt idx="1518">
                  <c:v>3.9054000922079001E-8</c:v>
                </c:pt>
                <c:pt idx="1519">
                  <c:v>3.9547000341144998E-8</c:v>
                </c:pt>
                <c:pt idx="1520">
                  <c:v>3.8511998923240998E-8</c:v>
                </c:pt>
                <c:pt idx="1521">
                  <c:v>3.8201999785770002E-8</c:v>
                </c:pt>
                <c:pt idx="1522">
                  <c:v>3.7820999665427999E-8</c:v>
                </c:pt>
                <c:pt idx="1523">
                  <c:v>3.7700999655499003E-8</c:v>
                </c:pt>
                <c:pt idx="1524">
                  <c:v>3.8010998792969999E-8</c:v>
                </c:pt>
                <c:pt idx="1525">
                  <c:v>3.8363999976808998E-8</c:v>
                </c:pt>
                <c:pt idx="1526">
                  <c:v>3.8201999785770002E-8</c:v>
                </c:pt>
                <c:pt idx="1527">
                  <c:v>3.7856001000590999E-8</c:v>
                </c:pt>
                <c:pt idx="1528">
                  <c:v>3.7321001400413998E-8</c:v>
                </c:pt>
                <c:pt idx="1529">
                  <c:v>3.7511000527956997E-8</c:v>
                </c:pt>
                <c:pt idx="1530">
                  <c:v>3.7730000457258998E-8</c:v>
                </c:pt>
                <c:pt idx="1531">
                  <c:v>3.7926998430748003E-8</c:v>
                </c:pt>
                <c:pt idx="1532">
                  <c:v>3.7321001400413998E-8</c:v>
                </c:pt>
                <c:pt idx="1533">
                  <c:v>3.7123999874210997E-8</c:v>
                </c:pt>
                <c:pt idx="1534">
                  <c:v>3.7342001490969997E-8</c:v>
                </c:pt>
                <c:pt idx="1535">
                  <c:v>3.7067000135948997E-8</c:v>
                </c:pt>
                <c:pt idx="1536">
                  <c:v>3.7363001581525003E-8</c:v>
                </c:pt>
                <c:pt idx="1537">
                  <c:v>3.7730000457258998E-8</c:v>
                </c:pt>
                <c:pt idx="1538">
                  <c:v>3.7412998921127E-8</c:v>
                </c:pt>
                <c:pt idx="1539">
                  <c:v>3.7018001108891E-8</c:v>
                </c:pt>
                <c:pt idx="1540">
                  <c:v>3.6827998428634998E-8</c:v>
                </c:pt>
                <c:pt idx="1541">
                  <c:v>3.7109998629603003E-8</c:v>
                </c:pt>
                <c:pt idx="1542">
                  <c:v>3.7130998720158002E-8</c:v>
                </c:pt>
                <c:pt idx="1543">
                  <c:v>3.7427000165735001E-8</c:v>
                </c:pt>
                <c:pt idx="1544">
                  <c:v>3.7130998720158002E-8</c:v>
                </c:pt>
                <c:pt idx="1545">
                  <c:v>3.6940999592616003E-8</c:v>
                </c:pt>
                <c:pt idx="1546">
                  <c:v>3.7172998901269E-8</c:v>
                </c:pt>
                <c:pt idx="1547">
                  <c:v>3.7462001500899E-8</c:v>
                </c:pt>
                <c:pt idx="1548">
                  <c:v>3.7820999665427999E-8</c:v>
                </c:pt>
                <c:pt idx="1549">
                  <c:v>3.7616999293277E-8</c:v>
                </c:pt>
                <c:pt idx="1550">
                  <c:v>3.7130998720158002E-8</c:v>
                </c:pt>
                <c:pt idx="1551">
                  <c:v>3.7321001400413998E-8</c:v>
                </c:pt>
                <c:pt idx="1552">
                  <c:v>3.7561001420271998E-8</c:v>
                </c:pt>
                <c:pt idx="1553">
                  <c:v>3.7631000537885001E-8</c:v>
                </c:pt>
                <c:pt idx="1554">
                  <c:v>3.7427000165735001E-8</c:v>
                </c:pt>
                <c:pt idx="1555">
                  <c:v>3.7235999172934998E-8</c:v>
                </c:pt>
                <c:pt idx="1556">
                  <c:v>3.7616999293277E-8</c:v>
                </c:pt>
                <c:pt idx="1557">
                  <c:v>3.7412998921127E-8</c:v>
                </c:pt>
                <c:pt idx="1558">
                  <c:v>3.6989998619674E-8</c:v>
                </c:pt>
                <c:pt idx="1559">
                  <c:v>3.7292998911197997E-8</c:v>
                </c:pt>
                <c:pt idx="1560">
                  <c:v>3.7067000135948997E-8</c:v>
                </c:pt>
                <c:pt idx="1561">
                  <c:v>3.7307000155805998E-8</c:v>
                </c:pt>
                <c:pt idx="1562">
                  <c:v>3.7568000266218997E-8</c:v>
                </c:pt>
                <c:pt idx="1563">
                  <c:v>3.7144999964767002E-8</c:v>
                </c:pt>
                <c:pt idx="1564">
                  <c:v>3.7376999273419999E-8</c:v>
                </c:pt>
                <c:pt idx="1565">
                  <c:v>3.7568000266218997E-8</c:v>
                </c:pt>
                <c:pt idx="1566">
                  <c:v>3.7504001682008999E-8</c:v>
                </c:pt>
                <c:pt idx="1567">
                  <c:v>3.7279001219304E-8</c:v>
                </c:pt>
                <c:pt idx="1568">
                  <c:v>3.7525001772564997E-8</c:v>
                </c:pt>
                <c:pt idx="1569">
                  <c:v>3.7736999303205997E-8</c:v>
                </c:pt>
                <c:pt idx="1570">
                  <c:v>3.7433999011682E-8</c:v>
                </c:pt>
                <c:pt idx="1571">
                  <c:v>3.7003999864282E-8</c:v>
                </c:pt>
                <c:pt idx="1572">
                  <c:v>3.6742999753869001E-8</c:v>
                </c:pt>
                <c:pt idx="1573">
                  <c:v>3.7144999964767002E-8</c:v>
                </c:pt>
                <c:pt idx="1574">
                  <c:v>3.6835000827296E-8</c:v>
                </c:pt>
                <c:pt idx="1575">
                  <c:v>3.7582001510826998E-8</c:v>
                </c:pt>
                <c:pt idx="1576">
                  <c:v>3.7130998720158002E-8</c:v>
                </c:pt>
                <c:pt idx="1577">
                  <c:v>3.7370000427472001E-8</c:v>
                </c:pt>
                <c:pt idx="1578">
                  <c:v>3.7102999783655998E-8</c:v>
                </c:pt>
                <c:pt idx="1579">
                  <c:v>3.6877001008405998E-8</c:v>
                </c:pt>
                <c:pt idx="1580">
                  <c:v>3.6608998499331997E-8</c:v>
                </c:pt>
                <c:pt idx="1581">
                  <c:v>3.6814000736740001E-8</c:v>
                </c:pt>
                <c:pt idx="1582">
                  <c:v>3.7538999464459001E-8</c:v>
                </c:pt>
                <c:pt idx="1583">
                  <c:v>3.7180001299930002E-8</c:v>
                </c:pt>
                <c:pt idx="1584">
                  <c:v>3.6694000726810998E-8</c:v>
                </c:pt>
                <c:pt idx="1585">
                  <c:v>3.7130998720158002E-8</c:v>
                </c:pt>
                <c:pt idx="1586">
                  <c:v>3.7561001420271998E-8</c:v>
                </c:pt>
                <c:pt idx="1587">
                  <c:v>3.7292998911197997E-8</c:v>
                </c:pt>
                <c:pt idx="1588">
                  <c:v>3.6976000927780002E-8</c:v>
                </c:pt>
                <c:pt idx="1589">
                  <c:v>3.7391000518028E-8</c:v>
                </c:pt>
                <c:pt idx="1590">
                  <c:v>3.7187000145877001E-8</c:v>
                </c:pt>
                <c:pt idx="1591">
                  <c:v>3.6624001609198002E-8</c:v>
                </c:pt>
                <c:pt idx="1592">
                  <c:v>3.6856000917850999E-8</c:v>
                </c:pt>
                <c:pt idx="1593">
                  <c:v>3.7060001290000999E-8</c:v>
                </c:pt>
                <c:pt idx="1594">
                  <c:v>3.6736000907922002E-8</c:v>
                </c:pt>
                <c:pt idx="1595">
                  <c:v>3.7595999202722001E-8</c:v>
                </c:pt>
                <c:pt idx="1596">
                  <c:v>3.7180001299930002E-8</c:v>
                </c:pt>
                <c:pt idx="1597">
                  <c:v>3.6940999592616003E-8</c:v>
                </c:pt>
                <c:pt idx="1598">
                  <c:v>3.6736000907922002E-8</c:v>
                </c:pt>
                <c:pt idx="1599">
                  <c:v>3.7046000045392998E-8</c:v>
                </c:pt>
                <c:pt idx="1600">
                  <c:v>3.6546001780380003E-8</c:v>
                </c:pt>
                <c:pt idx="1601">
                  <c:v>3.6820999582687E-8</c:v>
                </c:pt>
                <c:pt idx="1602">
                  <c:v>3.7018001108891E-8</c:v>
                </c:pt>
                <c:pt idx="1603">
                  <c:v>3.6666001790309E-8</c:v>
                </c:pt>
                <c:pt idx="1604">
                  <c:v>3.1311000014966002E-8</c:v>
                </c:pt>
                <c:pt idx="1605">
                  <c:v>2.448400060473E-8</c:v>
                </c:pt>
                <c:pt idx="1606">
                  <c:v>2.1609000810939998E-8</c:v>
                </c:pt>
                <c:pt idx="1607">
                  <c:v>2.1151000950680999E-8</c:v>
                </c:pt>
                <c:pt idx="1608">
                  <c:v>2.0172000958496002E-8</c:v>
                </c:pt>
                <c:pt idx="1609">
                  <c:v>1.9833999331809001E-8</c:v>
                </c:pt>
                <c:pt idx="1610">
                  <c:v>1.9635999493061999E-8</c:v>
                </c:pt>
                <c:pt idx="1611">
                  <c:v>1.9362000003298E-8</c:v>
                </c:pt>
                <c:pt idx="1612">
                  <c:v>1.9220999902814001E-8</c:v>
                </c:pt>
                <c:pt idx="1613">
                  <c:v>1.8980999882956001E-8</c:v>
                </c:pt>
                <c:pt idx="1614">
                  <c:v>1.8839999782471998E-8</c:v>
                </c:pt>
                <c:pt idx="1615">
                  <c:v>1.8523000022696999E-8</c:v>
                </c:pt>
                <c:pt idx="1616">
                  <c:v>1.8305000182295001E-8</c:v>
                </c:pt>
                <c:pt idx="1617">
                  <c:v>1.8164000081811001E-8</c:v>
                </c:pt>
                <c:pt idx="1618">
                  <c:v>1.7952000774812001E-8</c:v>
                </c:pt>
                <c:pt idx="1619">
                  <c:v>1.7839999699730999E-8</c:v>
                </c:pt>
                <c:pt idx="1620">
                  <c:v>1.7740999780358001E-8</c:v>
                </c:pt>
                <c:pt idx="1621">
                  <c:v>1.7860999790287001E-8</c:v>
                </c:pt>
                <c:pt idx="1622">
                  <c:v>1.7754999248609E-8</c:v>
                </c:pt>
                <c:pt idx="1623">
                  <c:v>1.7317999478905E-8</c:v>
                </c:pt>
                <c:pt idx="1624">
                  <c:v>1.7114000883112002E-8</c:v>
                </c:pt>
                <c:pt idx="1625">
                  <c:v>1.7219999648431998E-8</c:v>
                </c:pt>
                <c:pt idx="1626">
                  <c:v>1.6958999538018999E-8</c:v>
                </c:pt>
                <c:pt idx="1627">
                  <c:v>1.7051000611444998E-8</c:v>
                </c:pt>
                <c:pt idx="1628">
                  <c:v>1.6910000510960999E-8</c:v>
                </c:pt>
                <c:pt idx="1629">
                  <c:v>1.6825000059839E-8</c:v>
                </c:pt>
                <c:pt idx="1630">
                  <c:v>1.6740999697618E-8</c:v>
                </c:pt>
                <c:pt idx="1631">
                  <c:v>1.6556999327122E-8</c:v>
                </c:pt>
                <c:pt idx="1632">
                  <c:v>1.6346000109023999E-8</c:v>
                </c:pt>
                <c:pt idx="1633">
                  <c:v>1.6423999937842001E-8</c:v>
                </c:pt>
                <c:pt idx="1634">
                  <c:v>1.6325000018469E-8</c:v>
                </c:pt>
                <c:pt idx="1635">
                  <c:v>1.6423999937842001E-8</c:v>
                </c:pt>
                <c:pt idx="1636">
                  <c:v>1.6239999567347001E-8</c:v>
                </c:pt>
                <c:pt idx="1637">
                  <c:v>1.6128000268623E-8</c:v>
                </c:pt>
                <c:pt idx="1638">
                  <c:v>1.6247000189651001E-8</c:v>
                </c:pt>
                <c:pt idx="1639">
                  <c:v>1.6077999376306999E-8</c:v>
                </c:pt>
                <c:pt idx="1640">
                  <c:v>1.5973000699886999E-8</c:v>
                </c:pt>
                <c:pt idx="1641">
                  <c:v>1.5726000057724999E-8</c:v>
                </c:pt>
                <c:pt idx="1642">
                  <c:v>1.5832000599403E-8</c:v>
                </c:pt>
                <c:pt idx="1643">
                  <c:v>1.5662999786058998E-8</c:v>
                </c:pt>
                <c:pt idx="1644">
                  <c:v>1.5747000148281001E-8</c:v>
                </c:pt>
                <c:pt idx="1645">
                  <c:v>1.5606000047795999E-8</c:v>
                </c:pt>
                <c:pt idx="1646">
                  <c:v>1.5670000408362999E-8</c:v>
                </c:pt>
                <c:pt idx="1647">
                  <c:v>1.5781999707086999E-8</c:v>
                </c:pt>
                <c:pt idx="1648">
                  <c:v>1.5556999244382E-8</c:v>
                </c:pt>
                <c:pt idx="1649">
                  <c:v>1.5451000479061E-8</c:v>
                </c:pt>
                <c:pt idx="1650">
                  <c:v>1.5584999957241E-8</c:v>
                </c:pt>
                <c:pt idx="1651">
                  <c:v>1.5422999766201002E-8</c:v>
                </c:pt>
                <c:pt idx="1652">
                  <c:v>1.5430000388506001E-8</c:v>
                </c:pt>
                <c:pt idx="1653">
                  <c:v>1.5182999746344001E-8</c:v>
                </c:pt>
                <c:pt idx="1654">
                  <c:v>1.5197999303495999E-8</c:v>
                </c:pt>
                <c:pt idx="1655">
                  <c:v>1.5310000378577001E-8</c:v>
                </c:pt>
                <c:pt idx="1656">
                  <c:v>1.5212000548104E-8</c:v>
                </c:pt>
                <c:pt idx="1657">
                  <c:v>1.5204999925799999E-8</c:v>
                </c:pt>
                <c:pt idx="1658">
                  <c:v>1.5296000910325E-8</c:v>
                </c:pt>
                <c:pt idx="1659">
                  <c:v>1.5204999925799999E-8</c:v>
                </c:pt>
                <c:pt idx="1660">
                  <c:v>1.5020999555304E-8</c:v>
                </c:pt>
                <c:pt idx="1661">
                  <c:v>1.5028000177608E-8</c:v>
                </c:pt>
                <c:pt idx="1662">
                  <c:v>1.4810000337206E-8</c:v>
                </c:pt>
                <c:pt idx="1663">
                  <c:v>1.4697000061403001E-8</c:v>
                </c:pt>
                <c:pt idx="1664">
                  <c:v>1.4838000161887999E-8</c:v>
                </c:pt>
                <c:pt idx="1665">
                  <c:v>1.5014000709357001E-8</c:v>
                </c:pt>
                <c:pt idx="1666">
                  <c:v>1.4978999374193002E-8</c:v>
                </c:pt>
                <c:pt idx="1667">
                  <c:v>1.4774999890221E-8</c:v>
                </c:pt>
                <c:pt idx="1668">
                  <c:v>1.4768000156096E-8</c:v>
                </c:pt>
                <c:pt idx="1669">
                  <c:v>1.4521000402112E-8</c:v>
                </c:pt>
                <c:pt idx="1670">
                  <c:v>1.4627000055610999E-8</c:v>
                </c:pt>
                <c:pt idx="1671">
                  <c:v>1.4711000417833E-8</c:v>
                </c:pt>
                <c:pt idx="1672">
                  <c:v>1.4633999789737E-8</c:v>
                </c:pt>
                <c:pt idx="1673">
                  <c:v>1.4605999965056E-8</c:v>
                </c:pt>
                <c:pt idx="1674">
                  <c:v>1.4711000417833E-8</c:v>
                </c:pt>
                <c:pt idx="1675">
                  <c:v>1.4802999714902E-8</c:v>
                </c:pt>
                <c:pt idx="1676">
                  <c:v>1.4605999965056E-8</c:v>
                </c:pt>
                <c:pt idx="1677">
                  <c:v>1.4592000496804999E-8</c:v>
                </c:pt>
                <c:pt idx="1678">
                  <c:v>1.4724999886083999E-8</c:v>
                </c:pt>
                <c:pt idx="1679">
                  <c:v>1.4802999714902E-8</c:v>
                </c:pt>
                <c:pt idx="1680">
                  <c:v>1.4437000039891001E-8</c:v>
                </c:pt>
                <c:pt idx="1681">
                  <c:v>1.4380000301627999E-8</c:v>
                </c:pt>
                <c:pt idx="1682">
                  <c:v>1.4268000114725999E-8</c:v>
                </c:pt>
                <c:pt idx="1683">
                  <c:v>1.4317000029962001E-8</c:v>
                </c:pt>
                <c:pt idx="1684">
                  <c:v>1.4570000317349001E-8</c:v>
                </c:pt>
                <c:pt idx="1685">
                  <c:v>1.4437000039891001E-8</c:v>
                </c:pt>
                <c:pt idx="1686">
                  <c:v>1.4112999657812001E-8</c:v>
                </c:pt>
                <c:pt idx="1687">
                  <c:v>1.4141000370671E-8</c:v>
                </c:pt>
                <c:pt idx="1688">
                  <c:v>1.4245999935269999E-8</c:v>
                </c:pt>
                <c:pt idx="1689">
                  <c:v>1.4224999844714001E-8</c:v>
                </c:pt>
                <c:pt idx="1690">
                  <c:v>1.4492999689252999E-8</c:v>
                </c:pt>
                <c:pt idx="1691">
                  <c:v>1.4211000376463E-8</c:v>
                </c:pt>
                <c:pt idx="1692">
                  <c:v>1.4104999834785001E-8</c:v>
                </c:pt>
                <c:pt idx="1693">
                  <c:v>1.4232000467017999E-8</c:v>
                </c:pt>
                <c:pt idx="1694">
                  <c:v>1.4112999657812001E-8</c:v>
                </c:pt>
                <c:pt idx="1695">
                  <c:v>1.4000000270186999E-8</c:v>
                </c:pt>
                <c:pt idx="1696">
                  <c:v>1.4127000014240999E-8</c:v>
                </c:pt>
                <c:pt idx="1697">
                  <c:v>1.4148000104796999E-8</c:v>
                </c:pt>
                <c:pt idx="1698">
                  <c:v>1.4028000094867999E-8</c:v>
                </c:pt>
                <c:pt idx="1699">
                  <c:v>1.3929000175494E-8</c:v>
                </c:pt>
                <c:pt idx="1700">
                  <c:v>1.4034999828992999E-8</c:v>
                </c:pt>
                <c:pt idx="1701">
                  <c:v>1.4218000110588E-8</c:v>
                </c:pt>
                <c:pt idx="1702">
                  <c:v>1.4055999919549E-8</c:v>
                </c:pt>
                <c:pt idx="1703">
                  <c:v>1.4175999929478E-8</c:v>
                </c:pt>
                <c:pt idx="1704">
                  <c:v>1.4289000205281E-8</c:v>
                </c:pt>
                <c:pt idx="1705">
                  <c:v>1.4104999834785001E-8</c:v>
                </c:pt>
                <c:pt idx="1706">
                  <c:v>1.3880000260257999E-8</c:v>
                </c:pt>
                <c:pt idx="1707">
                  <c:v>1.4133999748367E-8</c:v>
                </c:pt>
                <c:pt idx="1708">
                  <c:v>1.4141000370671E-8</c:v>
                </c:pt>
                <c:pt idx="1709">
                  <c:v>1.3788000075009999E-8</c:v>
                </c:pt>
                <c:pt idx="1710">
                  <c:v>1.3929000175494E-8</c:v>
                </c:pt>
                <c:pt idx="1711">
                  <c:v>1.3810000254466E-8</c:v>
                </c:pt>
                <c:pt idx="1712">
                  <c:v>1.3696999978663E-8</c:v>
                </c:pt>
                <c:pt idx="1713">
                  <c:v>1.3893999728509E-8</c:v>
                </c:pt>
                <c:pt idx="1714">
                  <c:v>1.3669000153982E-8</c:v>
                </c:pt>
                <c:pt idx="1715">
                  <c:v>1.3958000089076E-8</c:v>
                </c:pt>
                <c:pt idx="1716">
                  <c:v>1.3880000260257999E-8</c:v>
                </c:pt>
                <c:pt idx="1717">
                  <c:v>1.3788000075009999E-8</c:v>
                </c:pt>
                <c:pt idx="1718">
                  <c:v>1.3794999809136E-8</c:v>
                </c:pt>
                <c:pt idx="1719">
                  <c:v>1.3724999803344E-8</c:v>
                </c:pt>
                <c:pt idx="1720">
                  <c:v>1.3852000435577001E-8</c:v>
                </c:pt>
                <c:pt idx="1721">
                  <c:v>1.3781000340884E-8</c:v>
                </c:pt>
                <c:pt idx="1722">
                  <c:v>1.3662000419855999E-8</c:v>
                </c:pt>
                <c:pt idx="1723">
                  <c:v>1.3794999809136E-8</c:v>
                </c:pt>
                <c:pt idx="1724">
                  <c:v>1.3781000340884E-8</c:v>
                </c:pt>
                <c:pt idx="1725">
                  <c:v>1.3831000345021001E-8</c:v>
                </c:pt>
                <c:pt idx="1726">
                  <c:v>1.3922000441369E-8</c:v>
                </c:pt>
                <c:pt idx="1727">
                  <c:v>1.3534999787623001E-8</c:v>
                </c:pt>
                <c:pt idx="1728">
                  <c:v>1.3625999883971001E-8</c:v>
                </c:pt>
                <c:pt idx="1729">
                  <c:v>1.3604999793415E-8</c:v>
                </c:pt>
                <c:pt idx="1730">
                  <c:v>1.3521000319372E-8</c:v>
                </c:pt>
                <c:pt idx="1731">
                  <c:v>1.3810000254466E-8</c:v>
                </c:pt>
                <c:pt idx="1732">
                  <c:v>1.393599990962E-8</c:v>
                </c:pt>
                <c:pt idx="1733">
                  <c:v>1.3810000254466E-8</c:v>
                </c:pt>
                <c:pt idx="1734">
                  <c:v>1.3724999803344E-8</c:v>
                </c:pt>
                <c:pt idx="1735">
                  <c:v>1.3612000415719001E-8</c:v>
                </c:pt>
                <c:pt idx="1736">
                  <c:v>1.377399971858E-8</c:v>
                </c:pt>
                <c:pt idx="1737">
                  <c:v>1.3640000240399999E-8</c:v>
                </c:pt>
                <c:pt idx="1738">
                  <c:v>1.3478000049361E-8</c:v>
                </c:pt>
                <c:pt idx="1739">
                  <c:v>1.3555999878178999E-8</c:v>
                </c:pt>
                <c:pt idx="1740">
                  <c:v>1.3534999787623001E-8</c:v>
                </c:pt>
                <c:pt idx="1741">
                  <c:v>1.3675999888107999E-8</c:v>
                </c:pt>
                <c:pt idx="1742">
                  <c:v>1.3478000049361E-8</c:v>
                </c:pt>
                <c:pt idx="1743">
                  <c:v>1.3386999953013001E-8</c:v>
                </c:pt>
                <c:pt idx="1744">
                  <c:v>1.3492000405790001E-8</c:v>
                </c:pt>
                <c:pt idx="1745">
                  <c:v>1.3393999687139E-8</c:v>
                </c:pt>
                <c:pt idx="1746">
                  <c:v>1.3239000118404E-8</c:v>
                </c:pt>
                <c:pt idx="1747">
                  <c:v>1.3365999862458E-8</c:v>
                </c:pt>
                <c:pt idx="1748">
                  <c:v>1.3478000049361E-8</c:v>
                </c:pt>
                <c:pt idx="1749">
                  <c:v>1.345000022468E-8</c:v>
                </c:pt>
                <c:pt idx="1750">
                  <c:v>1.3562999612303999E-8</c:v>
                </c:pt>
                <c:pt idx="1751">
                  <c:v>1.3330000214751E-8</c:v>
                </c:pt>
                <c:pt idx="1752">
                  <c:v>1.3344999771903E-8</c:v>
                </c:pt>
                <c:pt idx="1753">
                  <c:v>1.3528000053497999E-8</c:v>
                </c:pt>
                <c:pt idx="1754">
                  <c:v>1.3408000043569001E-8</c:v>
                </c:pt>
                <c:pt idx="1755">
                  <c:v>1.3211000293722E-8</c:v>
                </c:pt>
                <c:pt idx="1756">
                  <c:v>1.3288000033640001E-8</c:v>
                </c:pt>
                <c:pt idx="1757">
                  <c:v>1.345000022468E-8</c:v>
                </c:pt>
                <c:pt idx="1758">
                  <c:v>1.3492000405790001E-8</c:v>
                </c:pt>
                <c:pt idx="1759">
                  <c:v>1.3281000299514E-8</c:v>
                </c:pt>
                <c:pt idx="1760">
                  <c:v>1.3393999687139E-8</c:v>
                </c:pt>
                <c:pt idx="1761">
                  <c:v>1.3506999962942001E-8</c:v>
                </c:pt>
                <c:pt idx="1762">
                  <c:v>1.3323000480625E-8</c:v>
                </c:pt>
                <c:pt idx="1763">
                  <c:v>1.3239000118404E-8</c:v>
                </c:pt>
                <c:pt idx="1764">
                  <c:v>1.3542000409926999E-8</c:v>
                </c:pt>
                <c:pt idx="1765">
                  <c:v>1.3429000134124E-8</c:v>
                </c:pt>
                <c:pt idx="1766">
                  <c:v>1.330200039007E-8</c:v>
                </c:pt>
                <c:pt idx="1767">
                  <c:v>1.3196999937293E-8</c:v>
                </c:pt>
                <c:pt idx="1768">
                  <c:v>1.3352000394207001E-8</c:v>
                </c:pt>
                <c:pt idx="1769">
                  <c:v>1.3443000490554E-8</c:v>
                </c:pt>
                <c:pt idx="1770">
                  <c:v>1.3344999771903E-8</c:v>
                </c:pt>
                <c:pt idx="1771">
                  <c:v>1.330200039007E-8</c:v>
                </c:pt>
                <c:pt idx="1772">
                  <c:v>1.3456999958805E-8</c:v>
                </c:pt>
                <c:pt idx="1773">
                  <c:v>1.3352000394207001E-8</c:v>
                </c:pt>
                <c:pt idx="1774">
                  <c:v>1.3260000208959001E-8</c:v>
                </c:pt>
                <c:pt idx="1775">
                  <c:v>1.3076999927364E-8</c:v>
                </c:pt>
                <c:pt idx="1776">
                  <c:v>1.3153999667281E-8</c:v>
                </c:pt>
                <c:pt idx="1777">
                  <c:v>1.330200039007E-8</c:v>
                </c:pt>
                <c:pt idx="1778">
                  <c:v>1.3182000380141E-8</c:v>
                </c:pt>
                <c:pt idx="1779">
                  <c:v>1.3063000459112999E-8</c:v>
                </c:pt>
                <c:pt idx="1780">
                  <c:v>1.3260000208959001E-8</c:v>
                </c:pt>
                <c:pt idx="1781">
                  <c:v>1.3352000394207001E-8</c:v>
                </c:pt>
                <c:pt idx="1782">
                  <c:v>1.3119000108475E-8</c:v>
                </c:pt>
                <c:pt idx="1783">
                  <c:v>1.3196999937293E-8</c:v>
                </c:pt>
                <c:pt idx="1784">
                  <c:v>1.31259998426E-8</c:v>
                </c:pt>
                <c:pt idx="1785">
                  <c:v>1.3203999671418E-8</c:v>
                </c:pt>
                <c:pt idx="1786">
                  <c:v>1.3013000454976001E-8</c:v>
                </c:pt>
                <c:pt idx="1787">
                  <c:v>1.3104999752045E-8</c:v>
                </c:pt>
                <c:pt idx="1788">
                  <c:v>1.3174999757837E-8</c:v>
                </c:pt>
                <c:pt idx="1789">
                  <c:v>1.3190000203166999E-8</c:v>
                </c:pt>
                <c:pt idx="1790">
                  <c:v>1.2984999742116E-8</c:v>
                </c:pt>
                <c:pt idx="1791">
                  <c:v>1.3063000459112999E-8</c:v>
                </c:pt>
                <c:pt idx="1792">
                  <c:v>1.2901000268073E-8</c:v>
                </c:pt>
                <c:pt idx="1793">
                  <c:v>1.31259998426E-8</c:v>
                </c:pt>
                <c:pt idx="1794">
                  <c:v>1.3203999671418E-8</c:v>
                </c:pt>
                <c:pt idx="1795">
                  <c:v>1.3026999923227E-8</c:v>
                </c:pt>
                <c:pt idx="1796">
                  <c:v>1.2830000173381E-8</c:v>
                </c:pt>
                <c:pt idx="1797">
                  <c:v>1.2901000268073E-8</c:v>
                </c:pt>
                <c:pt idx="1798">
                  <c:v>1.2908000002199001E-8</c:v>
                </c:pt>
                <c:pt idx="1799">
                  <c:v>1.2809000082825E-8</c:v>
                </c:pt>
                <c:pt idx="1800">
                  <c:v>1.3026999923227E-8</c:v>
                </c:pt>
                <c:pt idx="1801">
                  <c:v>1.2935999826880001E-8</c:v>
                </c:pt>
                <c:pt idx="1802">
                  <c:v>1.2597999976548999E-8</c:v>
                </c:pt>
                <c:pt idx="1803">
                  <c:v>1.2732000342908E-8</c:v>
                </c:pt>
                <c:pt idx="1804">
                  <c:v>1.3049000102683E-8</c:v>
                </c:pt>
                <c:pt idx="1805">
                  <c:v>1.2893999645769E-8</c:v>
                </c:pt>
                <c:pt idx="1806">
                  <c:v>1.2787999992270001E-8</c:v>
                </c:pt>
                <c:pt idx="1807">
                  <c:v>1.2695999807022001E-8</c:v>
                </c:pt>
                <c:pt idx="1808">
                  <c:v>1.2851000263935999E-8</c:v>
                </c:pt>
                <c:pt idx="1809">
                  <c:v>1.2760000167589E-8</c:v>
                </c:pt>
                <c:pt idx="1810">
                  <c:v>1.2872000354491E-8</c:v>
                </c:pt>
                <c:pt idx="1811">
                  <c:v>1.2766999901714E-8</c:v>
                </c:pt>
                <c:pt idx="1812">
                  <c:v>1.2576999885994E-8</c:v>
                </c:pt>
                <c:pt idx="1813">
                  <c:v>1.2710000163452E-8</c:v>
                </c:pt>
                <c:pt idx="1814">
                  <c:v>1.2830000173381E-8</c:v>
                </c:pt>
                <c:pt idx="1815">
                  <c:v>1.2695999807022001E-8</c:v>
                </c:pt>
                <c:pt idx="1816">
                  <c:v>1.2604999710675E-8</c:v>
                </c:pt>
                <c:pt idx="1817">
                  <c:v>1.2703000429325999E-8</c:v>
                </c:pt>
                <c:pt idx="1818">
                  <c:v>1.2591000242423E-8</c:v>
                </c:pt>
                <c:pt idx="1819">
                  <c:v>1.2823000439254999E-8</c:v>
                </c:pt>
                <c:pt idx="1820">
                  <c:v>1.2929000092754E-8</c:v>
                </c:pt>
                <c:pt idx="1821">
                  <c:v>1.2773999635839999E-8</c:v>
                </c:pt>
                <c:pt idx="1822">
                  <c:v>1.2633000423534E-8</c:v>
                </c:pt>
                <c:pt idx="1823">
                  <c:v>1.2732000342908E-8</c:v>
                </c:pt>
                <c:pt idx="1824">
                  <c:v>1.2971000273864999E-8</c:v>
                </c:pt>
                <c:pt idx="1825">
                  <c:v>1.2880000177518E-8</c:v>
                </c:pt>
                <c:pt idx="1826">
                  <c:v>1.2809000082825E-8</c:v>
                </c:pt>
                <c:pt idx="1827">
                  <c:v>1.2667999982341001E-8</c:v>
                </c:pt>
                <c:pt idx="1828">
                  <c:v>1.2880000177518E-8</c:v>
                </c:pt>
                <c:pt idx="1829">
                  <c:v>1.3026999923227E-8</c:v>
                </c:pt>
                <c:pt idx="1830">
                  <c:v>1.2864999732187E-8</c:v>
                </c:pt>
                <c:pt idx="1831">
                  <c:v>1.2978000007989999E-8</c:v>
                </c:pt>
                <c:pt idx="1832">
                  <c:v>1.2836999907506E-8</c:v>
                </c:pt>
                <c:pt idx="1833">
                  <c:v>1.2943000449183999E-8</c:v>
                </c:pt>
                <c:pt idx="1834">
                  <c:v>1.3020000189101001E-8</c:v>
                </c:pt>
                <c:pt idx="1835">
                  <c:v>1.2914999736324001E-8</c:v>
                </c:pt>
                <c:pt idx="1836">
                  <c:v>1.2971000273864999E-8</c:v>
                </c:pt>
                <c:pt idx="1837">
                  <c:v>1.2576999885994E-8</c:v>
                </c:pt>
                <c:pt idx="1838">
                  <c:v>1.2484999700746E-8</c:v>
                </c:pt>
                <c:pt idx="1839">
                  <c:v>1.2499000057175999E-8</c:v>
                </c:pt>
                <c:pt idx="1840">
                  <c:v>1.2864999732187E-8</c:v>
                </c:pt>
                <c:pt idx="1841">
                  <c:v>1.2781000258144E-8</c:v>
                </c:pt>
                <c:pt idx="1842">
                  <c:v>1.264000015766E-8</c:v>
                </c:pt>
                <c:pt idx="1843">
                  <c:v>1.2724999720604E-8</c:v>
                </c:pt>
                <c:pt idx="1844">
                  <c:v>1.2794999726395E-8</c:v>
                </c:pt>
                <c:pt idx="1845">
                  <c:v>1.2760000167589E-8</c:v>
                </c:pt>
                <c:pt idx="1846">
                  <c:v>1.2836999907506E-8</c:v>
                </c:pt>
                <c:pt idx="1847">
                  <c:v>1.2893999645769E-8</c:v>
                </c:pt>
                <c:pt idx="1848">
                  <c:v>1.2823000439254999E-8</c:v>
                </c:pt>
                <c:pt idx="1849">
                  <c:v>1.2667999982341001E-8</c:v>
                </c:pt>
                <c:pt idx="1850">
                  <c:v>1.2766999901714E-8</c:v>
                </c:pt>
                <c:pt idx="1851">
                  <c:v>1.2773999635839999E-8</c:v>
                </c:pt>
                <c:pt idx="1852">
                  <c:v>1.2526999881857E-8</c:v>
                </c:pt>
                <c:pt idx="1853">
                  <c:v>1.2443000407814001E-8</c:v>
                </c:pt>
                <c:pt idx="1854">
                  <c:v>1.2682000338771E-8</c:v>
                </c:pt>
                <c:pt idx="1855">
                  <c:v>1.2456999876065E-8</c:v>
                </c:pt>
                <c:pt idx="1856">
                  <c:v>1.2633000423534E-8</c:v>
                </c:pt>
                <c:pt idx="1857">
                  <c:v>1.2597999976548999E-8</c:v>
                </c:pt>
                <c:pt idx="1858">
                  <c:v>1.2414999694954E-8</c:v>
                </c:pt>
                <c:pt idx="1859">
                  <c:v>1.249200032305E-8</c:v>
                </c:pt>
                <c:pt idx="1860">
                  <c:v>1.2633000423534E-8</c:v>
                </c:pt>
                <c:pt idx="1861">
                  <c:v>1.2471000232494999E-8</c:v>
                </c:pt>
                <c:pt idx="1862">
                  <c:v>1.249200032305E-8</c:v>
                </c:pt>
                <c:pt idx="1863">
                  <c:v>1.2745999811158999E-8</c:v>
                </c:pt>
                <c:pt idx="1864">
                  <c:v>1.2323000397885001E-8</c:v>
                </c:pt>
                <c:pt idx="1865">
                  <c:v>1.22879999509E-8</c:v>
                </c:pt>
                <c:pt idx="1866">
                  <c:v>1.2646999891786E-8</c:v>
                </c:pt>
                <c:pt idx="1867">
                  <c:v>1.2802000348699001E-8</c:v>
                </c:pt>
                <c:pt idx="1868">
                  <c:v>1.2471000232494999E-8</c:v>
                </c:pt>
                <c:pt idx="1869">
                  <c:v>1.2667999982341001E-8</c:v>
                </c:pt>
                <c:pt idx="1870">
                  <c:v>1.2505999791300999E-8</c:v>
                </c:pt>
                <c:pt idx="1871">
                  <c:v>1.2477999966619999E-8</c:v>
                </c:pt>
                <c:pt idx="1872">
                  <c:v>1.2471000232494999E-8</c:v>
                </c:pt>
                <c:pt idx="1873">
                  <c:v>1.2695999807022001E-8</c:v>
                </c:pt>
                <c:pt idx="1874">
                  <c:v>1.2653999625910999E-8</c:v>
                </c:pt>
                <c:pt idx="1875">
                  <c:v>1.2583999620119E-8</c:v>
                </c:pt>
                <c:pt idx="1876">
                  <c:v>1.2674999716467E-8</c:v>
                </c:pt>
                <c:pt idx="1877">
                  <c:v>1.2625999801229999E-8</c:v>
                </c:pt>
                <c:pt idx="1878">
                  <c:v>1.2456999876065E-8</c:v>
                </c:pt>
                <c:pt idx="1879">
                  <c:v>1.2231000212636999E-8</c:v>
                </c:pt>
                <c:pt idx="1880">
                  <c:v>1.249200032305E-8</c:v>
                </c:pt>
                <c:pt idx="1881">
                  <c:v>1.2843999641631999E-8</c:v>
                </c:pt>
                <c:pt idx="1882">
                  <c:v>1.2739000077033E-8</c:v>
                </c:pt>
                <c:pt idx="1883">
                  <c:v>1.2667999982341001E-8</c:v>
                </c:pt>
                <c:pt idx="1884">
                  <c:v>1.2766999901714E-8</c:v>
                </c:pt>
                <c:pt idx="1885">
                  <c:v>1.2463999610191001E-8</c:v>
                </c:pt>
                <c:pt idx="1886">
                  <c:v>1.2309000041455E-8</c:v>
                </c:pt>
                <c:pt idx="1887">
                  <c:v>1.2216999856207E-8</c:v>
                </c:pt>
                <c:pt idx="1888">
                  <c:v>1.2463999610191001E-8</c:v>
                </c:pt>
                <c:pt idx="1889">
                  <c:v>1.2541000238286E-8</c:v>
                </c:pt>
                <c:pt idx="1890">
                  <c:v>1.2414999694954E-8</c:v>
                </c:pt>
                <c:pt idx="1891">
                  <c:v>1.2570000151868001E-8</c:v>
                </c:pt>
                <c:pt idx="1892">
                  <c:v>1.2385999781371999E-8</c:v>
                </c:pt>
                <c:pt idx="1893">
                  <c:v>1.2302000307329001E-8</c:v>
                </c:pt>
                <c:pt idx="1894">
                  <c:v>1.2463999610191001E-8</c:v>
                </c:pt>
                <c:pt idx="1895">
                  <c:v>1.2456999876065E-8</c:v>
                </c:pt>
                <c:pt idx="1896">
                  <c:v>1.2260000126219E-8</c:v>
                </c:pt>
                <c:pt idx="1897">
                  <c:v>1.2357999956691001E-8</c:v>
                </c:pt>
                <c:pt idx="1898">
                  <c:v>1.2435999785509E-8</c:v>
                </c:pt>
                <c:pt idx="1899">
                  <c:v>1.2463999610191001E-8</c:v>
                </c:pt>
                <c:pt idx="1900">
                  <c:v>1.2379000047246999E-8</c:v>
                </c:pt>
                <c:pt idx="1901">
                  <c:v>1.2125999759860001E-8</c:v>
                </c:pt>
                <c:pt idx="1902">
                  <c:v>1.2302000307329001E-8</c:v>
                </c:pt>
                <c:pt idx="1903">
                  <c:v>1.2112000291609E-8</c:v>
                </c:pt>
                <c:pt idx="1904">
                  <c:v>1.2237999946763E-8</c:v>
                </c:pt>
                <c:pt idx="1905">
                  <c:v>1.234400048844E-8</c:v>
                </c:pt>
                <c:pt idx="1906">
                  <c:v>1.2281000216774E-8</c:v>
                </c:pt>
                <c:pt idx="1907">
                  <c:v>1.234400048844E-8</c:v>
                </c:pt>
                <c:pt idx="1908">
                  <c:v>1.2554999706538E-8</c:v>
                </c:pt>
                <c:pt idx="1909">
                  <c:v>1.2456999876065E-8</c:v>
                </c:pt>
                <c:pt idx="1910">
                  <c:v>1.2385999781371999E-8</c:v>
                </c:pt>
                <c:pt idx="1911">
                  <c:v>1.2499000057175999E-8</c:v>
                </c:pt>
                <c:pt idx="1912">
                  <c:v>1.2406999871928E-8</c:v>
                </c:pt>
                <c:pt idx="1913">
                  <c:v>1.2309000041455E-8</c:v>
                </c:pt>
                <c:pt idx="1914">
                  <c:v>1.2315999775581E-8</c:v>
                </c:pt>
                <c:pt idx="1915">
                  <c:v>1.2195999765652E-8</c:v>
                </c:pt>
                <c:pt idx="1916">
                  <c:v>1.22879999509E-8</c:v>
                </c:pt>
                <c:pt idx="1917">
                  <c:v>1.2174999675096E-8</c:v>
                </c:pt>
                <c:pt idx="1918">
                  <c:v>1.2351000222565999E-8</c:v>
                </c:pt>
                <c:pt idx="1919">
                  <c:v>1.2379000047246999E-8</c:v>
                </c:pt>
                <c:pt idx="1920">
                  <c:v>1.2266999860344E-8</c:v>
                </c:pt>
                <c:pt idx="1921">
                  <c:v>1.2429000051384E-8</c:v>
                </c:pt>
                <c:pt idx="1922">
                  <c:v>1.2244999680888E-8</c:v>
                </c:pt>
                <c:pt idx="1923">
                  <c:v>1.2309000041455E-8</c:v>
                </c:pt>
                <c:pt idx="1924">
                  <c:v>1.2562000328842E-8</c:v>
                </c:pt>
                <c:pt idx="1925">
                  <c:v>1.2499000057175999E-8</c:v>
                </c:pt>
                <c:pt idx="1926">
                  <c:v>1.2216999856207E-8</c:v>
                </c:pt>
                <c:pt idx="1927">
                  <c:v>1.2336999866136E-8</c:v>
                </c:pt>
                <c:pt idx="1928">
                  <c:v>1.2090000112153E-8</c:v>
                </c:pt>
                <c:pt idx="1929">
                  <c:v>1.2083000378027001E-8</c:v>
                </c:pt>
                <c:pt idx="1930">
                  <c:v>1.2330000132010001E-8</c:v>
                </c:pt>
                <c:pt idx="1931">
                  <c:v>1.2429000051384E-8</c:v>
                </c:pt>
                <c:pt idx="1932">
                  <c:v>1.2323000397885001E-8</c:v>
                </c:pt>
                <c:pt idx="1933">
                  <c:v>1.2429000051384E-8</c:v>
                </c:pt>
                <c:pt idx="1934">
                  <c:v>1.2182000297400001E-8</c:v>
                </c:pt>
                <c:pt idx="1935">
                  <c:v>1.2309000041455E-8</c:v>
                </c:pt>
                <c:pt idx="1936">
                  <c:v>1.2294999685025E-8</c:v>
                </c:pt>
                <c:pt idx="1937">
                  <c:v>1.2182000297400001E-8</c:v>
                </c:pt>
                <c:pt idx="1938">
                  <c:v>1.2274000482648E-8</c:v>
                </c:pt>
                <c:pt idx="1939">
                  <c:v>1.2520000147731E-8</c:v>
                </c:pt>
                <c:pt idx="1940">
                  <c:v>1.249200032305E-8</c:v>
                </c:pt>
                <c:pt idx="1941">
                  <c:v>1.2385999781371999E-8</c:v>
                </c:pt>
                <c:pt idx="1942">
                  <c:v>1.2195999765652E-8</c:v>
                </c:pt>
                <c:pt idx="1943">
                  <c:v>1.2146999850415E-8</c:v>
                </c:pt>
                <c:pt idx="1944">
                  <c:v>1.2026999840486E-8</c:v>
                </c:pt>
                <c:pt idx="1945">
                  <c:v>1.1964000456999E-8</c:v>
                </c:pt>
                <c:pt idx="1946">
                  <c:v>1.2210000122082E-8</c:v>
                </c:pt>
                <c:pt idx="1947">
                  <c:v>1.2541000238286E-8</c:v>
                </c:pt>
                <c:pt idx="1948">
                  <c:v>1.2364999690817E-8</c:v>
                </c:pt>
                <c:pt idx="1949">
                  <c:v>1.2274000482648E-8</c:v>
                </c:pt>
                <c:pt idx="1950">
                  <c:v>1.2406999871928E-8</c:v>
                </c:pt>
                <c:pt idx="1951">
                  <c:v>1.2357999956691001E-8</c:v>
                </c:pt>
                <c:pt idx="1952">
                  <c:v>1.214000011629E-8</c:v>
                </c:pt>
                <c:pt idx="1953">
                  <c:v>1.2224000478511E-8</c:v>
                </c:pt>
                <c:pt idx="1954">
                  <c:v>1.2379000047246999E-8</c:v>
                </c:pt>
                <c:pt idx="1955">
                  <c:v>1.2456999876065E-8</c:v>
                </c:pt>
                <c:pt idx="1956">
                  <c:v>1.2252000303192E-8</c:v>
                </c:pt>
                <c:pt idx="1957">
                  <c:v>1.2090000112153E-8</c:v>
                </c:pt>
                <c:pt idx="1958">
                  <c:v>1.199200028168E-8</c:v>
                </c:pt>
                <c:pt idx="1959">
                  <c:v>1.2237999946763E-8</c:v>
                </c:pt>
                <c:pt idx="1960">
                  <c:v>1.2047999931042E-8</c:v>
                </c:pt>
                <c:pt idx="1961">
                  <c:v>1.2013000372234999E-8</c:v>
                </c:pt>
                <c:pt idx="1962">
                  <c:v>1.2119000025734E-8</c:v>
                </c:pt>
                <c:pt idx="1963">
                  <c:v>1.2034000462791E-8</c:v>
                </c:pt>
                <c:pt idx="1964">
                  <c:v>1.2104000468582E-8</c:v>
                </c:pt>
                <c:pt idx="1965">
                  <c:v>1.2252000303192E-8</c:v>
                </c:pt>
                <c:pt idx="1966">
                  <c:v>1.2189000031526E-8</c:v>
                </c:pt>
                <c:pt idx="1967">
                  <c:v>1.2026999840486E-8</c:v>
                </c:pt>
                <c:pt idx="1968">
                  <c:v>1.1942000277543E-8</c:v>
                </c:pt>
                <c:pt idx="1969">
                  <c:v>1.2154000472719E-8</c:v>
                </c:pt>
                <c:pt idx="1970">
                  <c:v>1.22879999509E-8</c:v>
                </c:pt>
                <c:pt idx="1971">
                  <c:v>1.2182000297400001E-8</c:v>
                </c:pt>
                <c:pt idx="1972">
                  <c:v>1.2083000378027001E-8</c:v>
                </c:pt>
                <c:pt idx="1973">
                  <c:v>1.2182000297400001E-8</c:v>
                </c:pt>
                <c:pt idx="1974">
                  <c:v>1.2104000468582E-8</c:v>
                </c:pt>
                <c:pt idx="1975">
                  <c:v>1.1999000015805E-8</c:v>
                </c:pt>
                <c:pt idx="1976">
                  <c:v>1.2090000112153E-8</c:v>
                </c:pt>
                <c:pt idx="1977">
                  <c:v>1.2013000372234999E-8</c:v>
                </c:pt>
                <c:pt idx="1978">
                  <c:v>1.1914000452862E-8</c:v>
                </c:pt>
                <c:pt idx="1979">
                  <c:v>1.2090000112153E-8</c:v>
                </c:pt>
                <c:pt idx="1980">
                  <c:v>1.2041000196916E-8</c:v>
                </c:pt>
                <c:pt idx="1981">
                  <c:v>1.2125999759860001E-8</c:v>
                </c:pt>
                <c:pt idx="1982">
                  <c:v>1.2161000206845E-8</c:v>
                </c:pt>
                <c:pt idx="1983">
                  <c:v>1.2294999685025E-8</c:v>
                </c:pt>
                <c:pt idx="1984">
                  <c:v>1.2069000021597E-8</c:v>
                </c:pt>
                <c:pt idx="1985">
                  <c:v>1.1900000096432E-8</c:v>
                </c:pt>
                <c:pt idx="1986">
                  <c:v>1.1914000452862E-8</c:v>
                </c:pt>
                <c:pt idx="1987">
                  <c:v>1.2161000206845E-8</c:v>
                </c:pt>
                <c:pt idx="1988">
                  <c:v>1.2083000378027001E-8</c:v>
                </c:pt>
                <c:pt idx="1989">
                  <c:v>1.2069000021597E-8</c:v>
                </c:pt>
                <c:pt idx="1990">
                  <c:v>1.1971000191124E-8</c:v>
                </c:pt>
                <c:pt idx="1991">
                  <c:v>1.2083000378027001E-8</c:v>
                </c:pt>
                <c:pt idx="1992">
                  <c:v>1.2013000372234999E-8</c:v>
                </c:pt>
                <c:pt idx="1993">
                  <c:v>1.2090000112153E-8</c:v>
                </c:pt>
                <c:pt idx="1994">
                  <c:v>1.2309000041455E-8</c:v>
                </c:pt>
                <c:pt idx="1995">
                  <c:v>1.2189000031526E-8</c:v>
                </c:pt>
                <c:pt idx="1996">
                  <c:v>1.1942000277543E-8</c:v>
                </c:pt>
                <c:pt idx="1997">
                  <c:v>1.1851000181196001E-8</c:v>
                </c:pt>
                <c:pt idx="1998">
                  <c:v>1.0322000143503E-8</c:v>
                </c:pt>
                <c:pt idx="1999">
                  <c:v>6.8271002184871999E-9</c:v>
                </c:pt>
                <c:pt idx="2000">
                  <c:v>6.6935998965789002E-9</c:v>
                </c:pt>
                <c:pt idx="2001">
                  <c:v>6.5598002585431996E-9</c:v>
                </c:pt>
                <c:pt idx="2002">
                  <c:v>6.3778000658487996E-9</c:v>
                </c:pt>
                <c:pt idx="2003">
                  <c:v>6.2395000277604E-9</c:v>
                </c:pt>
                <c:pt idx="2004">
                  <c:v>6.1153002661740001E-9</c:v>
                </c:pt>
                <c:pt idx="2005">
                  <c:v>6.0272000723671003E-9</c:v>
                </c:pt>
                <c:pt idx="2006">
                  <c:v>5.9255000905978002E-9</c:v>
                </c:pt>
                <c:pt idx="2007">
                  <c:v>5.8534999070047996E-9</c:v>
                </c:pt>
                <c:pt idx="2008">
                  <c:v>5.7589000235225004E-9</c:v>
                </c:pt>
                <c:pt idx="2009">
                  <c:v>5.7010001164314996E-9</c:v>
                </c:pt>
                <c:pt idx="2010">
                  <c:v>5.6708002738047997E-9</c:v>
                </c:pt>
                <c:pt idx="2011">
                  <c:v>5.6083999666611999E-9</c:v>
                </c:pt>
                <c:pt idx="2012">
                  <c:v>5.5337001647615001E-9</c:v>
                </c:pt>
                <c:pt idx="2013">
                  <c:v>5.4971001084424998E-9</c:v>
                </c:pt>
                <c:pt idx="2014">
                  <c:v>5.4572000252051004E-9</c:v>
                </c:pt>
                <c:pt idx="2015">
                  <c:v>5.4282001116234997E-9</c:v>
                </c:pt>
                <c:pt idx="2016">
                  <c:v>5.3491002738325997E-9</c:v>
                </c:pt>
                <c:pt idx="2017">
                  <c:v>5.3208002448456996E-9</c:v>
                </c:pt>
                <c:pt idx="2018">
                  <c:v>5.2919002513363003E-9</c:v>
                </c:pt>
                <c:pt idx="2019">
                  <c:v>5.2636002223494002E-9</c:v>
                </c:pt>
                <c:pt idx="2020">
                  <c:v>5.2282000950753999E-9</c:v>
                </c:pt>
                <c:pt idx="2021">
                  <c:v>5.1960000746475998E-9</c:v>
                </c:pt>
                <c:pt idx="2022">
                  <c:v>5.165800232021E-9</c:v>
                </c:pt>
                <c:pt idx="2023">
                  <c:v>5.1399999811963004E-9</c:v>
                </c:pt>
                <c:pt idx="2024">
                  <c:v>5.1078998808407E-9</c:v>
                </c:pt>
                <c:pt idx="2025">
                  <c:v>5.0738000467732003E-9</c:v>
                </c:pt>
                <c:pt idx="2026">
                  <c:v>5.0267998652486999E-9</c:v>
                </c:pt>
                <c:pt idx="2027">
                  <c:v>4.9985002803509997E-9</c:v>
                </c:pt>
                <c:pt idx="2028">
                  <c:v>4.9733999141209998E-9</c:v>
                </c:pt>
                <c:pt idx="2029">
                  <c:v>4.9444999206115997E-9</c:v>
                </c:pt>
                <c:pt idx="2030">
                  <c:v>4.9168003002364003E-9</c:v>
                </c:pt>
                <c:pt idx="2031">
                  <c:v>4.8846002798086002E-9</c:v>
                </c:pt>
                <c:pt idx="2032">
                  <c:v>4.8531001439755999E-9</c:v>
                </c:pt>
                <c:pt idx="2033">
                  <c:v>4.8260999641059003E-9</c:v>
                </c:pt>
                <c:pt idx="2034">
                  <c:v>4.7869002095523997E-9</c:v>
                </c:pt>
                <c:pt idx="2035">
                  <c:v>4.7533998959182E-9</c:v>
                </c:pt>
                <c:pt idx="2036">
                  <c:v>4.7211998754904E-9</c:v>
                </c:pt>
                <c:pt idx="2037">
                  <c:v>4.6936001751874003E-9</c:v>
                </c:pt>
                <c:pt idx="2038">
                  <c:v>4.6600998615530997E-9</c:v>
                </c:pt>
                <c:pt idx="2039">
                  <c:v>4.6331001257727001E-9</c:v>
                </c:pt>
                <c:pt idx="2040">
                  <c:v>4.6029002831460002E-9</c:v>
                </c:pt>
                <c:pt idx="2041">
                  <c:v>4.5630001999086E-9</c:v>
                </c:pt>
                <c:pt idx="2042">
                  <c:v>4.5270001081120997E-9</c:v>
                </c:pt>
                <c:pt idx="2043">
                  <c:v>4.5037999996111003E-9</c:v>
                </c:pt>
                <c:pt idx="2044">
                  <c:v>4.4749000061017002E-9</c:v>
                </c:pt>
                <c:pt idx="2045">
                  <c:v>4.4271999399825001E-9</c:v>
                </c:pt>
                <c:pt idx="2046">
                  <c:v>4.4041001956429996E-9</c:v>
                </c:pt>
                <c:pt idx="2047">
                  <c:v>4.3815999717366999E-9</c:v>
                </c:pt>
                <c:pt idx="2048">
                  <c:v>4.3532999427497998E-9</c:v>
                </c:pt>
                <c:pt idx="2049">
                  <c:v>4.3230001800509002E-9</c:v>
                </c:pt>
                <c:pt idx="2050">
                  <c:v>4.2992001070274E-9</c:v>
                </c:pt>
                <c:pt idx="2051">
                  <c:v>4.2644998643482003E-9</c:v>
                </c:pt>
                <c:pt idx="2052">
                  <c:v>4.2387999776849003E-9</c:v>
                </c:pt>
                <c:pt idx="2053">
                  <c:v>4.2162002777957001E-9</c:v>
                </c:pt>
                <c:pt idx="2054">
                  <c:v>4.1943999384841002E-9</c:v>
                </c:pt>
                <c:pt idx="2055">
                  <c:v>4.1609000689391004E-9</c:v>
                </c:pt>
                <c:pt idx="2056">
                  <c:v>4.1326000399522003E-9</c:v>
                </c:pt>
                <c:pt idx="2057">
                  <c:v>4.1004000195244002E-9</c:v>
                </c:pt>
                <c:pt idx="2058">
                  <c:v>4.0643999277278999E-9</c:v>
                </c:pt>
                <c:pt idx="2059">
                  <c:v>4.0265000222916999E-9</c:v>
                </c:pt>
                <c:pt idx="2060">
                  <c:v>4.0014001001509E-9</c:v>
                </c:pt>
                <c:pt idx="2061">
                  <c:v>3.9749998848037996E-9</c:v>
                </c:pt>
                <c:pt idx="2062">
                  <c:v>3.9435001930599E-9</c:v>
                </c:pt>
                <c:pt idx="2063">
                  <c:v>3.9235001914051E-9</c:v>
                </c:pt>
                <c:pt idx="2064">
                  <c:v>3.9609000523909997E-9</c:v>
                </c:pt>
                <c:pt idx="2065">
                  <c:v>3.8991001538590998E-9</c:v>
                </c:pt>
                <c:pt idx="2066">
                  <c:v>3.8720999739894002E-9</c:v>
                </c:pt>
                <c:pt idx="2067">
                  <c:v>3.8496001941723998E-9</c:v>
                </c:pt>
                <c:pt idx="2068">
                  <c:v>3.8225000942304996E-9</c:v>
                </c:pt>
                <c:pt idx="2069">
                  <c:v>3.7987000212070002E-9</c:v>
                </c:pt>
                <c:pt idx="2070">
                  <c:v>3.7742999836610001E-9</c:v>
                </c:pt>
                <c:pt idx="2071">
                  <c:v>3.7459999546740999E-9</c:v>
                </c:pt>
                <c:pt idx="2072">
                  <c:v>3.7189999968489999E-9</c:v>
                </c:pt>
                <c:pt idx="2073">
                  <c:v>3.7112000139672E-9</c:v>
                </c:pt>
                <c:pt idx="2074">
                  <c:v>3.6926000035463998E-9</c:v>
                </c:pt>
                <c:pt idx="2075">
                  <c:v>3.6669001168831999E-9</c:v>
                </c:pt>
                <c:pt idx="2076">
                  <c:v>3.6302001404919999E-9</c:v>
                </c:pt>
                <c:pt idx="2077">
                  <c:v>3.6488001509127E-9</c:v>
                </c:pt>
                <c:pt idx="2078">
                  <c:v>3.625699962484E-9</c:v>
                </c:pt>
                <c:pt idx="2079">
                  <c:v>3.6070000319910001E-9</c:v>
                </c:pt>
                <c:pt idx="2080">
                  <c:v>3.5800000741659001E-9</c:v>
                </c:pt>
                <c:pt idx="2081">
                  <c:v>3.5466001246931E-9</c:v>
                </c:pt>
                <c:pt idx="2082">
                  <c:v>3.5253000518765E-9</c:v>
                </c:pt>
                <c:pt idx="2083">
                  <c:v>3.4977001295288999E-9</c:v>
                </c:pt>
                <c:pt idx="2084">
                  <c:v>3.4777001278741E-9</c:v>
                </c:pt>
                <c:pt idx="2085">
                  <c:v>3.4514000546437E-9</c:v>
                </c:pt>
                <c:pt idx="2086">
                  <c:v>3.4288001327098999E-9</c:v>
                </c:pt>
                <c:pt idx="2087">
                  <c:v>3.4036999885244999E-9</c:v>
                </c:pt>
                <c:pt idx="2088">
                  <c:v>3.3825000578247E-9</c:v>
                </c:pt>
                <c:pt idx="2089">
                  <c:v>3.3632001628092001E-9</c:v>
                </c:pt>
                <c:pt idx="2090">
                  <c:v>3.3420000100648002E-9</c:v>
                </c:pt>
                <c:pt idx="2091">
                  <c:v>3.3188001236083999E-9</c:v>
                </c:pt>
                <c:pt idx="2092">
                  <c:v>3.3021001488719999E-9</c:v>
                </c:pt>
                <c:pt idx="2093">
                  <c:v>3.2732001553626002E-9</c:v>
                </c:pt>
                <c:pt idx="2094">
                  <c:v>3.2925000503781001E-9</c:v>
                </c:pt>
                <c:pt idx="2095">
                  <c:v>3.2757001555693998E-9</c:v>
                </c:pt>
                <c:pt idx="2096">
                  <c:v>3.2571001451487002E-9</c:v>
                </c:pt>
                <c:pt idx="2097">
                  <c:v>3.2397000637729E-9</c:v>
                </c:pt>
                <c:pt idx="2098">
                  <c:v>3.2203999467129002E-9</c:v>
                </c:pt>
                <c:pt idx="2099">
                  <c:v>3.2005000871748999E-9</c:v>
                </c:pt>
                <c:pt idx="2100">
                  <c:v>3.1844000769609999E-9</c:v>
                </c:pt>
                <c:pt idx="2101">
                  <c:v>3.2024001228592E-9</c:v>
                </c:pt>
                <c:pt idx="2102">
                  <c:v>3.1760001295567E-9</c:v>
                </c:pt>
                <c:pt idx="2103">
                  <c:v>3.1547999768122E-9</c:v>
                </c:pt>
                <c:pt idx="2104">
                  <c:v>3.1283999835097E-9</c:v>
                </c:pt>
                <c:pt idx="2105">
                  <c:v>3.1078000173324001E-9</c:v>
                </c:pt>
                <c:pt idx="2106">
                  <c:v>3.0885001223169002E-9</c:v>
                </c:pt>
                <c:pt idx="2107">
                  <c:v>3.0679001561395998E-9</c:v>
                </c:pt>
                <c:pt idx="2108">
                  <c:v>3.0525000305203999E-9</c:v>
                </c:pt>
                <c:pt idx="2109">
                  <c:v>3.0358000557839999E-9</c:v>
                </c:pt>
                <c:pt idx="2110">
                  <c:v>3.0203000100925998E-9</c:v>
                </c:pt>
                <c:pt idx="2111">
                  <c:v>3.0364000203064998E-9</c:v>
                </c:pt>
                <c:pt idx="2112">
                  <c:v>3.0165001607685E-9</c:v>
                </c:pt>
                <c:pt idx="2113">
                  <c:v>2.9985001148702002E-9</c:v>
                </c:pt>
                <c:pt idx="2114">
                  <c:v>2.9804001488998E-9</c:v>
                </c:pt>
                <c:pt idx="2115">
                  <c:v>2.9579001470380998E-9</c:v>
                </c:pt>
                <c:pt idx="2116">
                  <c:v>2.9772000420536001E-9</c:v>
                </c:pt>
                <c:pt idx="2117">
                  <c:v>2.9605000673172001E-9</c:v>
                </c:pt>
                <c:pt idx="2118">
                  <c:v>2.9457001282651002E-9</c:v>
                </c:pt>
                <c:pt idx="2119">
                  <c:v>2.9303000026458998E-9</c:v>
                </c:pt>
                <c:pt idx="2120">
                  <c:v>2.9147999569545002E-9</c:v>
                </c:pt>
                <c:pt idx="2121">
                  <c:v>2.9354001451764998E-9</c:v>
                </c:pt>
                <c:pt idx="2122">
                  <c:v>2.9168001347557E-9</c:v>
                </c:pt>
                <c:pt idx="2123">
                  <c:v>2.8961999465338001E-9</c:v>
                </c:pt>
                <c:pt idx="2124">
                  <c:v>2.880700122887E-9</c:v>
                </c:pt>
                <c:pt idx="2125">
                  <c:v>2.8594999701426001E-9</c:v>
                </c:pt>
                <c:pt idx="2126">
                  <c:v>2.8396001106045998E-9</c:v>
                </c:pt>
                <c:pt idx="2127">
                  <c:v>2.8216000647063E-9</c:v>
                </c:pt>
                <c:pt idx="2128">
                  <c:v>2.8061000190149E-9</c:v>
                </c:pt>
                <c:pt idx="2129">
                  <c:v>2.7894000442785E-9</c:v>
                </c:pt>
                <c:pt idx="2130">
                  <c:v>2.7738999985870999E-9</c:v>
                </c:pt>
                <c:pt idx="2131">
                  <c:v>2.7894000442785E-9</c:v>
                </c:pt>
                <c:pt idx="2132">
                  <c:v>2.8055000544924E-9</c:v>
                </c:pt>
                <c:pt idx="2133">
                  <c:v>2.7855000528376E-9</c:v>
                </c:pt>
                <c:pt idx="2134">
                  <c:v>2.7694000426237E-9</c:v>
                </c:pt>
                <c:pt idx="2135">
                  <c:v>2.7836000171533E-9</c:v>
                </c:pt>
                <c:pt idx="2136">
                  <c:v>2.7604001306969001E-9</c:v>
                </c:pt>
                <c:pt idx="2137">
                  <c:v>2.7437001559605001E-9</c:v>
                </c:pt>
                <c:pt idx="2138">
                  <c:v>2.7269999591795001E-9</c:v>
                </c:pt>
                <c:pt idx="2139">
                  <c:v>2.7090001353257999E-9</c:v>
                </c:pt>
                <c:pt idx="2140">
                  <c:v>2.6941999742292001E-9</c:v>
                </c:pt>
                <c:pt idx="2141">
                  <c:v>2.7083000286864998E-9</c:v>
                </c:pt>
                <c:pt idx="2142">
                  <c:v>2.6897000182657001E-9</c:v>
                </c:pt>
                <c:pt idx="2143">
                  <c:v>2.6677999809266E-9</c:v>
                </c:pt>
                <c:pt idx="2144">
                  <c:v>2.6516999707127E-9</c:v>
                </c:pt>
                <c:pt idx="2145">
                  <c:v>2.6382001028225002E-9</c:v>
                </c:pt>
                <c:pt idx="2146">
                  <c:v>2.6516999707127E-9</c:v>
                </c:pt>
                <c:pt idx="2147">
                  <c:v>2.6363000671381E-9</c:v>
                </c:pt>
                <c:pt idx="2148">
                  <c:v>2.6324000756972001E-9</c:v>
                </c:pt>
                <c:pt idx="2149">
                  <c:v>2.6112001449974001E-9</c:v>
                </c:pt>
                <c:pt idx="2150">
                  <c:v>2.5977000550624999E-9</c:v>
                </c:pt>
                <c:pt idx="2151">
                  <c:v>2.5732000974443E-9</c:v>
                </c:pt>
                <c:pt idx="2152">
                  <c:v>2.5866999653345999E-9</c:v>
                </c:pt>
                <c:pt idx="2153">
                  <c:v>2.5699999905981002E-9</c:v>
                </c:pt>
                <c:pt idx="2154">
                  <c:v>2.5538999803842001E-9</c:v>
                </c:pt>
                <c:pt idx="2155">
                  <c:v>2.5674000703191E-9</c:v>
                </c:pt>
                <c:pt idx="2156">
                  <c:v>2.5474999887365001E-9</c:v>
                </c:pt>
                <c:pt idx="2157">
                  <c:v>2.5340001208462999E-9</c:v>
                </c:pt>
                <c:pt idx="2158">
                  <c:v>2.5513999801774001E-9</c:v>
                </c:pt>
                <c:pt idx="2159">
                  <c:v>2.5237001377575999E-9</c:v>
                </c:pt>
                <c:pt idx="2160">
                  <c:v>2.5069999409765999E-9</c:v>
                </c:pt>
                <c:pt idx="2161">
                  <c:v>2.5198001463166999E-9</c:v>
                </c:pt>
                <c:pt idx="2162">
                  <c:v>2.5121000835071002E-9</c:v>
                </c:pt>
                <c:pt idx="2163">
                  <c:v>2.5501001310601999E-9</c:v>
                </c:pt>
                <c:pt idx="2164">
                  <c:v>2.5185999952271E-9</c:v>
                </c:pt>
                <c:pt idx="2165">
                  <c:v>2.5024999850132E-9</c:v>
                </c:pt>
                <c:pt idx="2166">
                  <c:v>2.5173001461097998E-9</c:v>
                </c:pt>
                <c:pt idx="2167">
                  <c:v>2.5005000292566001E-9</c:v>
                </c:pt>
                <c:pt idx="2168">
                  <c:v>2.4832000899977001E-9</c:v>
                </c:pt>
                <c:pt idx="2169">
                  <c:v>2.4966999578878999E-9</c:v>
                </c:pt>
                <c:pt idx="2170">
                  <c:v>2.4774000628724E-9</c:v>
                </c:pt>
                <c:pt idx="2171">
                  <c:v>2.4915001173297998E-9</c:v>
                </c:pt>
                <c:pt idx="2172">
                  <c:v>2.4766999562330999E-9</c:v>
                </c:pt>
                <c:pt idx="2173">
                  <c:v>2.4638999729375998E-9</c:v>
                </c:pt>
                <c:pt idx="2174">
                  <c:v>2.4793000985568001E-9</c:v>
                </c:pt>
                <c:pt idx="2175">
                  <c:v>2.4766999562330999E-9</c:v>
                </c:pt>
                <c:pt idx="2176">
                  <c:v>2.4549000610108E-9</c:v>
                </c:pt>
                <c:pt idx="2177">
                  <c:v>2.4374999796350002E-9</c:v>
                </c:pt>
                <c:pt idx="2178">
                  <c:v>2.4394000153193999E-9</c:v>
                </c:pt>
                <c:pt idx="2179">
                  <c:v>2.4549000610108E-9</c:v>
                </c:pt>
                <c:pt idx="2180">
                  <c:v>2.4394000153193999E-9</c:v>
                </c:pt>
                <c:pt idx="2181">
                  <c:v>2.4413999710760002E-9</c:v>
                </c:pt>
                <c:pt idx="2182">
                  <c:v>2.4213999694211001E-9</c:v>
                </c:pt>
                <c:pt idx="2183">
                  <c:v>2.4052999592072001E-9</c:v>
                </c:pt>
                <c:pt idx="2184">
                  <c:v>2.4176001200971E-9</c:v>
                </c:pt>
                <c:pt idx="2185">
                  <c:v>2.4027999590004E-9</c:v>
                </c:pt>
                <c:pt idx="2186">
                  <c:v>2.3891999489933001E-9</c:v>
                </c:pt>
                <c:pt idx="2187">
                  <c:v>2.3687001249328002E-9</c:v>
                </c:pt>
                <c:pt idx="2188">
                  <c:v>2.3846999930299001E-9</c:v>
                </c:pt>
                <c:pt idx="2189">
                  <c:v>2.3693000894553999E-9</c:v>
                </c:pt>
                <c:pt idx="2190">
                  <c:v>2.3841000285074001E-9</c:v>
                </c:pt>
                <c:pt idx="2191">
                  <c:v>2.3699000539778999E-9</c:v>
                </c:pt>
                <c:pt idx="2192">
                  <c:v>2.3526001147189002E-9</c:v>
                </c:pt>
                <c:pt idx="2193">
                  <c:v>2.3538999638362E-9</c:v>
                </c:pt>
                <c:pt idx="2194">
                  <c:v>2.3346000688207001E-9</c:v>
                </c:pt>
                <c:pt idx="2195">
                  <c:v>2.3494000078728E-9</c:v>
                </c:pt>
                <c:pt idx="2196">
                  <c:v>2.3365001045050001E-9</c:v>
                </c:pt>
                <c:pt idx="2197">
                  <c:v>2.3235999790926999E-9</c:v>
                </c:pt>
                <c:pt idx="2198">
                  <c:v>2.3396999893066E-9</c:v>
                </c:pt>
                <c:pt idx="2199">
                  <c:v>2.3249000502545E-9</c:v>
                </c:pt>
                <c:pt idx="2200">
                  <c:v>2.3101001112025002E-9</c:v>
                </c:pt>
                <c:pt idx="2201">
                  <c:v>2.3216999434083999E-9</c:v>
                </c:pt>
                <c:pt idx="2202">
                  <c:v>2.3359001399825001E-9</c:v>
                </c:pt>
                <c:pt idx="2203">
                  <c:v>2.3210999788858999E-9</c:v>
                </c:pt>
                <c:pt idx="2204">
                  <c:v>2.3338999621814E-9</c:v>
                </c:pt>
                <c:pt idx="2205">
                  <c:v>2.3177999519674999E-9</c:v>
                </c:pt>
                <c:pt idx="2206">
                  <c:v>2.2966000212675999E-9</c:v>
                </c:pt>
                <c:pt idx="2207">
                  <c:v>2.3088000400406E-9</c:v>
                </c:pt>
                <c:pt idx="2208">
                  <c:v>2.2934001364661001E-9</c:v>
                </c:pt>
                <c:pt idx="2209">
                  <c:v>2.2746999839284999E-9</c:v>
                </c:pt>
                <c:pt idx="2210">
                  <c:v>2.2760000550902999E-9</c:v>
                </c:pt>
                <c:pt idx="2211">
                  <c:v>2.2593000803538999E-9</c:v>
                </c:pt>
                <c:pt idx="2212">
                  <c:v>2.2432000701399999E-9</c:v>
                </c:pt>
                <c:pt idx="2213">
                  <c:v>2.2291000156827001E-9</c:v>
                </c:pt>
                <c:pt idx="2214">
                  <c:v>2.2418999989781998E-9</c:v>
                </c:pt>
                <c:pt idx="2215">
                  <c:v>2.2277999445208E-9</c:v>
                </c:pt>
                <c:pt idx="2216">
                  <c:v>2.2085000495053001E-9</c:v>
                </c:pt>
                <c:pt idx="2217">
                  <c:v>2.2201001037558002E-9</c:v>
                </c:pt>
                <c:pt idx="2218">
                  <c:v>2.2071999783435E-9</c:v>
                </c:pt>
                <c:pt idx="2219">
                  <c:v>2.2271000599260998E-9</c:v>
                </c:pt>
                <c:pt idx="2220">
                  <c:v>2.2116999343068999E-9</c:v>
                </c:pt>
                <c:pt idx="2221">
                  <c:v>2.2246000597193002E-9</c:v>
                </c:pt>
                <c:pt idx="2222">
                  <c:v>2.2052999426591999E-9</c:v>
                </c:pt>
                <c:pt idx="2223">
                  <c:v>2.1898001190123999E-9</c:v>
                </c:pt>
                <c:pt idx="2224">
                  <c:v>2.1871999766887E-9</c:v>
                </c:pt>
                <c:pt idx="2225">
                  <c:v>2.2007999866958E-9</c:v>
                </c:pt>
                <c:pt idx="2226">
                  <c:v>2.1949999595704999E-9</c:v>
                </c:pt>
                <c:pt idx="2227">
                  <c:v>2.1807999850408999E-9</c:v>
                </c:pt>
                <c:pt idx="2228">
                  <c:v>2.1982000664167001E-9</c:v>
                </c:pt>
                <c:pt idx="2229">
                  <c:v>2.1852999410044E-9</c:v>
                </c:pt>
                <c:pt idx="2230">
                  <c:v>2.1982000664167001E-9</c:v>
                </c:pt>
                <c:pt idx="2231">
                  <c:v>2.1840000918871002E-9</c:v>
                </c:pt>
                <c:pt idx="2232">
                  <c:v>2.1974999597774001E-9</c:v>
                </c:pt>
                <c:pt idx="2233">
                  <c:v>2.1834001273646002E-9</c:v>
                </c:pt>
                <c:pt idx="2234">
                  <c:v>2.1627999391426998E-9</c:v>
                </c:pt>
                <c:pt idx="2235">
                  <c:v>2.1776001002394002E-9</c:v>
                </c:pt>
                <c:pt idx="2236">
                  <c:v>2.1646999748269999E-9</c:v>
                </c:pt>
                <c:pt idx="2237">
                  <c:v>2.1788999493565999E-9</c:v>
                </c:pt>
                <c:pt idx="2238">
                  <c:v>2.1621999746201998E-9</c:v>
                </c:pt>
                <c:pt idx="2239">
                  <c:v>2.1646999748269999E-9</c:v>
                </c:pt>
                <c:pt idx="2240">
                  <c:v>2.1538000272159E-9</c:v>
                </c:pt>
                <c:pt idx="2241">
                  <c:v>2.149900035775E-9</c:v>
                </c:pt>
                <c:pt idx="2242">
                  <c:v>2.1532000626934E-9</c:v>
                </c:pt>
                <c:pt idx="2243">
                  <c:v>2.1646999748269999E-9</c:v>
                </c:pt>
                <c:pt idx="2244">
                  <c:v>2.1466999289287998E-9</c:v>
                </c:pt>
                <c:pt idx="2245">
                  <c:v>2.1435000441271999E-9</c:v>
                </c:pt>
                <c:pt idx="2246">
                  <c:v>2.1460999644062998E-9</c:v>
                </c:pt>
                <c:pt idx="2247">
                  <c:v>2.1596000543411E-9</c:v>
                </c:pt>
                <c:pt idx="2248">
                  <c:v>2.1396000526863E-9</c:v>
                </c:pt>
                <c:pt idx="2249">
                  <c:v>2.1287001050752001E-9</c:v>
                </c:pt>
                <c:pt idx="2250">
                  <c:v>2.1506001424143001E-9</c:v>
                </c:pt>
                <c:pt idx="2251">
                  <c:v>2.1363999458401002E-9</c:v>
                </c:pt>
                <c:pt idx="2252">
                  <c:v>2.1235999625446001E-9</c:v>
                </c:pt>
                <c:pt idx="2253">
                  <c:v>2.1338999456333001E-9</c:v>
                </c:pt>
                <c:pt idx="2254">
                  <c:v>2.1223001134274E-9</c:v>
                </c:pt>
                <c:pt idx="2255">
                  <c:v>2.1093999880150998E-9</c:v>
                </c:pt>
                <c:pt idx="2256">
                  <c:v>2.1241999270671001E-9</c:v>
                </c:pt>
                <c:pt idx="2257">
                  <c:v>2.1081001388978E-9</c:v>
                </c:pt>
                <c:pt idx="2258">
                  <c:v>2.1235999625446001E-9</c:v>
                </c:pt>
                <c:pt idx="2259">
                  <c:v>2.1088000234925998E-9</c:v>
                </c:pt>
                <c:pt idx="2260">
                  <c:v>2.0971999692421001E-9</c:v>
                </c:pt>
                <c:pt idx="2261">
                  <c:v>2.1023001117726E-9</c:v>
                </c:pt>
                <c:pt idx="2262">
                  <c:v>2.0882000573152002E-9</c:v>
                </c:pt>
                <c:pt idx="2263">
                  <c:v>2.1049000320516999E-9</c:v>
                </c:pt>
                <c:pt idx="2264">
                  <c:v>2.0940000844404999E-9</c:v>
                </c:pt>
                <c:pt idx="2265">
                  <c:v>2.0798001099108999E-9</c:v>
                </c:pt>
                <c:pt idx="2266">
                  <c:v>2.0752999319029E-9</c:v>
                </c:pt>
                <c:pt idx="2267">
                  <c:v>2.0637000996969999E-9</c:v>
                </c:pt>
                <c:pt idx="2268">
                  <c:v>2.0779000742265998E-9</c:v>
                </c:pt>
                <c:pt idx="2269">
                  <c:v>2.0631001351744999E-9</c:v>
                </c:pt>
                <c:pt idx="2270">
                  <c:v>2.0502000097622001E-9</c:v>
                </c:pt>
                <c:pt idx="2271">
                  <c:v>2.0702000114170001E-9</c:v>
                </c:pt>
                <c:pt idx="2272">
                  <c:v>2.0482999740778E-9</c:v>
                </c:pt>
                <c:pt idx="2273">
                  <c:v>2.0670001266153998E-9</c:v>
                </c:pt>
                <c:pt idx="2274">
                  <c:v>2.0560000368874001E-9</c:v>
                </c:pt>
                <c:pt idx="2275">
                  <c:v>2.0663000199761001E-9</c:v>
                </c:pt>
                <c:pt idx="2276">
                  <c:v>1.8749000574303001E-8</c:v>
                </c:pt>
                <c:pt idx="2277">
                  <c:v>1.8572000826111001E-8</c:v>
                </c:pt>
                <c:pt idx="2278">
                  <c:v>1.9622000024810001E-8</c:v>
                </c:pt>
                <c:pt idx="2279">
                  <c:v>2.0636999664702999E-8</c:v>
                </c:pt>
                <c:pt idx="2280">
                  <c:v>2.0771000919239999E-8</c:v>
                </c:pt>
                <c:pt idx="2281">
                  <c:v>2.1229000779499001E-8</c:v>
                </c:pt>
                <c:pt idx="2282">
                  <c:v>2.1411999284737001E-8</c:v>
                </c:pt>
                <c:pt idx="2283">
                  <c:v>2.156700062983E-8</c:v>
                </c:pt>
                <c:pt idx="2284">
                  <c:v>2.1953999507217999E-8</c:v>
                </c:pt>
                <c:pt idx="2285">
                  <c:v>2.2081000139450999E-8</c:v>
                </c:pt>
                <c:pt idx="2286">
                  <c:v>2.4766000805697999E-8</c:v>
                </c:pt>
                <c:pt idx="2287">
                  <c:v>2.5314999874125999E-8</c:v>
                </c:pt>
                <c:pt idx="2288">
                  <c:v>2.3215999789272001E-8</c:v>
                </c:pt>
                <c:pt idx="2289">
                  <c:v>2.3074999688788002E-8</c:v>
                </c:pt>
                <c:pt idx="2290">
                  <c:v>2.2933999588303999E-8</c:v>
                </c:pt>
                <c:pt idx="2291">
                  <c:v>2.3193999609815999E-8</c:v>
                </c:pt>
                <c:pt idx="2292">
                  <c:v>2.3349000954909002E-8</c:v>
                </c:pt>
                <c:pt idx="2293">
                  <c:v>2.3475999810785E-8</c:v>
                </c:pt>
                <c:pt idx="2294">
                  <c:v>2.3624000533573E-8</c:v>
                </c:pt>
                <c:pt idx="2295">
                  <c:v>2.4139000132094999E-8</c:v>
                </c:pt>
                <c:pt idx="2296">
                  <c:v>2.4469999360122E-8</c:v>
                </c:pt>
                <c:pt idx="2297">
                  <c:v>2.4596999992355E-8</c:v>
                </c:pt>
                <c:pt idx="2298">
                  <c:v>2.4604000614659E-8</c:v>
                </c:pt>
                <c:pt idx="2299">
                  <c:v>2.468800097688E-8</c:v>
                </c:pt>
                <c:pt idx="2300">
                  <c:v>2.4828999301008001E-8</c:v>
                </c:pt>
                <c:pt idx="2301">
                  <c:v>2.5139000214836001E-8</c:v>
                </c:pt>
                <c:pt idx="2302">
                  <c:v>2.5266000847067999E-8</c:v>
                </c:pt>
                <c:pt idx="2303">
                  <c:v>2.5477000065166E-8</c:v>
                </c:pt>
                <c:pt idx="2304">
                  <c:v>2.5349999432933E-8</c:v>
                </c:pt>
                <c:pt idx="2305">
                  <c:v>2.5477000065166E-8</c:v>
                </c:pt>
                <c:pt idx="2306">
                  <c:v>2.5610999543346E-8</c:v>
                </c:pt>
                <c:pt idx="2307">
                  <c:v>2.5477000065166E-8</c:v>
                </c:pt>
                <c:pt idx="2308">
                  <c:v>2.5688999372163998E-8</c:v>
                </c:pt>
                <c:pt idx="2309">
                  <c:v>2.5865000807812E-8</c:v>
                </c:pt>
                <c:pt idx="2310">
                  <c:v>2.6097000116465001E-8</c:v>
                </c:pt>
                <c:pt idx="2311">
                  <c:v>2.6344000758627001E-8</c:v>
                </c:pt>
                <c:pt idx="2312">
                  <c:v>2.6547999354419999E-8</c:v>
                </c:pt>
                <c:pt idx="2313">
                  <c:v>2.6280000398060001E-8</c:v>
                </c:pt>
                <c:pt idx="2314">
                  <c:v>2.660500086904E-8</c:v>
                </c:pt>
                <c:pt idx="2315">
                  <c:v>2.6406999253936E-8</c:v>
                </c:pt>
                <c:pt idx="2316">
                  <c:v>2.6272999775756001E-8</c:v>
                </c:pt>
                <c:pt idx="2317">
                  <c:v>2.6464000768556001E-8</c:v>
                </c:pt>
                <c:pt idx="2318">
                  <c:v>2.6626000959595E-8</c:v>
                </c:pt>
                <c:pt idx="2319">
                  <c:v>2.6922000628815E-8</c:v>
                </c:pt>
                <c:pt idx="2320">
                  <c:v>2.6970999655873E-8</c:v>
                </c:pt>
                <c:pt idx="2321">
                  <c:v>2.7146999315164E-8</c:v>
                </c:pt>
                <c:pt idx="2322">
                  <c:v>2.7308999506204002E-8</c:v>
                </c:pt>
                <c:pt idx="2323">
                  <c:v>2.7119000378661E-8</c:v>
                </c:pt>
                <c:pt idx="2324">
                  <c:v>2.7295000037952E-8</c:v>
                </c:pt>
                <c:pt idx="2325">
                  <c:v>2.7542000680114E-8</c:v>
                </c:pt>
                <c:pt idx="2326">
                  <c:v>2.7329999596759001E-8</c:v>
                </c:pt>
                <c:pt idx="2327">
                  <c:v>2.7577000238921001E-8</c:v>
                </c:pt>
                <c:pt idx="2328">
                  <c:v>2.7428999516133002E-8</c:v>
                </c:pt>
                <c:pt idx="2329">
                  <c:v>2.7203000740882999E-8</c:v>
                </c:pt>
                <c:pt idx="2330">
                  <c:v>2.7365000931923E-8</c:v>
                </c:pt>
                <c:pt idx="2331">
                  <c:v>2.7556000148364999E-8</c:v>
                </c:pt>
                <c:pt idx="2332">
                  <c:v>2.7386999335022E-8</c:v>
                </c:pt>
                <c:pt idx="2333">
                  <c:v>2.7605000951780001E-8</c:v>
                </c:pt>
                <c:pt idx="2334">
                  <c:v>2.7449999606688001E-8</c:v>
                </c:pt>
                <c:pt idx="2335">
                  <c:v>2.7760000520515999E-8</c:v>
                </c:pt>
                <c:pt idx="2336">
                  <c:v>2.7992999918068999E-8</c:v>
                </c:pt>
                <c:pt idx="2337">
                  <c:v>2.8210999758471001E-8</c:v>
                </c:pt>
                <c:pt idx="2338">
                  <c:v>2.8042000721484001E-8</c:v>
                </c:pt>
                <c:pt idx="2339">
                  <c:v>2.7859000439889E-8</c:v>
                </c:pt>
                <c:pt idx="2340">
                  <c:v>2.803500009918E-8</c:v>
                </c:pt>
                <c:pt idx="2341">
                  <c:v>2.7880000530444999E-8</c:v>
                </c:pt>
                <c:pt idx="2342">
                  <c:v>2.8027999476876E-8</c:v>
                </c:pt>
                <c:pt idx="2343">
                  <c:v>2.8231999849026999E-8</c:v>
                </c:pt>
                <c:pt idx="2344">
                  <c:v>2.8027999476876E-8</c:v>
                </c:pt>
                <c:pt idx="2345">
                  <c:v>2.8281000652441001E-8</c:v>
                </c:pt>
                <c:pt idx="2346">
                  <c:v>2.8471999868884E-8</c:v>
                </c:pt>
                <c:pt idx="2347">
                  <c:v>2.8626999437620001E-8</c:v>
                </c:pt>
                <c:pt idx="2348">
                  <c:v>2.8458000400633001E-8</c:v>
                </c:pt>
                <c:pt idx="2349">
                  <c:v>2.8168999577359999E-8</c:v>
                </c:pt>
                <c:pt idx="2350">
                  <c:v>2.8485999337136002E-8</c:v>
                </c:pt>
                <c:pt idx="2351">
                  <c:v>2.8662000772783001E-8</c:v>
                </c:pt>
                <c:pt idx="2352">
                  <c:v>2.9168999660100999E-8</c:v>
                </c:pt>
                <c:pt idx="2353">
                  <c:v>2.8817000341518998E-8</c:v>
                </c:pt>
                <c:pt idx="2354">
                  <c:v>2.9014000091365001E-8</c:v>
                </c:pt>
                <c:pt idx="2355">
                  <c:v>2.885900052263E-8</c:v>
                </c:pt>
                <c:pt idx="2356">
                  <c:v>2.8844999278021999E-8</c:v>
                </c:pt>
                <c:pt idx="2357">
                  <c:v>2.8626999437620001E-8</c:v>
                </c:pt>
                <c:pt idx="2358">
                  <c:v>2.8775000160408001E-8</c:v>
                </c:pt>
                <c:pt idx="2359">
                  <c:v>2.9035000181921E-8</c:v>
                </c:pt>
                <c:pt idx="2360">
                  <c:v>2.8838000432074001E-8</c:v>
                </c:pt>
                <c:pt idx="2361">
                  <c:v>2.9027999559617E-8</c:v>
                </c:pt>
                <c:pt idx="2362">
                  <c:v>2.9210999841212E-8</c:v>
                </c:pt>
                <c:pt idx="2363">
                  <c:v>2.9359000564E-8</c:v>
                </c:pt>
                <c:pt idx="2364">
                  <c:v>2.9204000995263999E-8</c:v>
                </c:pt>
                <c:pt idx="2365">
                  <c:v>2.8971999910254E-8</c:v>
                </c:pt>
                <c:pt idx="2366">
                  <c:v>2.9147999569545E-8</c:v>
                </c:pt>
                <c:pt idx="2367">
                  <c:v>2.9423000924567E-8</c:v>
                </c:pt>
                <c:pt idx="2368">
                  <c:v>2.9254000111223001E-8</c:v>
                </c:pt>
                <c:pt idx="2369">
                  <c:v>2.9485999419875999E-8</c:v>
                </c:pt>
                <c:pt idx="2370">
                  <c:v>2.9141000723598002E-8</c:v>
                </c:pt>
                <c:pt idx="2371">
                  <c:v>2.9317000382888999E-8</c:v>
                </c:pt>
                <c:pt idx="2372">
                  <c:v>2.9536000312191E-8</c:v>
                </c:pt>
                <c:pt idx="2373">
                  <c:v>2.9803000956008003E-8</c:v>
                </c:pt>
                <c:pt idx="2374">
                  <c:v>2.9641000764967999E-8</c:v>
                </c:pt>
                <c:pt idx="2375">
                  <c:v>2.9816998647902001E-8</c:v>
                </c:pt>
                <c:pt idx="2376">
                  <c:v>2.9986001237602997E-8</c:v>
                </c:pt>
                <c:pt idx="2377">
                  <c:v>3.0148999741186E-8</c:v>
                </c:pt>
                <c:pt idx="2378">
                  <c:v>2.9957998748387003E-8</c:v>
                </c:pt>
                <c:pt idx="2379">
                  <c:v>2.9796000333704E-8</c:v>
                </c:pt>
                <c:pt idx="2380">
                  <c:v>3.0022000885309998E-8</c:v>
                </c:pt>
                <c:pt idx="2381">
                  <c:v>2.9830999892511E-8</c:v>
                </c:pt>
                <c:pt idx="2382">
                  <c:v>3.0092000002924E-8</c:v>
                </c:pt>
                <c:pt idx="2383">
                  <c:v>3.0275000284519E-8</c:v>
                </c:pt>
                <c:pt idx="2384">
                  <c:v>3.0092000002924E-8</c:v>
                </c:pt>
                <c:pt idx="2385">
                  <c:v>3.0247001348016003E-8</c:v>
                </c:pt>
                <c:pt idx="2386">
                  <c:v>3.0409001539055998E-8</c:v>
                </c:pt>
                <c:pt idx="2387">
                  <c:v>3.0226001257460997E-8</c:v>
                </c:pt>
                <c:pt idx="2388">
                  <c:v>3.0275000284519E-8</c:v>
                </c:pt>
                <c:pt idx="2389">
                  <c:v>3.0106001247532E-8</c:v>
                </c:pt>
                <c:pt idx="2390">
                  <c:v>3.0268001438571002E-8</c:v>
                </c:pt>
                <c:pt idx="2391">
                  <c:v>3.0443999321506E-8</c:v>
                </c:pt>
                <c:pt idx="2392">
                  <c:v>3.0614000223749999E-8</c:v>
                </c:pt>
                <c:pt idx="2393">
                  <c:v>3.0430001629610997E-8</c:v>
                </c:pt>
                <c:pt idx="2394">
                  <c:v>3.0683999341363001E-8</c:v>
                </c:pt>
                <c:pt idx="2395">
                  <c:v>3.0866999622958002E-8</c:v>
                </c:pt>
                <c:pt idx="2396">
                  <c:v>3.0584999421990003E-8</c:v>
                </c:pt>
                <c:pt idx="2397">
                  <c:v>3.0395000294447997E-8</c:v>
                </c:pt>
                <c:pt idx="2398">
                  <c:v>3.0852998378350001E-8</c:v>
                </c:pt>
                <c:pt idx="2399">
                  <c:v>3.1176998760428998E-8</c:v>
                </c:pt>
                <c:pt idx="2400">
                  <c:v>3.0797000505344999E-8</c:v>
                </c:pt>
                <c:pt idx="2401">
                  <c:v>3.0952001850437002E-8</c:v>
                </c:pt>
                <c:pt idx="2402">
                  <c:v>3.0782999260736999E-8</c:v>
                </c:pt>
                <c:pt idx="2403">
                  <c:v>3.0599000666597997E-8</c:v>
                </c:pt>
                <c:pt idx="2404">
                  <c:v>3.0839000686455997E-8</c:v>
                </c:pt>
                <c:pt idx="2405">
                  <c:v>3.1085999552261003E-8</c:v>
                </c:pt>
                <c:pt idx="2406">
                  <c:v>3.0753998458977003E-8</c:v>
                </c:pt>
                <c:pt idx="2407">
                  <c:v>3.0986999632886998E-8</c:v>
                </c:pt>
                <c:pt idx="2408">
                  <c:v>3.1001000877494999E-8</c:v>
                </c:pt>
                <c:pt idx="2409">
                  <c:v>3.0832001840507999E-8</c:v>
                </c:pt>
                <c:pt idx="2410">
                  <c:v>3.1176998760428998E-8</c:v>
                </c:pt>
                <c:pt idx="2411">
                  <c:v>3.0972998388278998E-8</c:v>
                </c:pt>
                <c:pt idx="2412">
                  <c:v>3.0761000857637998E-8</c:v>
                </c:pt>
                <c:pt idx="2413">
                  <c:v>3.0965999542331999E-8</c:v>
                </c:pt>
                <c:pt idx="2414">
                  <c:v>3.1218998941540002E-8</c:v>
                </c:pt>
                <c:pt idx="2415">
                  <c:v>3.1035998659945002E-8</c:v>
                </c:pt>
                <c:pt idx="2416">
                  <c:v>3.1233998498691997E-8</c:v>
                </c:pt>
                <c:pt idx="2417">
                  <c:v>3.1070999995109001E-8</c:v>
                </c:pt>
                <c:pt idx="2418">
                  <c:v>3.1233998498691997E-8</c:v>
                </c:pt>
                <c:pt idx="2419">
                  <c:v>3.1064001149161003E-8</c:v>
                </c:pt>
                <c:pt idx="2420">
                  <c:v>3.1233998498691997E-8</c:v>
                </c:pt>
                <c:pt idx="2421">
                  <c:v>3.1043001058605997E-8</c:v>
                </c:pt>
                <c:pt idx="2422">
                  <c:v>3.1304001169019003E-8</c:v>
                </c:pt>
                <c:pt idx="2423">
                  <c:v>3.1508001541170002E-8</c:v>
                </c:pt>
                <c:pt idx="2424">
                  <c:v>3.1332000105522E-8</c:v>
                </c:pt>
                <c:pt idx="2425">
                  <c:v>3.1508001541170002E-8</c:v>
                </c:pt>
                <c:pt idx="2426">
                  <c:v>3.1332000105522E-8</c:v>
                </c:pt>
                <c:pt idx="2427">
                  <c:v>3.1142000977979002E-8</c:v>
                </c:pt>
                <c:pt idx="2428">
                  <c:v>3.1755000406974002E-8</c:v>
                </c:pt>
                <c:pt idx="2429">
                  <c:v>3.1544001188877003E-8</c:v>
                </c:pt>
                <c:pt idx="2430">
                  <c:v>3.1740999162366001E-8</c:v>
                </c:pt>
                <c:pt idx="2431">
                  <c:v>3.1536998790216001E-8</c:v>
                </c:pt>
                <c:pt idx="2432">
                  <c:v>3.1289999924411002E-8</c:v>
                </c:pt>
                <c:pt idx="2433">
                  <c:v>3.1479999051953002E-8</c:v>
                </c:pt>
                <c:pt idx="2434">
                  <c:v>3.1719999071811002E-8</c:v>
                </c:pt>
                <c:pt idx="2435">
                  <c:v>3.1557998880771001E-8</c:v>
                </c:pt>
                <c:pt idx="2436">
                  <c:v>3.1740999162366001E-8</c:v>
                </c:pt>
                <c:pt idx="2437">
                  <c:v>3.1572000125379001E-8</c:v>
                </c:pt>
                <c:pt idx="2438">
                  <c:v>3.1769001651583001E-8</c:v>
                </c:pt>
                <c:pt idx="2439">
                  <c:v>3.1993998561574997E-8</c:v>
                </c:pt>
                <c:pt idx="2440">
                  <c:v>3.1769001651583001E-8</c:v>
                </c:pt>
                <c:pt idx="2441">
                  <c:v>3.1965999625072E-8</c:v>
                </c:pt>
                <c:pt idx="2442">
                  <c:v>3.1782999343476999E-8</c:v>
                </c:pt>
                <c:pt idx="2443">
                  <c:v>3.198000086968E-8</c:v>
                </c:pt>
                <c:pt idx="2444">
                  <c:v>3.2254998671988003E-8</c:v>
                </c:pt>
                <c:pt idx="2445">
                  <c:v>3.1993998561574997E-8</c:v>
                </c:pt>
                <c:pt idx="2446">
                  <c:v>3.2191998400321999E-8</c:v>
                </c:pt>
                <c:pt idx="2447">
                  <c:v>3.2367999835969002E-8</c:v>
                </c:pt>
                <c:pt idx="2448">
                  <c:v>3.2121000970164003E-8</c:v>
                </c:pt>
                <c:pt idx="2449">
                  <c:v>3.1959000779125001E-8</c:v>
                </c:pt>
                <c:pt idx="2450">
                  <c:v>3.2184999554374001E-8</c:v>
                </c:pt>
                <c:pt idx="2451">
                  <c:v>3.2445001352243999E-8</c:v>
                </c:pt>
                <c:pt idx="2452">
                  <c:v>3.2171001862479997E-8</c:v>
                </c:pt>
                <c:pt idx="2453">
                  <c:v>3.2395998772471999E-8</c:v>
                </c:pt>
                <c:pt idx="2454">
                  <c:v>3.2233998581431998E-8</c:v>
                </c:pt>
                <c:pt idx="2455">
                  <c:v>3.2473998601289998E-8</c:v>
                </c:pt>
                <c:pt idx="2456">
                  <c:v>3.2296998853099001E-8</c:v>
                </c:pt>
                <c:pt idx="2457">
                  <c:v>3.2551000117564002E-8</c:v>
                </c:pt>
                <c:pt idx="2458">
                  <c:v>3.2346999745414002E-8</c:v>
                </c:pt>
                <c:pt idx="2459">
                  <c:v>3.2157000617872003E-8</c:v>
                </c:pt>
                <c:pt idx="2460">
                  <c:v>3.2643001190991001E-8</c:v>
                </c:pt>
                <c:pt idx="2461">
                  <c:v>3.2889001744251999E-8</c:v>
                </c:pt>
                <c:pt idx="2462">
                  <c:v>3.2635998792329999E-8</c:v>
                </c:pt>
                <c:pt idx="2463">
                  <c:v>3.2403001171133001E-8</c:v>
                </c:pt>
                <c:pt idx="2464">
                  <c:v>3.2692000218048998E-8</c:v>
                </c:pt>
                <c:pt idx="2465">
                  <c:v>3.2508999936453997E-8</c:v>
                </c:pt>
                <c:pt idx="2466">
                  <c:v>3.2698999063996003E-8</c:v>
                </c:pt>
                <c:pt idx="2467">
                  <c:v>3.2508999936453997E-8</c:v>
                </c:pt>
                <c:pt idx="2468">
                  <c:v>3.2685001372101E-8</c:v>
                </c:pt>
                <c:pt idx="2469">
                  <c:v>3.2953000328461997E-8</c:v>
                </c:pt>
                <c:pt idx="2470">
                  <c:v>3.2692000218048998E-8</c:v>
                </c:pt>
                <c:pt idx="2471">
                  <c:v>3.2917000680753997E-8</c:v>
                </c:pt>
                <c:pt idx="2472">
                  <c:v>3.3094000428946E-8</c:v>
                </c:pt>
                <c:pt idx="2473">
                  <c:v>3.3262999465933E-8</c:v>
                </c:pt>
                <c:pt idx="2474">
                  <c:v>3.3037000690683E-8</c:v>
                </c:pt>
                <c:pt idx="2475">
                  <c:v>3.3304999647043997E-8</c:v>
                </c:pt>
                <c:pt idx="2476">
                  <c:v>3.3058000781238999E-8</c:v>
                </c:pt>
                <c:pt idx="2477">
                  <c:v>3.3311998492991003E-8</c:v>
                </c:pt>
                <c:pt idx="2478">
                  <c:v>3.3136000610056997E-8</c:v>
                </c:pt>
                <c:pt idx="2479">
                  <c:v>3.2917000680753997E-8</c:v>
                </c:pt>
                <c:pt idx="2480">
                  <c:v>3.3178000791168002E-8</c:v>
                </c:pt>
                <c:pt idx="2481">
                  <c:v>3.3346999828154003E-8</c:v>
                </c:pt>
                <c:pt idx="2482">
                  <c:v>3.3178000791168002E-8</c:v>
                </c:pt>
                <c:pt idx="2483">
                  <c:v>3.3445999747528E-8</c:v>
                </c:pt>
                <c:pt idx="2484">
                  <c:v>3.3685001454841999E-8</c:v>
                </c:pt>
                <c:pt idx="2485">
                  <c:v>3.3390001874522998E-8</c:v>
                </c:pt>
                <c:pt idx="2486">
                  <c:v>3.3572998603404002E-8</c:v>
                </c:pt>
                <c:pt idx="2487">
                  <c:v>3.3397000720469997E-8</c:v>
                </c:pt>
                <c:pt idx="2488">
                  <c:v>3.3220000972278001E-8</c:v>
                </c:pt>
                <c:pt idx="2489">
                  <c:v>3.3551998512849003E-8</c:v>
                </c:pt>
                <c:pt idx="2490">
                  <c:v>3.3367999918710001E-8</c:v>
                </c:pt>
                <c:pt idx="2491">
                  <c:v>3.3559000911508999E-8</c:v>
                </c:pt>
                <c:pt idx="2492">
                  <c:v>3.3826001555326002E-8</c:v>
                </c:pt>
                <c:pt idx="2493">
                  <c:v>3.3650000119678E-8</c:v>
                </c:pt>
                <c:pt idx="2494">
                  <c:v>3.3896998985482999E-8</c:v>
                </c:pt>
                <c:pt idx="2495">
                  <c:v>3.3706999857941E-8</c:v>
                </c:pt>
                <c:pt idx="2496">
                  <c:v>3.3890000139536E-8</c:v>
                </c:pt>
                <c:pt idx="2497">
                  <c:v>3.3629000029123001E-8</c:v>
                </c:pt>
                <c:pt idx="2498">
                  <c:v>3.3818999156665E-8</c:v>
                </c:pt>
                <c:pt idx="2499">
                  <c:v>3.4016998995412002E-8</c:v>
                </c:pt>
                <c:pt idx="2500">
                  <c:v>3.4262999548673E-8</c:v>
                </c:pt>
                <c:pt idx="2501">
                  <c:v>3.4066001575184002E-8</c:v>
                </c:pt>
                <c:pt idx="2502">
                  <c:v>3.4256000702726001E-8</c:v>
                </c:pt>
                <c:pt idx="2503">
                  <c:v>3.3995000592313002E-8</c:v>
                </c:pt>
                <c:pt idx="2504">
                  <c:v>3.4290998485175997E-8</c:v>
                </c:pt>
                <c:pt idx="2505">
                  <c:v>3.4079999267077999E-8</c:v>
                </c:pt>
                <c:pt idx="2506">
                  <c:v>3.4319999286935999E-8</c:v>
                </c:pt>
                <c:pt idx="2507">
                  <c:v>3.4129001846849999E-8</c:v>
                </c:pt>
                <c:pt idx="2508">
                  <c:v>3.4327001685597001E-8</c:v>
                </c:pt>
                <c:pt idx="2509">
                  <c:v>3.4241999458118001E-8</c:v>
                </c:pt>
                <c:pt idx="2510">
                  <c:v>3.4629998424407002E-8</c:v>
                </c:pt>
                <c:pt idx="2511">
                  <c:v>3.4841001195217997E-8</c:v>
                </c:pt>
                <c:pt idx="2512">
                  <c:v>3.5016999078152003E-8</c:v>
                </c:pt>
                <c:pt idx="2513">
                  <c:v>3.4833998796557002E-8</c:v>
                </c:pt>
                <c:pt idx="2514">
                  <c:v>3.5052000413316002E-8</c:v>
                </c:pt>
                <c:pt idx="2515">
                  <c:v>3.5228001848963997E-8</c:v>
                </c:pt>
                <c:pt idx="2516">
                  <c:v>3.5447001778265998E-8</c:v>
                </c:pt>
                <c:pt idx="2517">
                  <c:v>3.5207001758407998E-8</c:v>
                </c:pt>
                <c:pt idx="2518">
                  <c:v>3.5439999379605003E-8</c:v>
                </c:pt>
                <c:pt idx="2519">
                  <c:v>3.5862999681057997E-8</c:v>
                </c:pt>
                <c:pt idx="2520">
                  <c:v>3.5574000634142001E-8</c:v>
                </c:pt>
                <c:pt idx="2521">
                  <c:v>3.5883999771613003E-8</c:v>
                </c:pt>
                <c:pt idx="2522">
                  <c:v>3.6136999170821999E-8</c:v>
                </c:pt>
                <c:pt idx="2523">
                  <c:v>3.6349000254177002E-8</c:v>
                </c:pt>
                <c:pt idx="2524">
                  <c:v>3.6637999301091999E-8</c:v>
                </c:pt>
                <c:pt idx="2525">
                  <c:v>3.6976000927780002E-8</c:v>
                </c:pt>
                <c:pt idx="2526">
                  <c:v>3.6778999401577001E-8</c:v>
                </c:pt>
                <c:pt idx="2527">
                  <c:v>3.6982999773727001E-8</c:v>
                </c:pt>
                <c:pt idx="2528">
                  <c:v>3.6707998418706001E-8</c:v>
                </c:pt>
                <c:pt idx="2529">
                  <c:v>3.7010998710229998E-8</c:v>
                </c:pt>
                <c:pt idx="2530">
                  <c:v>3.7229000326987999E-8</c:v>
                </c:pt>
                <c:pt idx="2531">
                  <c:v>3.7462001500899E-8</c:v>
                </c:pt>
                <c:pt idx="2532">
                  <c:v>3.7715999212650998E-8</c:v>
                </c:pt>
                <c:pt idx="2533">
                  <c:v>3.7976001010520003E-8</c:v>
                </c:pt>
                <c:pt idx="2534">
                  <c:v>3.8321999795698999E-8</c:v>
                </c:pt>
                <c:pt idx="2535">
                  <c:v>3.8547000258403998E-8</c:v>
                </c:pt>
                <c:pt idx="2536">
                  <c:v>3.8744001784606999E-8</c:v>
                </c:pt>
                <c:pt idx="2537">
                  <c:v>3.9067998613972999E-8</c:v>
                </c:pt>
                <c:pt idx="2538">
                  <c:v>3.9273000851381003E-8</c:v>
                </c:pt>
                <c:pt idx="2539">
                  <c:v>3.9469998824870001E-8</c:v>
                </c:pt>
                <c:pt idx="2540">
                  <c:v>3.9738001333944002E-8</c:v>
                </c:pt>
                <c:pt idx="2541">
                  <c:v>4.0033999226806997E-8</c:v>
                </c:pt>
                <c:pt idx="2542">
                  <c:v>3.9772999116393998E-8</c:v>
                </c:pt>
                <c:pt idx="2543">
                  <c:v>4.0069000561971003E-8</c:v>
                </c:pt>
                <c:pt idx="2544">
                  <c:v>4.0435001125160998E-8</c:v>
                </c:pt>
                <c:pt idx="2545">
                  <c:v>4.0730999018024E-8</c:v>
                </c:pt>
                <c:pt idx="2546">
                  <c:v>4.0970999037881001E-8</c:v>
                </c:pt>
                <c:pt idx="2547">
                  <c:v>4.1288000574012998E-8</c:v>
                </c:pt>
                <c:pt idx="2548">
                  <c:v>4.1576999620929002E-8</c:v>
                </c:pt>
                <c:pt idx="2549">
                  <c:v>4.1795001237688002E-8</c:v>
                </c:pt>
                <c:pt idx="2550">
                  <c:v>4.2069999039994998E-8</c:v>
                </c:pt>
                <c:pt idx="2551">
                  <c:v>4.2338001549069E-8</c:v>
                </c:pt>
                <c:pt idx="2552">
                  <c:v>4.2555999613114003E-8</c:v>
                </c:pt>
                <c:pt idx="2553">
                  <c:v>4.2816999723527002E-8</c:v>
                </c:pt>
                <c:pt idx="2554">
                  <c:v>4.2597999794225001E-8</c:v>
                </c:pt>
                <c:pt idx="2555">
                  <c:v>4.2837999814083001E-8</c:v>
                </c:pt>
                <c:pt idx="2556">
                  <c:v>4.3105998770442999E-8</c:v>
                </c:pt>
                <c:pt idx="2557">
                  <c:v>4.3330999233148997E-8</c:v>
                </c:pt>
                <c:pt idx="2558">
                  <c:v>4.3599001742222999E-8</c:v>
                </c:pt>
                <c:pt idx="2559">
                  <c:v>4.3380001812919998E-8</c:v>
                </c:pt>
                <c:pt idx="2560">
                  <c:v>4.3703998642285997E-8</c:v>
                </c:pt>
                <c:pt idx="2561">
                  <c:v>4.4006998933810001E-8</c:v>
                </c:pt>
                <c:pt idx="2562">
                  <c:v>4.4402000298759998E-8</c:v>
                </c:pt>
                <c:pt idx="2563">
                  <c:v>4.4781998553844003E-8</c:v>
                </c:pt>
                <c:pt idx="2564">
                  <c:v>4.5324998865226001E-8</c:v>
                </c:pt>
                <c:pt idx="2565">
                  <c:v>4.5606999066193999E-8</c:v>
                </c:pt>
                <c:pt idx="2566">
                  <c:v>4.5867000864063997E-8</c:v>
                </c:pt>
                <c:pt idx="2567">
                  <c:v>4.6254999830352998E-8</c:v>
                </c:pt>
                <c:pt idx="2568">
                  <c:v>4.6692001376414E-8</c:v>
                </c:pt>
                <c:pt idx="2569">
                  <c:v>4.6951999621569002E-8</c:v>
                </c:pt>
                <c:pt idx="2570">
                  <c:v>4.7219998577929999E-8</c:v>
                </c:pt>
                <c:pt idx="2571">
                  <c:v>4.7587001006376998E-8</c:v>
                </c:pt>
                <c:pt idx="2572">
                  <c:v>4.8073001579496003E-8</c:v>
                </c:pt>
                <c:pt idx="2573">
                  <c:v>4.8355001780465001E-8</c:v>
                </c:pt>
                <c:pt idx="2574">
                  <c:v>4.8749001280157E-8</c:v>
                </c:pt>
                <c:pt idx="2575">
                  <c:v>4.9059000417628003E-8</c:v>
                </c:pt>
                <c:pt idx="2576">
                  <c:v>4.9475001873133998E-8</c:v>
                </c:pt>
                <c:pt idx="2577">
                  <c:v>4.9869001372825997E-8</c:v>
                </c:pt>
                <c:pt idx="2578">
                  <c:v>5.0130001483240002E-8</c:v>
                </c:pt>
                <c:pt idx="2579">
                  <c:v>5.0735998513574E-8</c:v>
                </c:pt>
                <c:pt idx="2580">
                  <c:v>5.1221999086691999E-8</c:v>
                </c:pt>
                <c:pt idx="2581">
                  <c:v>5.1490001595766E-8</c:v>
                </c:pt>
                <c:pt idx="2582">
                  <c:v>5.1884001095458999E-8</c:v>
                </c:pt>
                <c:pt idx="2583">
                  <c:v>5.2370999981121998E-8</c:v>
                </c:pt>
                <c:pt idx="2584">
                  <c:v>5.2743999390258998E-8</c:v>
                </c:pt>
                <c:pt idx="2585">
                  <c:v>5.3194998628214003E-8</c:v>
                </c:pt>
                <c:pt idx="2586">
                  <c:v>5.3695000445941001E-8</c:v>
                </c:pt>
                <c:pt idx="2587">
                  <c:v>5.4526999804239002E-8</c:v>
                </c:pt>
                <c:pt idx="2588">
                  <c:v>5.5406999877049999E-8</c:v>
                </c:pt>
                <c:pt idx="2589">
                  <c:v>5.5886001604221998E-8</c:v>
                </c:pt>
                <c:pt idx="2590">
                  <c:v>5.6562999617427003E-8</c:v>
                </c:pt>
                <c:pt idx="2591">
                  <c:v>5.7253000562696001E-8</c:v>
                </c:pt>
                <c:pt idx="2592">
                  <c:v>5.8232998867425003E-8</c:v>
                </c:pt>
                <c:pt idx="2593">
                  <c:v>5.9057001067230998E-8</c:v>
                </c:pt>
                <c:pt idx="2594">
                  <c:v>5.9670000496225998E-8</c:v>
                </c:pt>
                <c:pt idx="2595">
                  <c:v>6.0036001059415999E-8</c:v>
                </c:pt>
                <c:pt idx="2596">
                  <c:v>6.0375000998646997E-8</c:v>
                </c:pt>
                <c:pt idx="2597">
                  <c:v>6.0712999072620997E-8</c:v>
                </c:pt>
                <c:pt idx="2598">
                  <c:v>6.1177999555184003E-8</c:v>
                </c:pt>
                <c:pt idx="2599">
                  <c:v>6.1629002345852998E-8</c:v>
                </c:pt>
                <c:pt idx="2600">
                  <c:v>6.1987996957669E-8</c:v>
                </c:pt>
                <c:pt idx="2601">
                  <c:v>6.2376003029385002E-8</c:v>
                </c:pt>
                <c:pt idx="2602">
                  <c:v>6.2720999949306001E-8</c:v>
                </c:pt>
                <c:pt idx="2603">
                  <c:v>6.3135999539554005E-8</c:v>
                </c:pt>
                <c:pt idx="2604">
                  <c:v>6.3926002269453999E-8</c:v>
                </c:pt>
                <c:pt idx="2605">
                  <c:v>6.4326997062381005E-8</c:v>
                </c:pt>
                <c:pt idx="2606">
                  <c:v>6.4665002241782006E-8</c:v>
                </c:pt>
                <c:pt idx="2607">
                  <c:v>6.5122996772970999E-8</c:v>
                </c:pt>
                <c:pt idx="2608">
                  <c:v>6.5553003025798005E-8</c:v>
                </c:pt>
                <c:pt idx="2609">
                  <c:v>6.5158999973390997E-8</c:v>
                </c:pt>
                <c:pt idx="2610">
                  <c:v>6.5553003025798005E-8</c:v>
                </c:pt>
                <c:pt idx="2611">
                  <c:v>6.6060003689472003E-8</c:v>
                </c:pt>
                <c:pt idx="2612">
                  <c:v>6.5714999664124004E-8</c:v>
                </c:pt>
                <c:pt idx="2613">
                  <c:v>6.5370002744203005E-8</c:v>
                </c:pt>
                <c:pt idx="2614">
                  <c:v>6.4940003596802999E-8</c:v>
                </c:pt>
                <c:pt idx="2615">
                  <c:v>6.5271002824828994E-8</c:v>
                </c:pt>
                <c:pt idx="2616">
                  <c:v>6.4898003415691994E-8</c:v>
                </c:pt>
                <c:pt idx="2617">
                  <c:v>6.4447000625022999E-8</c:v>
                </c:pt>
                <c:pt idx="2618">
                  <c:v>6.4784998698996999E-8</c:v>
                </c:pt>
                <c:pt idx="2619">
                  <c:v>6.4361998397544005E-8</c:v>
                </c:pt>
                <c:pt idx="2620">
                  <c:v>6.4700998336775003E-8</c:v>
                </c:pt>
                <c:pt idx="2621">
                  <c:v>6.4299001678592004E-8</c:v>
                </c:pt>
                <c:pt idx="2622">
                  <c:v>6.3889999069032995E-8</c:v>
                </c:pt>
                <c:pt idx="2623">
                  <c:v>6.3453001075686003E-8</c:v>
                </c:pt>
                <c:pt idx="2624">
                  <c:v>6.3798999860865006E-8</c:v>
                </c:pt>
                <c:pt idx="2625">
                  <c:v>6.3411000894574999E-8</c:v>
                </c:pt>
                <c:pt idx="2626">
                  <c:v>6.3051999177333002E-8</c:v>
                </c:pt>
                <c:pt idx="2627">
                  <c:v>6.2707002257412003E-8</c:v>
                </c:pt>
                <c:pt idx="2628">
                  <c:v>6.2297999647852994E-8</c:v>
                </c:pt>
                <c:pt idx="2629">
                  <c:v>6.2763000130417005E-8</c:v>
                </c:pt>
                <c:pt idx="2630">
                  <c:v>6.2410997259121002E-8</c:v>
                </c:pt>
                <c:pt idx="2631">
                  <c:v>6.2848002357895999E-8</c:v>
                </c:pt>
                <c:pt idx="2632">
                  <c:v>6.2502003572718002E-8</c:v>
                </c:pt>
                <c:pt idx="2633">
                  <c:v>6.2079998031095006E-8</c:v>
                </c:pt>
                <c:pt idx="2634">
                  <c:v>6.1643000037748002E-8</c:v>
                </c:pt>
                <c:pt idx="2635">
                  <c:v>6.1332997347563003E-8</c:v>
                </c:pt>
                <c:pt idx="2636">
                  <c:v>6.0959003178596005E-8</c:v>
                </c:pt>
                <c:pt idx="2637">
                  <c:v>6.1275997609299996E-8</c:v>
                </c:pt>
                <c:pt idx="2638">
                  <c:v>6.0832000770006006E-8</c:v>
                </c:pt>
                <c:pt idx="2639">
                  <c:v>6.0479997898710002E-8</c:v>
                </c:pt>
                <c:pt idx="2640">
                  <c:v>6.0853999173105006E-8</c:v>
                </c:pt>
                <c:pt idx="2641">
                  <c:v>6.0521998079820994E-8</c:v>
                </c:pt>
                <c:pt idx="2642">
                  <c:v>6.0163003468005998E-8</c:v>
                </c:pt>
                <c:pt idx="2643">
                  <c:v>6.0494002696032006E-8</c:v>
                </c:pt>
                <c:pt idx="2644">
                  <c:v>6.2143001855475E-8</c:v>
                </c:pt>
                <c:pt idx="2645">
                  <c:v>6.2467002237553997E-8</c:v>
                </c:pt>
                <c:pt idx="2646">
                  <c:v>6.0586003769457999E-8</c:v>
                </c:pt>
                <c:pt idx="2647">
                  <c:v>6.0234000898163001E-8</c:v>
                </c:pt>
                <c:pt idx="2648">
                  <c:v>6.0536997636972995E-8</c:v>
                </c:pt>
                <c:pt idx="2649">
                  <c:v>6.0847000327157994E-8</c:v>
                </c:pt>
                <c:pt idx="2650">
                  <c:v>6.0514999233873995E-8</c:v>
                </c:pt>
                <c:pt idx="2651">
                  <c:v>6.0924001843431999E-8</c:v>
                </c:pt>
                <c:pt idx="2652">
                  <c:v>6.1248002225510996E-8</c:v>
                </c:pt>
                <c:pt idx="2653">
                  <c:v>6.0924001843431999E-8</c:v>
                </c:pt>
                <c:pt idx="2654">
                  <c:v>6.1241003379563997E-8</c:v>
                </c:pt>
                <c:pt idx="2655">
                  <c:v>6.1685000218858E-8</c:v>
                </c:pt>
                <c:pt idx="2656">
                  <c:v>6.2128997058152996E-8</c:v>
                </c:pt>
                <c:pt idx="2657">
                  <c:v>6.2452997440232006E-8</c:v>
                </c:pt>
                <c:pt idx="2658">
                  <c:v>6.2791002619633007E-8</c:v>
                </c:pt>
                <c:pt idx="2659">
                  <c:v>6.3256003102197005E-8</c:v>
                </c:pt>
                <c:pt idx="2660">
                  <c:v>6.3601000022118004E-8</c:v>
                </c:pt>
                <c:pt idx="2661">
                  <c:v>6.4102003705102E-8</c:v>
                </c:pt>
                <c:pt idx="2662">
                  <c:v>6.4581001879559996E-8</c:v>
                </c:pt>
                <c:pt idx="2663">
                  <c:v>6.4982003777914003E-8</c:v>
                </c:pt>
                <c:pt idx="2664">
                  <c:v>6.5355997946881001E-8</c:v>
                </c:pt>
                <c:pt idx="2665">
                  <c:v>6.5771999402386004E-8</c:v>
                </c:pt>
                <c:pt idx="2666">
                  <c:v>6.6236999884950002E-8</c:v>
                </c:pt>
                <c:pt idx="2667">
                  <c:v>6.6596001602193005E-8</c:v>
                </c:pt>
                <c:pt idx="2668">
                  <c:v>6.7068000930702996E-8</c:v>
                </c:pt>
                <c:pt idx="2669">
                  <c:v>6.7434001493892997E-8</c:v>
                </c:pt>
                <c:pt idx="2670">
                  <c:v>6.7969999406613999E-8</c:v>
                </c:pt>
                <c:pt idx="2671">
                  <c:v>6.7546999105161005E-8</c:v>
                </c:pt>
                <c:pt idx="2672">
                  <c:v>6.8097001815203998E-8</c:v>
                </c:pt>
                <c:pt idx="2673">
                  <c:v>6.7674001513751004E-8</c:v>
                </c:pt>
                <c:pt idx="2674">
                  <c:v>6.8194999869320005E-8</c:v>
                </c:pt>
                <c:pt idx="2675">
                  <c:v>6.8779996809098997E-8</c:v>
                </c:pt>
                <c:pt idx="2676">
                  <c:v>6.8406997399961004E-8</c:v>
                </c:pt>
                <c:pt idx="2677">
                  <c:v>6.8942000552851995E-8</c:v>
                </c:pt>
                <c:pt idx="2678">
                  <c:v>6.8406997399961004E-8</c:v>
                </c:pt>
                <c:pt idx="2679">
                  <c:v>6.8990999579909998E-8</c:v>
                </c:pt>
                <c:pt idx="2680">
                  <c:v>6.9801998847651994E-8</c:v>
                </c:pt>
                <c:pt idx="2681">
                  <c:v>7.0547997665925994E-8</c:v>
                </c:pt>
                <c:pt idx="2682">
                  <c:v>7.0132998075678003E-8</c:v>
                </c:pt>
                <c:pt idx="2683">
                  <c:v>6.97170037256E-8</c:v>
                </c:pt>
                <c:pt idx="2684">
                  <c:v>7.0209999591953E-8</c:v>
                </c:pt>
                <c:pt idx="2685">
                  <c:v>6.9731001417495004E-8</c:v>
                </c:pt>
                <c:pt idx="2686">
                  <c:v>7.0738998658725997E-8</c:v>
                </c:pt>
                <c:pt idx="2687">
                  <c:v>7.1563000858532005E-8</c:v>
                </c:pt>
                <c:pt idx="2688">
                  <c:v>7.1140000557078998E-8</c:v>
                </c:pt>
                <c:pt idx="2689">
                  <c:v>7.1655001931957998E-8</c:v>
                </c:pt>
                <c:pt idx="2690">
                  <c:v>7.0147002873000006E-8</c:v>
                </c:pt>
                <c:pt idx="2691">
                  <c:v>6.9766002752658003E-8</c:v>
                </c:pt>
                <c:pt idx="2692">
                  <c:v>7.0209999591953E-8</c:v>
                </c:pt>
                <c:pt idx="2693">
                  <c:v>7.1422000758047996E-8</c:v>
                </c:pt>
                <c:pt idx="2694">
                  <c:v>7.2021002495147999E-8</c:v>
                </c:pt>
                <c:pt idx="2695">
                  <c:v>7.0859002221368004E-8</c:v>
                </c:pt>
                <c:pt idx="2696">
                  <c:v>6.9991997975194007E-8</c:v>
                </c:pt>
                <c:pt idx="2697">
                  <c:v>7.1118996913809996E-8</c:v>
                </c:pt>
                <c:pt idx="2698">
                  <c:v>7.0725000966830994E-8</c:v>
                </c:pt>
                <c:pt idx="2699">
                  <c:v>7.0350999692436996E-8</c:v>
                </c:pt>
                <c:pt idx="2700">
                  <c:v>7.1710999804964006E-8</c:v>
                </c:pt>
                <c:pt idx="2701">
                  <c:v>7.2127001260468996E-8</c:v>
                </c:pt>
                <c:pt idx="2702">
                  <c:v>7.1470999785105999E-8</c:v>
                </c:pt>
                <c:pt idx="2703">
                  <c:v>7.1027997705641994E-8</c:v>
                </c:pt>
                <c:pt idx="2704">
                  <c:v>7.1527999523369006E-8</c:v>
                </c:pt>
                <c:pt idx="2705">
                  <c:v>7.2098998771252994E-8</c:v>
                </c:pt>
                <c:pt idx="2706">
                  <c:v>7.0999000456595002E-8</c:v>
                </c:pt>
                <c:pt idx="2707">
                  <c:v>7.1549003166637995E-8</c:v>
                </c:pt>
                <c:pt idx="2708">
                  <c:v>7.2261002515006006E-8</c:v>
                </c:pt>
                <c:pt idx="2709">
                  <c:v>7.2703997489042998E-8</c:v>
                </c:pt>
                <c:pt idx="2710">
                  <c:v>7.1422000758047996E-8</c:v>
                </c:pt>
                <c:pt idx="2711">
                  <c:v>7.0963999121432002E-8</c:v>
                </c:pt>
                <c:pt idx="2712">
                  <c:v>7.0577002020399999E-8</c:v>
                </c:pt>
                <c:pt idx="2713">
                  <c:v>7.094300258359E-8</c:v>
                </c:pt>
                <c:pt idx="2714">
                  <c:v>7.1549003166637995E-8</c:v>
                </c:pt>
                <c:pt idx="2715">
                  <c:v>7.2612998280874004E-8</c:v>
                </c:pt>
                <c:pt idx="2716">
                  <c:v>7.3353000118458995E-8</c:v>
                </c:pt>
                <c:pt idx="2717">
                  <c:v>7.3754002016813002E-8</c:v>
                </c:pt>
                <c:pt idx="2718">
                  <c:v>7.3064001071542999E-8</c:v>
                </c:pt>
                <c:pt idx="2719">
                  <c:v>7.2676002105253997E-8</c:v>
                </c:pt>
                <c:pt idx="2720">
                  <c:v>7.2238997006480005E-8</c:v>
                </c:pt>
                <c:pt idx="2721">
                  <c:v>7.1408003066153006E-8</c:v>
                </c:pt>
                <c:pt idx="2722">
                  <c:v>7.2605999434927005E-8</c:v>
                </c:pt>
                <c:pt idx="2723">
                  <c:v>7.1527999523369006E-8</c:v>
                </c:pt>
                <c:pt idx="2724">
                  <c:v>7.1936000267669005E-8</c:v>
                </c:pt>
                <c:pt idx="2725">
                  <c:v>7.2323999233958999E-8</c:v>
                </c:pt>
                <c:pt idx="2726">
                  <c:v>7.1922002575774995E-8</c:v>
                </c:pt>
                <c:pt idx="2727">
                  <c:v>7.1338000395826E-8</c:v>
                </c:pt>
                <c:pt idx="2728">
                  <c:v>7.1838002213552999E-8</c:v>
                </c:pt>
                <c:pt idx="2729">
                  <c:v>7.2288997898794994E-8</c:v>
                </c:pt>
                <c:pt idx="2730">
                  <c:v>7.1217996833184006E-8</c:v>
                </c:pt>
                <c:pt idx="2731">
                  <c:v>7.2224999314585002E-8</c:v>
                </c:pt>
                <c:pt idx="2732">
                  <c:v>7.2711998200248001E-8</c:v>
                </c:pt>
                <c:pt idx="2733">
                  <c:v>7.3240002507191001E-8</c:v>
                </c:pt>
                <c:pt idx="2734">
                  <c:v>7.1986001159984999E-8</c:v>
                </c:pt>
                <c:pt idx="2735">
                  <c:v>7.1428999603994995E-8</c:v>
                </c:pt>
                <c:pt idx="2736">
                  <c:v>7.1964997516715997E-8</c:v>
                </c:pt>
                <c:pt idx="2737">
                  <c:v>7.1104999221915998E-8</c:v>
                </c:pt>
                <c:pt idx="2738">
                  <c:v>7.1618998731536994E-8</c:v>
                </c:pt>
                <c:pt idx="2739">
                  <c:v>7.1697002113069003E-8</c:v>
                </c:pt>
                <c:pt idx="2740">
                  <c:v>7.0851001510163994E-8</c:v>
                </c:pt>
                <c:pt idx="2741">
                  <c:v>7.0485000946974006E-8</c:v>
                </c:pt>
                <c:pt idx="2742">
                  <c:v>7.0125999229731004E-8</c:v>
                </c:pt>
                <c:pt idx="2743">
                  <c:v>7.0527001128084997E-8</c:v>
                </c:pt>
                <c:pt idx="2744">
                  <c:v>7.0040997002251997E-8</c:v>
                </c:pt>
                <c:pt idx="2745">
                  <c:v>7.0443000765863002E-8</c:v>
                </c:pt>
                <c:pt idx="2746">
                  <c:v>7.1014000013747004E-8</c:v>
                </c:pt>
                <c:pt idx="2747">
                  <c:v>7.0612003355564005E-8</c:v>
                </c:pt>
                <c:pt idx="2748">
                  <c:v>7.1176003757500002E-8</c:v>
                </c:pt>
                <c:pt idx="2749">
                  <c:v>7.0315998357273003E-8</c:v>
                </c:pt>
                <c:pt idx="2750">
                  <c:v>7.0443000765863002E-8</c:v>
                </c:pt>
                <c:pt idx="2751">
                  <c:v>7.0809001329053003E-8</c:v>
                </c:pt>
                <c:pt idx="2752">
                  <c:v>7.0787997685784E-8</c:v>
                </c:pt>
                <c:pt idx="2753">
                  <c:v>7.0357998538383994E-8</c:v>
                </c:pt>
                <c:pt idx="2754">
                  <c:v>6.9907002853142E-8</c:v>
                </c:pt>
                <c:pt idx="2755">
                  <c:v>7.0392999873548E-8</c:v>
                </c:pt>
                <c:pt idx="2756">
                  <c:v>7.0026999310357006E-8</c:v>
                </c:pt>
                <c:pt idx="2757">
                  <c:v>7.0456998457756999E-8</c:v>
                </c:pt>
                <c:pt idx="2758">
                  <c:v>7.0075998337416002E-8</c:v>
                </c:pt>
                <c:pt idx="2759">
                  <c:v>7.0463997303705004E-8</c:v>
                </c:pt>
                <c:pt idx="2760">
                  <c:v>7.0985002764701005E-8</c:v>
                </c:pt>
                <c:pt idx="2761">
                  <c:v>7.1485999342258001E-8</c:v>
                </c:pt>
                <c:pt idx="2762">
                  <c:v>7.0562997223077995E-8</c:v>
                </c:pt>
                <c:pt idx="2763">
                  <c:v>7.0590999712293997E-8</c:v>
                </c:pt>
                <c:pt idx="2764">
                  <c:v>7.0957000275483998E-8</c:v>
                </c:pt>
                <c:pt idx="2765">
                  <c:v>7.1400997114778994E-8</c:v>
                </c:pt>
                <c:pt idx="2766">
                  <c:v>7.0711003274936996E-8</c:v>
                </c:pt>
                <c:pt idx="2767">
                  <c:v>7.1146999403027003E-8</c:v>
                </c:pt>
                <c:pt idx="2768">
                  <c:v>7.1618998731536994E-8</c:v>
                </c:pt>
                <c:pt idx="2769">
                  <c:v>7.1146999403027003E-8</c:v>
                </c:pt>
                <c:pt idx="2770">
                  <c:v>7.1563000858532005E-8</c:v>
                </c:pt>
                <c:pt idx="2771">
                  <c:v>7.1986001159984999E-8</c:v>
                </c:pt>
                <c:pt idx="2772">
                  <c:v>7.1507002985527003E-8</c:v>
                </c:pt>
                <c:pt idx="2773">
                  <c:v>7.1126002865185001E-8</c:v>
                </c:pt>
                <c:pt idx="2774">
                  <c:v>7.1499997034151999E-8</c:v>
                </c:pt>
                <c:pt idx="2775">
                  <c:v>7.1020998859694003E-8</c:v>
                </c:pt>
                <c:pt idx="2776">
                  <c:v>7.1393998268831995E-8</c:v>
                </c:pt>
                <c:pt idx="2777">
                  <c:v>7.2218000468638003E-8</c:v>
                </c:pt>
                <c:pt idx="2778">
                  <c:v>7.1351998087721004E-8</c:v>
                </c:pt>
                <c:pt idx="2779">
                  <c:v>7.1766997677968995E-8</c:v>
                </c:pt>
                <c:pt idx="2780">
                  <c:v>7.1380000576937005E-8</c:v>
                </c:pt>
                <c:pt idx="2781">
                  <c:v>7.1789003186494996E-8</c:v>
                </c:pt>
                <c:pt idx="2782">
                  <c:v>7.1316001992727E-8</c:v>
                </c:pt>
                <c:pt idx="2783">
                  <c:v>7.1759998832021996E-8</c:v>
                </c:pt>
                <c:pt idx="2784">
                  <c:v>7.3677000500538005E-8</c:v>
                </c:pt>
                <c:pt idx="2785">
                  <c:v>7.1752999986074005E-8</c:v>
                </c:pt>
                <c:pt idx="2786">
                  <c:v>7.2211001622691005E-8</c:v>
                </c:pt>
                <c:pt idx="2787">
                  <c:v>7.2641000770090997E-8</c:v>
                </c:pt>
                <c:pt idx="2788">
                  <c:v>7.2268001360953005E-8</c:v>
                </c:pt>
                <c:pt idx="2789">
                  <c:v>7.1704000959016002E-8</c:v>
                </c:pt>
                <c:pt idx="2790">
                  <c:v>7.1183002603447994E-8</c:v>
                </c:pt>
                <c:pt idx="2791">
                  <c:v>7.1541997215263003E-8</c:v>
                </c:pt>
                <c:pt idx="2792">
                  <c:v>7.1950999824820994E-8</c:v>
                </c:pt>
                <c:pt idx="2793">
                  <c:v>7.1591003347748007E-8</c:v>
                </c:pt>
                <c:pt idx="2794">
                  <c:v>7.1950999824820994E-8</c:v>
                </c:pt>
                <c:pt idx="2795">
                  <c:v>7.1492998188205E-8</c:v>
                </c:pt>
                <c:pt idx="2796">
                  <c:v>7.1111998067862997E-8</c:v>
                </c:pt>
                <c:pt idx="2797">
                  <c:v>7.1563000858532005E-8</c:v>
                </c:pt>
                <c:pt idx="2798">
                  <c:v>7.1104999221915998E-8</c:v>
                </c:pt>
                <c:pt idx="2799">
                  <c:v>7.1507002985527003E-8</c:v>
                </c:pt>
                <c:pt idx="2800">
                  <c:v>7.1104999221915998E-8</c:v>
                </c:pt>
                <c:pt idx="2801">
                  <c:v>7.1972003468089996E-8</c:v>
                </c:pt>
                <c:pt idx="2802">
                  <c:v>7.1485999342258001E-8</c:v>
                </c:pt>
                <c:pt idx="2803">
                  <c:v>7.1091001530020995E-8</c:v>
                </c:pt>
                <c:pt idx="2804">
                  <c:v>7.1450003247263997E-8</c:v>
                </c:pt>
                <c:pt idx="2805">
                  <c:v>7.1042002502963005E-8</c:v>
                </c:pt>
                <c:pt idx="2806">
                  <c:v>7.1457002093210996E-8</c:v>
                </c:pt>
                <c:pt idx="2807">
                  <c:v>7.1838002213552999E-8</c:v>
                </c:pt>
                <c:pt idx="2808">
                  <c:v>7.2696998643095999E-8</c:v>
                </c:pt>
                <c:pt idx="2809">
                  <c:v>7.2323999233958999E-8</c:v>
                </c:pt>
                <c:pt idx="2810">
                  <c:v>7.1492998188205E-8</c:v>
                </c:pt>
                <c:pt idx="2811">
                  <c:v>7.1507002985527003E-8</c:v>
                </c:pt>
                <c:pt idx="2812">
                  <c:v>7.1894000086558993E-8</c:v>
                </c:pt>
                <c:pt idx="2813">
                  <c:v>7.1485999342258001E-8</c:v>
                </c:pt>
                <c:pt idx="2814">
                  <c:v>7.1111998067862997E-8</c:v>
                </c:pt>
                <c:pt idx="2815">
                  <c:v>7.1766997677968995E-8</c:v>
                </c:pt>
                <c:pt idx="2816">
                  <c:v>7.1309003146780001E-8</c:v>
                </c:pt>
                <c:pt idx="2817">
                  <c:v>7.2627003078195994E-8</c:v>
                </c:pt>
                <c:pt idx="2818">
                  <c:v>7.2120002414521997E-8</c:v>
                </c:pt>
                <c:pt idx="2819">
                  <c:v>7.1485999342258001E-8</c:v>
                </c:pt>
                <c:pt idx="2820">
                  <c:v>7.1035003657016006E-8</c:v>
                </c:pt>
                <c:pt idx="2821">
                  <c:v>7.1527999523369006E-8</c:v>
                </c:pt>
                <c:pt idx="2822">
                  <c:v>7.1140000557078998E-8</c:v>
                </c:pt>
                <c:pt idx="2823">
                  <c:v>7.0780998839837002E-8</c:v>
                </c:pt>
                <c:pt idx="2824">
                  <c:v>7.1153998248974002E-8</c:v>
                </c:pt>
                <c:pt idx="2825">
                  <c:v>7.0780998839837002E-8</c:v>
                </c:pt>
                <c:pt idx="2826">
                  <c:v>7.0238002081169001E-8</c:v>
                </c:pt>
                <c:pt idx="2827">
                  <c:v>7.0829997866895005E-8</c:v>
                </c:pt>
                <c:pt idx="2828">
                  <c:v>7.0443000765863002E-8</c:v>
                </c:pt>
                <c:pt idx="2829">
                  <c:v>7.0879998759210006E-8</c:v>
                </c:pt>
                <c:pt idx="2830">
                  <c:v>7.1245999322399994E-8</c:v>
                </c:pt>
                <c:pt idx="2831">
                  <c:v>7.0844002664216995E-8</c:v>
                </c:pt>
                <c:pt idx="2832">
                  <c:v>7.0372003335705998E-8</c:v>
                </c:pt>
                <c:pt idx="2833">
                  <c:v>7.0767001147941998E-8</c:v>
                </c:pt>
                <c:pt idx="2834">
                  <c:v>7.0189003054110998E-8</c:v>
                </c:pt>
                <c:pt idx="2835">
                  <c:v>7.0921998940320998E-8</c:v>
                </c:pt>
                <c:pt idx="2836">
                  <c:v>7.0471003255079003E-8</c:v>
                </c:pt>
                <c:pt idx="2837">
                  <c:v>7.0097996740515003E-8</c:v>
                </c:pt>
                <c:pt idx="2838">
                  <c:v>7.0795003637159005E-8</c:v>
                </c:pt>
                <c:pt idx="2839">
                  <c:v>7.0386001027599996E-8</c:v>
                </c:pt>
                <c:pt idx="2840">
                  <c:v>7.0033998156304998E-8</c:v>
                </c:pt>
                <c:pt idx="2841">
                  <c:v>6.8018998433672003E-8</c:v>
                </c:pt>
                <c:pt idx="2842">
                  <c:v>6.1142003460191005E-8</c:v>
                </c:pt>
                <c:pt idx="2843">
                  <c:v>5.4590000075904999E-8</c:v>
                </c:pt>
                <c:pt idx="2844">
                  <c:v>5.3575000436011998E-8</c:v>
                </c:pt>
                <c:pt idx="2845">
                  <c:v>5.3124001198056999E-8</c:v>
                </c:pt>
                <c:pt idx="2846">
                  <c:v>5.2526001326214001E-8</c:v>
                </c:pt>
                <c:pt idx="2847">
                  <c:v>5.1934001987774999E-8</c:v>
                </c:pt>
                <c:pt idx="2848">
                  <c:v>5.1004001022648002E-8</c:v>
                </c:pt>
                <c:pt idx="2849">
                  <c:v>4.9764000920050001E-8</c:v>
                </c:pt>
                <c:pt idx="2850">
                  <c:v>4.8713999944994E-8</c:v>
                </c:pt>
                <c:pt idx="2851">
                  <c:v>4.7198998487374E-8</c:v>
                </c:pt>
                <c:pt idx="2852">
                  <c:v>4.6086000793365998E-8</c:v>
                </c:pt>
                <c:pt idx="2853">
                  <c:v>4.5246999036408002E-8</c:v>
                </c:pt>
                <c:pt idx="2854">
                  <c:v>4.4261000198276002E-8</c:v>
                </c:pt>
                <c:pt idx="2855">
                  <c:v>4.3288999052038E-8</c:v>
                </c:pt>
                <c:pt idx="2856">
                  <c:v>4.2810000877579997E-8</c:v>
                </c:pt>
                <c:pt idx="2857">
                  <c:v>4.1922000093563997E-8</c:v>
                </c:pt>
                <c:pt idx="2858">
                  <c:v>4.1526998728614E-8</c:v>
                </c:pt>
                <c:pt idx="2859">
                  <c:v>4.0795001154947002E-8</c:v>
                </c:pt>
                <c:pt idx="2860">
                  <c:v>4.0182001725952002E-8</c:v>
                </c:pt>
                <c:pt idx="2861">
                  <c:v>3.9490998915425999E-8</c:v>
                </c:pt>
                <c:pt idx="2862">
                  <c:v>3.8856999395875001E-8</c:v>
                </c:pt>
                <c:pt idx="2863">
                  <c:v>3.8427000248475001E-8</c:v>
                </c:pt>
                <c:pt idx="2864">
                  <c:v>4.01890005719E-8</c:v>
                </c:pt>
                <c:pt idx="2865">
                  <c:v>4.6099998485261002E-8</c:v>
                </c:pt>
                <c:pt idx="2866">
                  <c:v>5.0968999687484003E-8</c:v>
                </c:pt>
                <c:pt idx="2867">
                  <c:v>5.1482999197105998E-8</c:v>
                </c:pt>
                <c:pt idx="2868">
                  <c:v>5.1842000914348001E-8</c:v>
                </c:pt>
                <c:pt idx="2869">
                  <c:v>5.1497000441713998E-8</c:v>
                </c:pt>
                <c:pt idx="2870">
                  <c:v>5.1194000150190001E-8</c:v>
                </c:pt>
                <c:pt idx="2871">
                  <c:v>5.0855998523501998E-8</c:v>
                </c:pt>
                <c:pt idx="2872">
                  <c:v>5.0503999204921003E-8</c:v>
                </c:pt>
                <c:pt idx="2873">
                  <c:v>5.0215000158005E-8</c:v>
                </c:pt>
                <c:pt idx="2874">
                  <c:v>4.9954000047592E-8</c:v>
                </c:pt>
                <c:pt idx="2875">
                  <c:v>4.9551999836693999E-8</c:v>
                </c:pt>
                <c:pt idx="2876">
                  <c:v>4.9256001943832003E-8</c:v>
                </c:pt>
                <c:pt idx="2877">
                  <c:v>4.8488001169744001E-8</c:v>
                </c:pt>
                <c:pt idx="2878">
                  <c:v>4.8185000878220003E-8</c:v>
                </c:pt>
                <c:pt idx="2879">
                  <c:v>4.7749001197416999E-8</c:v>
                </c:pt>
                <c:pt idx="2880">
                  <c:v>4.7459998597787E-8</c:v>
                </c:pt>
                <c:pt idx="2881">
                  <c:v>4.7178001949532997E-8</c:v>
                </c:pt>
                <c:pt idx="2882">
                  <c:v>4.6917001839119998E-8</c:v>
                </c:pt>
                <c:pt idx="2883">
                  <c:v>4.6642000484097999E-8</c:v>
                </c:pt>
                <c:pt idx="2884">
                  <c:v>4.6360998595674001E-8</c:v>
                </c:pt>
                <c:pt idx="2885">
                  <c:v>4.6107000883921997E-8</c:v>
                </c:pt>
                <c:pt idx="2886">
                  <c:v>4.5416999938652E-8</c:v>
                </c:pt>
                <c:pt idx="2887">
                  <c:v>4.5170001072847001E-8</c:v>
                </c:pt>
                <c:pt idx="2888">
                  <c:v>4.5642000401357998E-8</c:v>
                </c:pt>
                <c:pt idx="2889">
                  <c:v>4.5402000381499998E-8</c:v>
                </c:pt>
                <c:pt idx="2890">
                  <c:v>4.4557001643852001E-8</c:v>
                </c:pt>
                <c:pt idx="2891">
                  <c:v>4.4267999044223001E-8</c:v>
                </c:pt>
                <c:pt idx="2892">
                  <c:v>4.3978999997306997E-8</c:v>
                </c:pt>
                <c:pt idx="2893">
                  <c:v>4.3690000950392E-8</c:v>
                </c:pt>
                <c:pt idx="2894">
                  <c:v>4.3324000387201999E-8</c:v>
                </c:pt>
                <c:pt idx="2895">
                  <c:v>4.304899903218E-8</c:v>
                </c:pt>
                <c:pt idx="2896">
                  <c:v>4.2766998831212001E-8</c:v>
                </c:pt>
                <c:pt idx="2897">
                  <c:v>4.2393999422075001E-8</c:v>
                </c:pt>
                <c:pt idx="2898">
                  <c:v>4.2183000203977003E-8</c:v>
                </c:pt>
                <c:pt idx="2899">
                  <c:v>4.1922000093563997E-8</c:v>
                </c:pt>
                <c:pt idx="2900">
                  <c:v>4.1372000936235001E-8</c:v>
                </c:pt>
                <c:pt idx="2901">
                  <c:v>4.1161001718137003E-8</c:v>
                </c:pt>
                <c:pt idx="2902">
                  <c:v>4.1429000674498E-8</c:v>
                </c:pt>
                <c:pt idx="2903">
                  <c:v>4.1161001718137003E-8</c:v>
                </c:pt>
                <c:pt idx="2904">
                  <c:v>4.0823000091449999E-8</c:v>
                </c:pt>
                <c:pt idx="2905">
                  <c:v>4.0610999008095003E-8</c:v>
                </c:pt>
                <c:pt idx="2906">
                  <c:v>4.039300094405E-8</c:v>
                </c:pt>
                <c:pt idx="2907">
                  <c:v>4.0083001806578997E-8</c:v>
                </c:pt>
                <c:pt idx="2908">
                  <c:v>3.9850000632669002E-8</c:v>
                </c:pt>
                <c:pt idx="2909">
                  <c:v>3.9582999988851999E-8</c:v>
                </c:pt>
                <c:pt idx="2910">
                  <c:v>3.9300999787883001E-8</c:v>
                </c:pt>
                <c:pt idx="2911">
                  <c:v>3.9597001233459999E-8</c:v>
                </c:pt>
                <c:pt idx="2912">
                  <c:v>3.9300999787883001E-8</c:v>
                </c:pt>
                <c:pt idx="2913">
                  <c:v>3.9054000922079001E-8</c:v>
                </c:pt>
                <c:pt idx="2914">
                  <c:v>3.8856999395875001E-8</c:v>
                </c:pt>
                <c:pt idx="2915">
                  <c:v>3.8603001684123003E-8</c:v>
                </c:pt>
                <c:pt idx="2916">
                  <c:v>3.8406000157920002E-8</c:v>
                </c:pt>
                <c:pt idx="2917">
                  <c:v>3.8174000849266998E-8</c:v>
                </c:pt>
                <c:pt idx="2918">
                  <c:v>3.7961999765912002E-8</c:v>
                </c:pt>
                <c:pt idx="2919">
                  <c:v>3.7723001611311999E-8</c:v>
                </c:pt>
                <c:pt idx="2920">
                  <c:v>3.7532000618512003E-8</c:v>
                </c:pt>
                <c:pt idx="2921">
                  <c:v>3.7279001219304E-8</c:v>
                </c:pt>
                <c:pt idx="2922">
                  <c:v>3.7490000437400998E-8</c:v>
                </c:pt>
                <c:pt idx="2923">
                  <c:v>3.7088998539047997E-8</c:v>
                </c:pt>
                <c:pt idx="2924">
                  <c:v>3.6890998700301002E-8</c:v>
                </c:pt>
                <c:pt idx="2925">
                  <c:v>3.6608998499331997E-8</c:v>
                </c:pt>
                <c:pt idx="2926">
                  <c:v>3.6877001008405998E-8</c:v>
                </c:pt>
                <c:pt idx="2927">
                  <c:v>3.6580999562829999E-8</c:v>
                </c:pt>
                <c:pt idx="2928">
                  <c:v>3.6088000143764002E-8</c:v>
                </c:pt>
                <c:pt idx="2929">
                  <c:v>3.5890998617560002E-8</c:v>
                </c:pt>
                <c:pt idx="2930">
                  <c:v>3.5708001888678998E-8</c:v>
                </c:pt>
                <c:pt idx="2931">
                  <c:v>3.5919001106777002E-8</c:v>
                </c:pt>
                <c:pt idx="2932">
                  <c:v>3.5736000825182002E-8</c:v>
                </c:pt>
                <c:pt idx="2933">
                  <c:v>3.5517000895879001E-8</c:v>
                </c:pt>
                <c:pt idx="2934">
                  <c:v>3.5334000614284E-8</c:v>
                </c:pt>
                <c:pt idx="2935">
                  <c:v>3.5058999259263001E-8</c:v>
                </c:pt>
                <c:pt idx="2936">
                  <c:v>3.4883001376329002E-8</c:v>
                </c:pt>
                <c:pt idx="2937">
                  <c:v>3.5066001657924002E-8</c:v>
                </c:pt>
                <c:pt idx="2938">
                  <c:v>3.4721001185289001E-8</c:v>
                </c:pt>
                <c:pt idx="2939">
                  <c:v>3.4538000903694E-8</c:v>
                </c:pt>
                <c:pt idx="2940">
                  <c:v>3.4340999377490999E-8</c:v>
                </c:pt>
                <c:pt idx="2941">
                  <c:v>3.4530998505032998E-8</c:v>
                </c:pt>
                <c:pt idx="2942">
                  <c:v>3.4319999286935999E-8</c:v>
                </c:pt>
                <c:pt idx="2943">
                  <c:v>3.4523999659085999E-8</c:v>
                </c:pt>
                <c:pt idx="2944">
                  <c:v>3.4706999940681E-8</c:v>
                </c:pt>
                <c:pt idx="2945">
                  <c:v>3.4235000612171002E-8</c:v>
                </c:pt>
                <c:pt idx="2946">
                  <c:v>3.4424999739713001E-8</c:v>
                </c:pt>
                <c:pt idx="2947">
                  <c:v>3.4235000612171002E-8</c:v>
                </c:pt>
                <c:pt idx="2948">
                  <c:v>3.3925001474699E-8</c:v>
                </c:pt>
                <c:pt idx="2949">
                  <c:v>3.4115000602241999E-8</c:v>
                </c:pt>
                <c:pt idx="2950">
                  <c:v>3.3862001203033003E-8</c:v>
                </c:pt>
                <c:pt idx="2951">
                  <c:v>3.4066001575184002E-8</c:v>
                </c:pt>
                <c:pt idx="2952">
                  <c:v>3.3629000029123001E-8</c:v>
                </c:pt>
                <c:pt idx="2953">
                  <c:v>3.5361999550786998E-8</c:v>
                </c:pt>
                <c:pt idx="2954">
                  <c:v>3.7799999574872001E-8</c:v>
                </c:pt>
                <c:pt idx="2955">
                  <c:v>3.8624001774679002E-8</c:v>
                </c:pt>
                <c:pt idx="2956">
                  <c:v>3.8926998513489003E-8</c:v>
                </c:pt>
                <c:pt idx="2957">
                  <c:v>3.9132000750897E-8</c:v>
                </c:pt>
                <c:pt idx="2958">
                  <c:v>3.9469998824870001E-8</c:v>
                </c:pt>
                <c:pt idx="2959">
                  <c:v>3.9709998844728001E-8</c:v>
                </c:pt>
                <c:pt idx="2960">
                  <c:v>3.9456001132976003E-8</c:v>
                </c:pt>
                <c:pt idx="2961">
                  <c:v>3.9166998533345997E-8</c:v>
                </c:pt>
                <c:pt idx="2962">
                  <c:v>3.9385000150105003E-8</c:v>
                </c:pt>
                <c:pt idx="2963">
                  <c:v>3.9850000632669002E-8</c:v>
                </c:pt>
                <c:pt idx="2964">
                  <c:v>3.9532999096536997E-8</c:v>
                </c:pt>
                <c:pt idx="2965">
                  <c:v>3.9328998724385998E-8</c:v>
                </c:pt>
                <c:pt idx="2966">
                  <c:v>3.9033000831523003E-8</c:v>
                </c:pt>
                <c:pt idx="2967">
                  <c:v>3.9273000851381003E-8</c:v>
                </c:pt>
                <c:pt idx="2968">
                  <c:v>3.9618001324014999E-8</c:v>
                </c:pt>
                <c:pt idx="2969">
                  <c:v>3.9265998452720001E-8</c:v>
                </c:pt>
                <c:pt idx="2970">
                  <c:v>3.9582999988851999E-8</c:v>
                </c:pt>
                <c:pt idx="2971">
                  <c:v>3.9349998814942003E-8</c:v>
                </c:pt>
                <c:pt idx="2972">
                  <c:v>3.9117999506288E-8</c:v>
                </c:pt>
                <c:pt idx="2973">
                  <c:v>3.9370998905497003E-8</c:v>
                </c:pt>
                <c:pt idx="2974">
                  <c:v>3.9153000841451999E-8</c:v>
                </c:pt>
                <c:pt idx="2975">
                  <c:v>3.8949000469301999E-8</c:v>
                </c:pt>
                <c:pt idx="2976">
                  <c:v>3.9328998724385998E-8</c:v>
                </c:pt>
                <c:pt idx="2977">
                  <c:v>3.8934000912149998E-8</c:v>
                </c:pt>
                <c:pt idx="2978">
                  <c:v>3.9208998714457001E-8</c:v>
                </c:pt>
                <c:pt idx="2979">
                  <c:v>3.9498001314087001E-8</c:v>
                </c:pt>
                <c:pt idx="2980">
                  <c:v>3.9286998543275E-8</c:v>
                </c:pt>
                <c:pt idx="2981">
                  <c:v>3.896300171391E-8</c:v>
                </c:pt>
                <c:pt idx="2982">
                  <c:v>3.9159999687398998E-8</c:v>
                </c:pt>
                <c:pt idx="2983">
                  <c:v>3.8801001522869999E-8</c:v>
                </c:pt>
                <c:pt idx="2984">
                  <c:v>3.8595999285462001E-8</c:v>
                </c:pt>
                <c:pt idx="2985">
                  <c:v>3.8814999214765002E-8</c:v>
                </c:pt>
                <c:pt idx="2986">
                  <c:v>3.8574999194907002E-8</c:v>
                </c:pt>
                <c:pt idx="2987">
                  <c:v>3.8378001221416998E-8</c:v>
                </c:pt>
                <c:pt idx="2988">
                  <c:v>3.8589000439515003E-8</c:v>
                </c:pt>
                <c:pt idx="2989">
                  <c:v>3.8843001703981003E-8</c:v>
                </c:pt>
                <c:pt idx="2990">
                  <c:v>3.8616999376018E-8</c:v>
                </c:pt>
                <c:pt idx="2991">
                  <c:v>3.8835999305320001E-8</c:v>
                </c:pt>
                <c:pt idx="2992">
                  <c:v>3.8574999194907002E-8</c:v>
                </c:pt>
                <c:pt idx="2993">
                  <c:v>3.8822001613425997E-8</c:v>
                </c:pt>
                <c:pt idx="2994">
                  <c:v>3.9060999768026E-8</c:v>
                </c:pt>
                <c:pt idx="2995">
                  <c:v>3.8843001703981003E-8</c:v>
                </c:pt>
                <c:pt idx="2996">
                  <c:v>3.8574999194907002E-8</c:v>
                </c:pt>
                <c:pt idx="2997">
                  <c:v>3.8835999305320001E-8</c:v>
                </c:pt>
                <c:pt idx="2998">
                  <c:v>3.8561001503011999E-8</c:v>
                </c:pt>
                <c:pt idx="2999">
                  <c:v>3.9835999388060002E-8</c:v>
                </c:pt>
                <c:pt idx="3000">
                  <c:v>3.9469998824870001E-8</c:v>
                </c:pt>
                <c:pt idx="3001">
                  <c:v>3.8814999214765002E-8</c:v>
                </c:pt>
                <c:pt idx="3002">
                  <c:v>3.8595999285462001E-8</c:v>
                </c:pt>
                <c:pt idx="3003">
                  <c:v>3.8363999976808998E-8</c:v>
                </c:pt>
                <c:pt idx="3004">
                  <c:v>3.8151998893454001E-8</c:v>
                </c:pt>
                <c:pt idx="3005">
                  <c:v>3.7744001701866999E-8</c:v>
                </c:pt>
                <c:pt idx="3006">
                  <c:v>3.7947998521304002E-8</c:v>
                </c:pt>
                <c:pt idx="3007">
                  <c:v>3.8286000147990999E-8</c:v>
                </c:pt>
                <c:pt idx="3008">
                  <c:v>3.7898999494245998E-8</c:v>
                </c:pt>
                <c:pt idx="3009">
                  <c:v>3.8130998802899002E-8</c:v>
                </c:pt>
                <c:pt idx="3010">
                  <c:v>3.7926998430748003E-8</c:v>
                </c:pt>
                <c:pt idx="3011">
                  <c:v>3.8511998923240998E-8</c:v>
                </c:pt>
                <c:pt idx="3012">
                  <c:v>3.8222999876325001E-8</c:v>
                </c:pt>
                <c:pt idx="3013">
                  <c:v>3.7982999856467001E-8</c:v>
                </c:pt>
                <c:pt idx="3014">
                  <c:v>3.8208998631717001E-8</c:v>
                </c:pt>
                <c:pt idx="3015">
                  <c:v>3.7892000648298999E-8</c:v>
                </c:pt>
                <c:pt idx="3016">
                  <c:v>3.7391000518028E-8</c:v>
                </c:pt>
                <c:pt idx="3017">
                  <c:v>3.7610000447330002E-8</c:v>
                </c:pt>
                <c:pt idx="3018">
                  <c:v>3.8081999775840999E-8</c:v>
                </c:pt>
                <c:pt idx="3019">
                  <c:v>3.787799940369E-8</c:v>
                </c:pt>
                <c:pt idx="3020">
                  <c:v>3.7610000447330002E-8</c:v>
                </c:pt>
                <c:pt idx="3021">
                  <c:v>3.7913000738853999E-8</c:v>
                </c:pt>
                <c:pt idx="3022">
                  <c:v>3.8201999785770002E-8</c:v>
                </c:pt>
                <c:pt idx="3023">
                  <c:v>3.7919999584800998E-8</c:v>
                </c:pt>
                <c:pt idx="3024">
                  <c:v>3.7666001873049E-8</c:v>
                </c:pt>
                <c:pt idx="3025">
                  <c:v>3.7906001892907E-8</c:v>
                </c:pt>
                <c:pt idx="3026">
                  <c:v>3.8096001020448999E-8</c:v>
                </c:pt>
                <c:pt idx="3027">
                  <c:v>3.7806998420819999E-8</c:v>
                </c:pt>
                <c:pt idx="3028">
                  <c:v>3.7616999293277E-8</c:v>
                </c:pt>
                <c:pt idx="3029">
                  <c:v>3.7913000738853999E-8</c:v>
                </c:pt>
                <c:pt idx="3030">
                  <c:v>3.8222999876325001E-8</c:v>
                </c:pt>
                <c:pt idx="3031">
                  <c:v>3.8026001902835997E-8</c:v>
                </c:pt>
                <c:pt idx="3032">
                  <c:v>3.7814000819480001E-8</c:v>
                </c:pt>
                <c:pt idx="3033">
                  <c:v>3.8010998792969999E-8</c:v>
                </c:pt>
                <c:pt idx="3034">
                  <c:v>3.7786001882977997E-8</c:v>
                </c:pt>
                <c:pt idx="3035">
                  <c:v>3.7546001863120003E-8</c:v>
                </c:pt>
                <c:pt idx="3036">
                  <c:v>3.7292998911197997E-8</c:v>
                </c:pt>
                <c:pt idx="3037">
                  <c:v>3.7039001199445999E-8</c:v>
                </c:pt>
                <c:pt idx="3038">
                  <c:v>3.7399001229231997E-8</c:v>
                </c:pt>
                <c:pt idx="3039">
                  <c:v>3.7827998511374998E-8</c:v>
                </c:pt>
                <c:pt idx="3040">
                  <c:v>3.8067998531232998E-8</c:v>
                </c:pt>
                <c:pt idx="3041">
                  <c:v>3.7827998511374998E-8</c:v>
                </c:pt>
                <c:pt idx="3042">
                  <c:v>3.7582001510826998E-8</c:v>
                </c:pt>
                <c:pt idx="3043">
                  <c:v>3.7694000809551997E-8</c:v>
                </c:pt>
                <c:pt idx="3044">
                  <c:v>3.7976001010520003E-8</c:v>
                </c:pt>
                <c:pt idx="3045">
                  <c:v>3.8208998631717001E-8</c:v>
                </c:pt>
                <c:pt idx="3046">
                  <c:v>3.7603001601383003E-8</c:v>
                </c:pt>
                <c:pt idx="3047">
                  <c:v>3.7885001802351001E-8</c:v>
                </c:pt>
                <c:pt idx="3048">
                  <c:v>3.7645001782494001E-8</c:v>
                </c:pt>
                <c:pt idx="3049">
                  <c:v>3.7906001892907E-8</c:v>
                </c:pt>
                <c:pt idx="3050">
                  <c:v>3.7637999383832999E-8</c:v>
                </c:pt>
                <c:pt idx="3051">
                  <c:v>3.7166000055322002E-8</c:v>
                </c:pt>
                <c:pt idx="3052">
                  <c:v>3.7384001672081001E-8</c:v>
                </c:pt>
                <c:pt idx="3053">
                  <c:v>3.7589000356775002E-8</c:v>
                </c:pt>
                <c:pt idx="3054">
                  <c:v>3.7391000518028E-8</c:v>
                </c:pt>
                <c:pt idx="3055">
                  <c:v>3.7096000937708999E-8</c:v>
                </c:pt>
                <c:pt idx="3056">
                  <c:v>3.7391000518028E-8</c:v>
                </c:pt>
                <c:pt idx="3057">
                  <c:v>3.7666001873049E-8</c:v>
                </c:pt>
                <c:pt idx="3058">
                  <c:v>3.7180001299930002E-8</c:v>
                </c:pt>
                <c:pt idx="3059">
                  <c:v>3.7469000346845999E-8</c:v>
                </c:pt>
                <c:pt idx="3060">
                  <c:v>3.7757999393762002E-8</c:v>
                </c:pt>
                <c:pt idx="3061">
                  <c:v>3.7363001581525003E-8</c:v>
                </c:pt>
                <c:pt idx="3062">
                  <c:v>3.7313999001753003E-8</c:v>
                </c:pt>
                <c:pt idx="3063">
                  <c:v>3.6947998438563002E-8</c:v>
                </c:pt>
                <c:pt idx="3064">
                  <c:v>3.6187000063137E-8</c:v>
                </c:pt>
                <c:pt idx="3065">
                  <c:v>3.6467998398848001E-8</c:v>
                </c:pt>
                <c:pt idx="3066">
                  <c:v>3.7010998710229998E-8</c:v>
                </c:pt>
                <c:pt idx="3067">
                  <c:v>3.6736000907922002E-8</c:v>
                </c:pt>
                <c:pt idx="3068">
                  <c:v>3.6467998398848001E-8</c:v>
                </c:pt>
                <c:pt idx="3069">
                  <c:v>3.5327001768337002E-8</c:v>
                </c:pt>
                <c:pt idx="3070">
                  <c:v>3.4982001295702999E-8</c:v>
                </c:pt>
                <c:pt idx="3071">
                  <c:v>3.5848000123906002E-8</c:v>
                </c:pt>
                <c:pt idx="3072">
                  <c:v>3.6694000726810998E-8</c:v>
                </c:pt>
                <c:pt idx="3073">
                  <c:v>3.7187000145877001E-8</c:v>
                </c:pt>
                <c:pt idx="3074">
                  <c:v>3.7384001672081001E-8</c:v>
                </c:pt>
                <c:pt idx="3075">
                  <c:v>3.7172998901269E-8</c:v>
                </c:pt>
                <c:pt idx="3076">
                  <c:v>3.6898001098961997E-8</c:v>
                </c:pt>
                <c:pt idx="3077">
                  <c:v>3.7096000937708999E-8</c:v>
                </c:pt>
                <c:pt idx="3078">
                  <c:v>3.7334999092309002E-8</c:v>
                </c:pt>
                <c:pt idx="3079">
                  <c:v>3.7130998720158002E-8</c:v>
                </c:pt>
                <c:pt idx="3080">
                  <c:v>3.7355999182864001E-8</c:v>
                </c:pt>
                <c:pt idx="3081">
                  <c:v>3.7130998720158002E-8</c:v>
                </c:pt>
                <c:pt idx="3082">
                  <c:v>3.6940999592616003E-8</c:v>
                </c:pt>
                <c:pt idx="3083">
                  <c:v>3.7138001118818998E-8</c:v>
                </c:pt>
                <c:pt idx="3084">
                  <c:v>3.7399001229231997E-8</c:v>
                </c:pt>
                <c:pt idx="3085">
                  <c:v>3.7744001701866999E-8</c:v>
                </c:pt>
                <c:pt idx="3086">
                  <c:v>3.7427000165735001E-8</c:v>
                </c:pt>
                <c:pt idx="3087">
                  <c:v>3.7144999964767002E-8</c:v>
                </c:pt>
                <c:pt idx="3088">
                  <c:v>3.6807001890793002E-8</c:v>
                </c:pt>
                <c:pt idx="3089">
                  <c:v>3.7081001380556997E-8</c:v>
                </c:pt>
                <c:pt idx="3090">
                  <c:v>3.7292998911197997E-8</c:v>
                </c:pt>
                <c:pt idx="3091">
                  <c:v>3.6989998619674E-8</c:v>
                </c:pt>
                <c:pt idx="3092">
                  <c:v>3.7235999172934998E-8</c:v>
                </c:pt>
                <c:pt idx="3093">
                  <c:v>3.6940999592616003E-8</c:v>
                </c:pt>
                <c:pt idx="3094">
                  <c:v>3.1875000416902998E-8</c:v>
                </c:pt>
                <c:pt idx="3095">
                  <c:v>2.2645000541387999E-8</c:v>
                </c:pt>
                <c:pt idx="3096">
                  <c:v>1.9510000726086E-8</c:v>
                </c:pt>
                <c:pt idx="3097">
                  <c:v>1.8480999841586001E-8</c:v>
                </c:pt>
                <c:pt idx="3098">
                  <c:v>1.7889000503146E-8</c:v>
                </c:pt>
                <c:pt idx="3099">
                  <c:v>1.7754999248609E-8</c:v>
                </c:pt>
                <c:pt idx="3100">
                  <c:v>1.7275999297793999E-8</c:v>
                </c:pt>
                <c:pt idx="3101">
                  <c:v>1.6973000782627E-8</c:v>
                </c:pt>
                <c:pt idx="3102">
                  <c:v>1.6628000309993E-8</c:v>
                </c:pt>
                <c:pt idx="3103">
                  <c:v>1.6113000711470999E-8</c:v>
                </c:pt>
                <c:pt idx="3104">
                  <c:v>1.6015000880998E-8</c:v>
                </c:pt>
                <c:pt idx="3105">
                  <c:v>1.5915999185268001E-8</c:v>
                </c:pt>
                <c:pt idx="3106">
                  <c:v>1.5619999516048E-8</c:v>
                </c:pt>
                <c:pt idx="3107">
                  <c:v>1.5401999675645999E-8</c:v>
                </c:pt>
                <c:pt idx="3108">
                  <c:v>1.5155000809841E-8</c:v>
                </c:pt>
                <c:pt idx="3109">
                  <c:v>1.5007000087053E-8</c:v>
                </c:pt>
                <c:pt idx="3110">
                  <c:v>1.5020999555304E-8</c:v>
                </c:pt>
                <c:pt idx="3111">
                  <c:v>1.4838000161887999E-8</c:v>
                </c:pt>
                <c:pt idx="3112">
                  <c:v>1.4922999724831001E-8</c:v>
                </c:pt>
                <c:pt idx="3113">
                  <c:v>1.4774999890221E-8</c:v>
                </c:pt>
                <c:pt idx="3114">
                  <c:v>1.4690000327277999E-8</c:v>
                </c:pt>
                <c:pt idx="3115">
                  <c:v>1.4492999689252999E-8</c:v>
                </c:pt>
                <c:pt idx="3116">
                  <c:v>1.4218000110588E-8</c:v>
                </c:pt>
                <c:pt idx="3117">
                  <c:v>1.4127000014240999E-8</c:v>
                </c:pt>
                <c:pt idx="3118">
                  <c:v>1.4310000295836E-8</c:v>
                </c:pt>
                <c:pt idx="3119">
                  <c:v>1.4232000467017999E-8</c:v>
                </c:pt>
                <c:pt idx="3120">
                  <c:v>1.3972000445506001E-8</c:v>
                </c:pt>
                <c:pt idx="3121">
                  <c:v>1.3831000345021001E-8</c:v>
                </c:pt>
                <c:pt idx="3122">
                  <c:v>1.3979000179631001E-8</c:v>
                </c:pt>
                <c:pt idx="3123">
                  <c:v>1.3886999994384E-8</c:v>
                </c:pt>
                <c:pt idx="3124">
                  <c:v>1.3760000250328999E-8</c:v>
                </c:pt>
                <c:pt idx="3125">
                  <c:v>1.3521000319372E-8</c:v>
                </c:pt>
                <c:pt idx="3126">
                  <c:v>1.3429000134124E-8</c:v>
                </c:pt>
                <c:pt idx="3127">
                  <c:v>1.3408000043569001E-8</c:v>
                </c:pt>
                <c:pt idx="3128">
                  <c:v>1.3330000214751E-8</c:v>
                </c:pt>
                <c:pt idx="3129">
                  <c:v>1.3598000059289E-8</c:v>
                </c:pt>
                <c:pt idx="3130">
                  <c:v>1.3732000425648001E-8</c:v>
                </c:pt>
                <c:pt idx="3131">
                  <c:v>1.3281000299514E-8</c:v>
                </c:pt>
                <c:pt idx="3132">
                  <c:v>1.3020000189101001E-8</c:v>
                </c:pt>
                <c:pt idx="3133">
                  <c:v>1.3239000118404E-8</c:v>
                </c:pt>
                <c:pt idx="3134">
                  <c:v>1.3168000023711001E-8</c:v>
                </c:pt>
                <c:pt idx="3135">
                  <c:v>1.3055999836808E-8</c:v>
                </c:pt>
                <c:pt idx="3136">
                  <c:v>1.3190000203166999E-8</c:v>
                </c:pt>
                <c:pt idx="3137">
                  <c:v>1.2950000183308999E-8</c:v>
                </c:pt>
                <c:pt idx="3138">
                  <c:v>1.2864999732187E-8</c:v>
                </c:pt>
                <c:pt idx="3139">
                  <c:v>1.2823000439254999E-8</c:v>
                </c:pt>
                <c:pt idx="3140">
                  <c:v>1.2739000077033E-8</c:v>
                </c:pt>
                <c:pt idx="3141">
                  <c:v>1.2929000092754E-8</c:v>
                </c:pt>
                <c:pt idx="3142">
                  <c:v>1.3013000454976001E-8</c:v>
                </c:pt>
                <c:pt idx="3143">
                  <c:v>1.2794999726395E-8</c:v>
                </c:pt>
                <c:pt idx="3144">
                  <c:v>1.2604999710675E-8</c:v>
                </c:pt>
                <c:pt idx="3145">
                  <c:v>1.2520000147731E-8</c:v>
                </c:pt>
                <c:pt idx="3146">
                  <c:v>1.2414999694954E-8</c:v>
                </c:pt>
                <c:pt idx="3147">
                  <c:v>1.2266999860344E-8</c:v>
                </c:pt>
                <c:pt idx="3148">
                  <c:v>1.2112000291609E-8</c:v>
                </c:pt>
                <c:pt idx="3149">
                  <c:v>1.2266999860344E-8</c:v>
                </c:pt>
                <c:pt idx="3150">
                  <c:v>1.2351000222565999E-8</c:v>
                </c:pt>
                <c:pt idx="3151">
                  <c:v>1.2435999785509E-8</c:v>
                </c:pt>
                <c:pt idx="3152">
                  <c:v>1.2062000287472E-8</c:v>
                </c:pt>
                <c:pt idx="3153">
                  <c:v>1.2203000387956001E-8</c:v>
                </c:pt>
                <c:pt idx="3154">
                  <c:v>1.214000011629E-8</c:v>
                </c:pt>
                <c:pt idx="3155">
                  <c:v>1.2034000462791E-8</c:v>
                </c:pt>
                <c:pt idx="3156">
                  <c:v>1.1971000191124E-8</c:v>
                </c:pt>
                <c:pt idx="3157">
                  <c:v>1.2054999665167999E-8</c:v>
                </c:pt>
                <c:pt idx="3158">
                  <c:v>1.1857999915321001E-8</c:v>
                </c:pt>
                <c:pt idx="3159">
                  <c:v>1.1765999730073001E-8</c:v>
                </c:pt>
                <c:pt idx="3160">
                  <c:v>1.2005999749931001E-8</c:v>
                </c:pt>
                <c:pt idx="3161">
                  <c:v>1.1999000015805E-8</c:v>
                </c:pt>
                <c:pt idx="3162">
                  <c:v>1.1786999820628999E-8</c:v>
                </c:pt>
                <c:pt idx="3163">
                  <c:v>1.1470000060854E-8</c:v>
                </c:pt>
                <c:pt idx="3164">
                  <c:v>1.1624999629589E-8</c:v>
                </c:pt>
                <c:pt idx="3165">
                  <c:v>1.1716999814837E-8</c:v>
                </c:pt>
                <c:pt idx="3166">
                  <c:v>1.1526999799116E-8</c:v>
                </c:pt>
                <c:pt idx="3167">
                  <c:v>1.1372000230381E-8</c:v>
                </c:pt>
                <c:pt idx="3168">
                  <c:v>1.1526999799116E-8</c:v>
                </c:pt>
                <c:pt idx="3169">
                  <c:v>1.1590000070782E-8</c:v>
                </c:pt>
                <c:pt idx="3170">
                  <c:v>1.1520000064991E-8</c:v>
                </c:pt>
                <c:pt idx="3171">
                  <c:v>1.1265999688703E-8</c:v>
                </c:pt>
                <c:pt idx="3172">
                  <c:v>1.1393000320936001E-8</c:v>
                </c:pt>
                <c:pt idx="3173">
                  <c:v>1.1568999980226999E-8</c:v>
                </c:pt>
                <c:pt idx="3174">
                  <c:v>1.1427999879743E-8</c:v>
                </c:pt>
                <c:pt idx="3175">
                  <c:v>1.1442000236172999E-8</c:v>
                </c:pt>
                <c:pt idx="3176">
                  <c:v>1.1590000070782E-8</c:v>
                </c:pt>
                <c:pt idx="3177">
                  <c:v>1.1463000326728E-8</c:v>
                </c:pt>
                <c:pt idx="3178">
                  <c:v>1.1068999938856999E-8</c:v>
                </c:pt>
                <c:pt idx="3179">
                  <c:v>1.0963000285358E-8</c:v>
                </c:pt>
                <c:pt idx="3180">
                  <c:v>1.1111000119968E-8</c:v>
                </c:pt>
                <c:pt idx="3181">
                  <c:v>1.0948999928927999E-8</c:v>
                </c:pt>
                <c:pt idx="3182">
                  <c:v>1.1005000466469E-8</c:v>
                </c:pt>
                <c:pt idx="3183">
                  <c:v>1.087100010011E-8</c:v>
                </c:pt>
                <c:pt idx="3184">
                  <c:v>1.0970000019483E-8</c:v>
                </c:pt>
                <c:pt idx="3185">
                  <c:v>1.0815000450748E-8</c:v>
                </c:pt>
                <c:pt idx="3186">
                  <c:v>1.0948999928927999E-8</c:v>
                </c:pt>
                <c:pt idx="3187">
                  <c:v>1.1075999672983E-8</c:v>
                </c:pt>
                <c:pt idx="3188">
                  <c:v>1.0963000285358E-8</c:v>
                </c:pt>
                <c:pt idx="3189">
                  <c:v>1.0758999913206999E-8</c:v>
                </c:pt>
                <c:pt idx="3190">
                  <c:v>1.0659999993834E-8</c:v>
                </c:pt>
                <c:pt idx="3191">
                  <c:v>1.0948999928927999E-8</c:v>
                </c:pt>
                <c:pt idx="3192">
                  <c:v>1.0611000078596999E-8</c:v>
                </c:pt>
                <c:pt idx="3193">
                  <c:v>1.0625000435027E-8</c:v>
                </c:pt>
                <c:pt idx="3194">
                  <c:v>1.0745000444956E-8</c:v>
                </c:pt>
                <c:pt idx="3195">
                  <c:v>1.0568999897487001E-8</c:v>
                </c:pt>
                <c:pt idx="3196">
                  <c:v>1.0659999993834E-8</c:v>
                </c:pt>
                <c:pt idx="3197">
                  <c:v>1.0533000249779001E-8</c:v>
                </c:pt>
                <c:pt idx="3198">
                  <c:v>1.0315000409378E-8</c:v>
                </c:pt>
                <c:pt idx="3199">
                  <c:v>1.0491000068669E-8</c:v>
                </c:pt>
                <c:pt idx="3200">
                  <c:v>1.0427999797002E-8</c:v>
                </c:pt>
                <c:pt idx="3201">
                  <c:v>1.0328999877629001E-8</c:v>
                </c:pt>
                <c:pt idx="3202">
                  <c:v>1.0181000043019E-8</c:v>
                </c:pt>
                <c:pt idx="3203">
                  <c:v>1.0132000127782999E-8</c:v>
                </c:pt>
                <c:pt idx="3204">
                  <c:v>1.0469999978113E-8</c:v>
                </c:pt>
                <c:pt idx="3205">
                  <c:v>1.0583000253915999E-8</c:v>
                </c:pt>
                <c:pt idx="3206">
                  <c:v>1.0414000328751E-8</c:v>
                </c:pt>
                <c:pt idx="3207">
                  <c:v>1.0251000048811E-8</c:v>
                </c:pt>
                <c:pt idx="3208">
                  <c:v>1.0104000303101999E-8</c:v>
                </c:pt>
                <c:pt idx="3209">
                  <c:v>1.0181000043019E-8</c:v>
                </c:pt>
                <c:pt idx="3210">
                  <c:v>1.0364000324613999E-8</c:v>
                </c:pt>
                <c:pt idx="3211">
                  <c:v>1.0279999962392999E-8</c:v>
                </c:pt>
                <c:pt idx="3212">
                  <c:v>1.0195000399449E-8</c:v>
                </c:pt>
                <c:pt idx="3213">
                  <c:v>1.007500038952E-8</c:v>
                </c:pt>
                <c:pt idx="3214">
                  <c:v>9.9837000888669999E-9</c:v>
                </c:pt>
                <c:pt idx="3215">
                  <c:v>9.9203001369118994E-9</c:v>
                </c:pt>
                <c:pt idx="3216">
                  <c:v>1.0005000383728E-8</c:v>
                </c:pt>
                <c:pt idx="3217">
                  <c:v>1.0117999771353E-8</c:v>
                </c:pt>
                <c:pt idx="3218">
                  <c:v>9.9626005223286004E-9</c:v>
                </c:pt>
                <c:pt idx="3219">
                  <c:v>9.7935002330019002E-9</c:v>
                </c:pt>
                <c:pt idx="3220">
                  <c:v>9.772399778285E-9</c:v>
                </c:pt>
                <c:pt idx="3221">
                  <c:v>9.8357997302401005E-9</c:v>
                </c:pt>
                <c:pt idx="3222">
                  <c:v>9.9484998017373999E-9</c:v>
                </c:pt>
                <c:pt idx="3223">
                  <c:v>9.8781001156567006E-9</c:v>
                </c:pt>
                <c:pt idx="3224">
                  <c:v>9.8921004720864006E-9</c:v>
                </c:pt>
                <c:pt idx="3225">
                  <c:v>9.6455998743750008E-9</c:v>
                </c:pt>
                <c:pt idx="3226">
                  <c:v>9.8428003525441008E-9</c:v>
                </c:pt>
                <c:pt idx="3227">
                  <c:v>1.0046999676661E-8</c:v>
                </c:pt>
                <c:pt idx="3228">
                  <c:v>9.9696997324372007E-9</c:v>
                </c:pt>
                <c:pt idx="3229">
                  <c:v>9.772399778285E-9</c:v>
                </c:pt>
                <c:pt idx="3230">
                  <c:v>9.8216998978272998E-9</c:v>
                </c:pt>
                <c:pt idx="3231">
                  <c:v>9.7653005681763997E-9</c:v>
                </c:pt>
                <c:pt idx="3232">
                  <c:v>9.4411998219357007E-9</c:v>
                </c:pt>
                <c:pt idx="3233">
                  <c:v>9.7089998263300004E-9</c:v>
                </c:pt>
                <c:pt idx="3234">
                  <c:v>9.6737000632174005E-9</c:v>
                </c:pt>
                <c:pt idx="3235">
                  <c:v>9.6948999939173006E-9</c:v>
                </c:pt>
                <c:pt idx="3236">
                  <c:v>9.7301002810467997E-9</c:v>
                </c:pt>
                <c:pt idx="3237">
                  <c:v>9.6174002095495003E-9</c:v>
                </c:pt>
                <c:pt idx="3238">
                  <c:v>9.6243999436751007E-9</c:v>
                </c:pt>
                <c:pt idx="3239">
                  <c:v>9.4342000878099994E-9</c:v>
                </c:pt>
                <c:pt idx="3240">
                  <c:v>9.7794004005890995E-9</c:v>
                </c:pt>
                <c:pt idx="3241">
                  <c:v>9.7653005681763997E-9</c:v>
                </c:pt>
                <c:pt idx="3242">
                  <c:v>9.4201002553972996E-9</c:v>
                </c:pt>
                <c:pt idx="3243">
                  <c:v>9.5116998721777997E-9</c:v>
                </c:pt>
                <c:pt idx="3244">
                  <c:v>9.4623997526354998E-9</c:v>
                </c:pt>
                <c:pt idx="3245">
                  <c:v>9.3143999180256006E-9</c:v>
                </c:pt>
                <c:pt idx="3246">
                  <c:v>9.2016998465282995E-9</c:v>
                </c:pt>
                <c:pt idx="3247">
                  <c:v>9.3919005905718007E-9</c:v>
                </c:pt>
                <c:pt idx="3248">
                  <c:v>9.3003000856129008E-9</c:v>
                </c:pt>
                <c:pt idx="3249">
                  <c:v>9.2650997984833008E-9</c:v>
                </c:pt>
                <c:pt idx="3250">
                  <c:v>9.5328003268946006E-9</c:v>
                </c:pt>
                <c:pt idx="3251">
                  <c:v>9.3284997504383996E-9</c:v>
                </c:pt>
                <c:pt idx="3252">
                  <c:v>9.2509999660705993E-9</c:v>
                </c:pt>
                <c:pt idx="3253">
                  <c:v>9.2721004207874003E-9</c:v>
                </c:pt>
                <c:pt idx="3254">
                  <c:v>9.3637000375679004E-9</c:v>
                </c:pt>
                <c:pt idx="3255">
                  <c:v>9.3074001839000002E-9</c:v>
                </c:pt>
                <c:pt idx="3256">
                  <c:v>9.1804999158285004E-9</c:v>
                </c:pt>
                <c:pt idx="3257">
                  <c:v>9.3003000856129008E-9</c:v>
                </c:pt>
                <c:pt idx="3258">
                  <c:v>9.4835002073523008E-9</c:v>
                </c:pt>
                <c:pt idx="3259">
                  <c:v>9.3284997504383996E-9</c:v>
                </c:pt>
                <c:pt idx="3260">
                  <c:v>9.2158005671195001E-9</c:v>
                </c:pt>
                <c:pt idx="3261">
                  <c:v>9.2862002532001001E-9</c:v>
                </c:pt>
                <c:pt idx="3262">
                  <c:v>9.2438998677835E-9</c:v>
                </c:pt>
                <c:pt idx="3263">
                  <c:v>8.9621003951379002E-9</c:v>
                </c:pt>
                <c:pt idx="3264">
                  <c:v>9.0677998443311001E-9</c:v>
                </c:pt>
                <c:pt idx="3265">
                  <c:v>9.0819005649223006E-9</c:v>
                </c:pt>
                <c:pt idx="3266">
                  <c:v>8.9338998421339999E-9</c:v>
                </c:pt>
                <c:pt idx="3267">
                  <c:v>9.0677998443311001E-9</c:v>
                </c:pt>
                <c:pt idx="3268">
                  <c:v>9.1664000834156997E-9</c:v>
                </c:pt>
                <c:pt idx="3269">
                  <c:v>9.1804999158285004E-9</c:v>
                </c:pt>
                <c:pt idx="3270">
                  <c:v>9.2721004207874003E-9</c:v>
                </c:pt>
                <c:pt idx="3271">
                  <c:v>9.1735001817028007E-9</c:v>
                </c:pt>
                <c:pt idx="3272">
                  <c:v>9.2438998677835E-9</c:v>
                </c:pt>
                <c:pt idx="3273">
                  <c:v>9.0677998443311001E-9</c:v>
                </c:pt>
                <c:pt idx="3274">
                  <c:v>8.8211997706367005E-9</c:v>
                </c:pt>
                <c:pt idx="3275">
                  <c:v>8.8845997225917001E-9</c:v>
                </c:pt>
                <c:pt idx="3276">
                  <c:v>9.0819005649223006E-9</c:v>
                </c:pt>
                <c:pt idx="3277">
                  <c:v>9.0184997247888995E-9</c:v>
                </c:pt>
                <c:pt idx="3278">
                  <c:v>9.1101002297477995E-9</c:v>
                </c:pt>
                <c:pt idx="3279">
                  <c:v>8.8987004431829006E-9</c:v>
                </c:pt>
                <c:pt idx="3280">
                  <c:v>8.7789002733983993E-9</c:v>
                </c:pt>
                <c:pt idx="3281">
                  <c:v>8.8353004912278001E-9</c:v>
                </c:pt>
                <c:pt idx="3282">
                  <c:v>8.9269001080083002E-9</c:v>
                </c:pt>
                <c:pt idx="3283">
                  <c:v>8.5675999628165002E-9</c:v>
                </c:pt>
                <c:pt idx="3284">
                  <c:v>8.9409999404210992E-9</c:v>
                </c:pt>
                <c:pt idx="3285">
                  <c:v>9.0960003973350004E-9</c:v>
                </c:pt>
                <c:pt idx="3286">
                  <c:v>8.6521003694884001E-9</c:v>
                </c:pt>
                <c:pt idx="3287">
                  <c:v>8.6803000343139006E-9</c:v>
                </c:pt>
                <c:pt idx="3288">
                  <c:v>8.8282998689237998E-9</c:v>
                </c:pt>
                <c:pt idx="3289">
                  <c:v>8.6662002019010999E-9</c:v>
                </c:pt>
                <c:pt idx="3290">
                  <c:v>8.7930001058112E-9</c:v>
                </c:pt>
                <c:pt idx="3291">
                  <c:v>8.9128002755956004E-9</c:v>
                </c:pt>
                <c:pt idx="3292">
                  <c:v>8.7577998186816E-9</c:v>
                </c:pt>
                <c:pt idx="3293">
                  <c:v>8.5535001304038005E-9</c:v>
                </c:pt>
                <c:pt idx="3294">
                  <c:v>8.6169000823588001E-9</c:v>
                </c:pt>
                <c:pt idx="3295">
                  <c:v>8.8353004912278001E-9</c:v>
                </c:pt>
                <c:pt idx="3296">
                  <c:v>8.8704998901790003E-9</c:v>
                </c:pt>
                <c:pt idx="3297">
                  <c:v>8.8070999382238998E-9</c:v>
                </c:pt>
                <c:pt idx="3298">
                  <c:v>8.5887004175332996E-9</c:v>
                </c:pt>
                <c:pt idx="3299">
                  <c:v>8.5253004655783E-9</c:v>
                </c:pt>
                <c:pt idx="3300">
                  <c:v>8.6731999360267996E-9</c:v>
                </c:pt>
                <c:pt idx="3301">
                  <c:v>8.7789002733983993E-9</c:v>
                </c:pt>
                <c:pt idx="3302">
                  <c:v>8.4901001784487992E-9</c:v>
                </c:pt>
                <c:pt idx="3303">
                  <c:v>8.4619005136233004E-9</c:v>
                </c:pt>
                <c:pt idx="3304">
                  <c:v>8.5323001997039997E-9</c:v>
                </c:pt>
                <c:pt idx="3305">
                  <c:v>8.5816003192462995E-9</c:v>
                </c:pt>
                <c:pt idx="3306">
                  <c:v>8.5535001304038005E-9</c:v>
                </c:pt>
                <c:pt idx="3307">
                  <c:v>8.6028002499461003E-9</c:v>
                </c:pt>
                <c:pt idx="3308">
                  <c:v>8.3914004633811998E-9</c:v>
                </c:pt>
                <c:pt idx="3309">
                  <c:v>8.5041005348784992E-9</c:v>
                </c:pt>
                <c:pt idx="3310">
                  <c:v>8.6521003694884001E-9</c:v>
                </c:pt>
                <c:pt idx="3311">
                  <c:v>8.4689002477489008E-9</c:v>
                </c:pt>
                <c:pt idx="3312">
                  <c:v>8.1448003896866993E-9</c:v>
                </c:pt>
                <c:pt idx="3313">
                  <c:v>8.3631999103772995E-9</c:v>
                </c:pt>
                <c:pt idx="3314">
                  <c:v>8.3069000567092999E-9</c:v>
                </c:pt>
                <c:pt idx="3315">
                  <c:v>8.3772997427899992E-9</c:v>
                </c:pt>
                <c:pt idx="3316">
                  <c:v>8.5182003672912006E-9</c:v>
                </c:pt>
                <c:pt idx="3317">
                  <c:v>8.5041005348784992E-9</c:v>
                </c:pt>
                <c:pt idx="3318">
                  <c:v>8.4619005136233004E-9</c:v>
                </c:pt>
                <c:pt idx="3319">
                  <c:v>8.5041005348784992E-9</c:v>
                </c:pt>
                <c:pt idx="3320">
                  <c:v>8.2857001260095008E-9</c:v>
                </c:pt>
                <c:pt idx="3321">
                  <c:v>8.4196001282065994E-9</c:v>
                </c:pt>
                <c:pt idx="3322">
                  <c:v>8.5041005348784992E-9</c:v>
                </c:pt>
                <c:pt idx="3323">
                  <c:v>8.3421003438389E-9</c:v>
                </c:pt>
                <c:pt idx="3324">
                  <c:v>8.4196001282065994E-9</c:v>
                </c:pt>
                <c:pt idx="3325">
                  <c:v>8.5675999628165002E-9</c:v>
                </c:pt>
                <c:pt idx="3326">
                  <c:v>8.3843998410771002E-9</c:v>
                </c:pt>
                <c:pt idx="3327">
                  <c:v>8.2153004399287999E-9</c:v>
                </c:pt>
                <c:pt idx="3328">
                  <c:v>8.3631999103772995E-9</c:v>
                </c:pt>
                <c:pt idx="3329">
                  <c:v>8.4477997930320998E-9</c:v>
                </c:pt>
                <c:pt idx="3330">
                  <c:v>8.3138997908349996E-9</c:v>
                </c:pt>
                <c:pt idx="3331">
                  <c:v>8.2297999526303994E-9</c:v>
                </c:pt>
                <c:pt idx="3332">
                  <c:v>8.1770998860975008E-9</c:v>
                </c:pt>
                <c:pt idx="3333">
                  <c:v>8.1314004418687E-9</c:v>
                </c:pt>
                <c:pt idx="3334">
                  <c:v>8.0902999854970006E-9</c:v>
                </c:pt>
                <c:pt idx="3335">
                  <c:v>8.0452000617015007E-9</c:v>
                </c:pt>
                <c:pt idx="3336">
                  <c:v>8.0028002003018992E-9</c:v>
                </c:pt>
                <c:pt idx="3337">
                  <c:v>7.9629005611537005E-9</c:v>
                </c:pt>
                <c:pt idx="3338">
                  <c:v>7.9185005219528995E-9</c:v>
                </c:pt>
                <c:pt idx="3339">
                  <c:v>7.8767001809864996E-9</c:v>
                </c:pt>
                <c:pt idx="3340">
                  <c:v>7.8348998400202006E-9</c:v>
                </c:pt>
                <c:pt idx="3341">
                  <c:v>7.7918000940257992E-9</c:v>
                </c:pt>
                <c:pt idx="3342">
                  <c:v>7.7441999479788005E-9</c:v>
                </c:pt>
                <c:pt idx="3343">
                  <c:v>7.7009998378229995E-9</c:v>
                </c:pt>
                <c:pt idx="3344">
                  <c:v>7.6514998781363002E-9</c:v>
                </c:pt>
                <c:pt idx="3345">
                  <c:v>7.6109998303763992E-9</c:v>
                </c:pt>
                <c:pt idx="3346">
                  <c:v>7.5697998980217992E-9</c:v>
                </c:pt>
                <c:pt idx="3347">
                  <c:v>7.5306001434682995E-9</c:v>
                </c:pt>
                <c:pt idx="3348">
                  <c:v>7.4862001042675001E-9</c:v>
                </c:pt>
                <c:pt idx="3349">
                  <c:v>1.6927000245914E-8</c:v>
                </c:pt>
                <c:pt idx="3350">
                  <c:v>1.6055000884307E-8</c:v>
                </c:pt>
                <c:pt idx="3351">
                  <c:v>1.5726000057724999E-8</c:v>
                </c:pt>
                <c:pt idx="3352">
                  <c:v>1.6029000349248999E-8</c:v>
                </c:pt>
                <c:pt idx="3353">
                  <c:v>1.6254000811955001E-8</c:v>
                </c:pt>
                <c:pt idx="3354">
                  <c:v>1.6508000300064E-8</c:v>
                </c:pt>
                <c:pt idx="3355">
                  <c:v>1.6740999697618E-8</c:v>
                </c:pt>
                <c:pt idx="3356">
                  <c:v>1.6889000420406E-8</c:v>
                </c:pt>
                <c:pt idx="3357">
                  <c:v>1.7043999989141002E-8</c:v>
                </c:pt>
                <c:pt idx="3358">
                  <c:v>1.7170000532473999E-8</c:v>
                </c:pt>
                <c:pt idx="3359">
                  <c:v>1.7304000010654001E-8</c:v>
                </c:pt>
                <c:pt idx="3360">
                  <c:v>1.7086000170251999E-8</c:v>
                </c:pt>
                <c:pt idx="3361">
                  <c:v>1.7311000632958001E-8</c:v>
                </c:pt>
                <c:pt idx="3362">
                  <c:v>1.7782999961468998E-8</c:v>
                </c:pt>
                <c:pt idx="3363">
                  <c:v>1.7931000684257001E-8</c:v>
                </c:pt>
                <c:pt idx="3364">
                  <c:v>1.7685000130996E-8</c:v>
                </c:pt>
                <c:pt idx="3365">
                  <c:v>1.7937999530204E-8</c:v>
                </c:pt>
                <c:pt idx="3366">
                  <c:v>1.7839999699730999E-8</c:v>
                </c:pt>
                <c:pt idx="3367">
                  <c:v>1.7748000402662001E-8</c:v>
                </c:pt>
                <c:pt idx="3368">
                  <c:v>1.7952000774812001E-8</c:v>
                </c:pt>
                <c:pt idx="3369">
                  <c:v>1.7889000503146E-8</c:v>
                </c:pt>
                <c:pt idx="3370">
                  <c:v>1.7980999800216001E-8</c:v>
                </c:pt>
                <c:pt idx="3371">
                  <c:v>1.7868000412591001E-8</c:v>
                </c:pt>
                <c:pt idx="3372">
                  <c:v>1.7775999339165001E-8</c:v>
                </c:pt>
                <c:pt idx="3373">
                  <c:v>1.7895999349092999E-8</c:v>
                </c:pt>
                <c:pt idx="3374">
                  <c:v>1.8051000694186001E-8</c:v>
                </c:pt>
                <c:pt idx="3375">
                  <c:v>1.7881999880842E-8</c:v>
                </c:pt>
                <c:pt idx="3376">
                  <c:v>1.8150000613559E-8</c:v>
                </c:pt>
                <c:pt idx="3377">
                  <c:v>1.9699999853627999E-8</c:v>
                </c:pt>
                <c:pt idx="3378">
                  <c:v>2.0875999595659999E-8</c:v>
                </c:pt>
                <c:pt idx="3379">
                  <c:v>2.0911999243367E-8</c:v>
                </c:pt>
                <c:pt idx="3380">
                  <c:v>2.1214999534891001E-8</c:v>
                </c:pt>
                <c:pt idx="3381">
                  <c:v>2.1461000088151999E-8</c:v>
                </c:pt>
                <c:pt idx="3382">
                  <c:v>2.1609000810939998E-8</c:v>
                </c:pt>
                <c:pt idx="3383">
                  <c:v>2.1729000820868998E-8</c:v>
                </c:pt>
                <c:pt idx="3384">
                  <c:v>2.1735999666816E-8</c:v>
                </c:pt>
                <c:pt idx="3385">
                  <c:v>2.1926000570716001E-8</c:v>
                </c:pt>
                <c:pt idx="3386">
                  <c:v>2.1890999235552001E-8</c:v>
                </c:pt>
                <c:pt idx="3387">
                  <c:v>2.2025000490088999E-8</c:v>
                </c:pt>
                <c:pt idx="3388">
                  <c:v>2.1890999235552001E-8</c:v>
                </c:pt>
                <c:pt idx="3389">
                  <c:v>2.2145000500017999E-8</c:v>
                </c:pt>
                <c:pt idx="3390">
                  <c:v>2.2418999989782E-8</c:v>
                </c:pt>
                <c:pt idx="3391">
                  <c:v>2.2270999266993002E-8</c:v>
                </c:pt>
                <c:pt idx="3392">
                  <c:v>2.2483000350348001E-8</c:v>
                </c:pt>
                <c:pt idx="3393">
                  <c:v>2.2243000330491E-8</c:v>
                </c:pt>
                <c:pt idx="3394">
                  <c:v>2.2448000791541999E-8</c:v>
                </c:pt>
                <c:pt idx="3395">
                  <c:v>2.2229000862238999E-8</c:v>
                </c:pt>
                <c:pt idx="3396">
                  <c:v>2.2384000430975E-8</c:v>
                </c:pt>
                <c:pt idx="3397">
                  <c:v>2.2581000180820999E-8</c:v>
                </c:pt>
                <c:pt idx="3398">
                  <c:v>2.2722000281306001E-8</c:v>
                </c:pt>
                <c:pt idx="3399">
                  <c:v>2.2912999497748E-8</c:v>
                </c:pt>
                <c:pt idx="3400">
                  <c:v>2.2813999578374999E-8</c:v>
                </c:pt>
                <c:pt idx="3401">
                  <c:v>2.3004000482274E-8</c:v>
                </c:pt>
                <c:pt idx="3402">
                  <c:v>2.286300038179E-8</c:v>
                </c:pt>
                <c:pt idx="3403">
                  <c:v>2.3004000482274E-8</c:v>
                </c:pt>
                <c:pt idx="3404">
                  <c:v>2.2813999578374999E-8</c:v>
                </c:pt>
                <c:pt idx="3405">
                  <c:v>2.2933999588303999E-8</c:v>
                </c:pt>
                <c:pt idx="3406">
                  <c:v>2.2743000371861E-8</c:v>
                </c:pt>
                <c:pt idx="3407">
                  <c:v>2.2869999227736999E-8</c:v>
                </c:pt>
                <c:pt idx="3408">
                  <c:v>2.2750999306708998E-8</c:v>
                </c:pt>
                <c:pt idx="3409">
                  <c:v>2.2876999850040999E-8</c:v>
                </c:pt>
                <c:pt idx="3410">
                  <c:v>2.2757999929012999E-8</c:v>
                </c:pt>
                <c:pt idx="3411">
                  <c:v>2.2786000641872002E-8</c:v>
                </c:pt>
                <c:pt idx="3412">
                  <c:v>2.3257999970382999E-8</c:v>
                </c:pt>
                <c:pt idx="3413">
                  <c:v>2.3109999247594999E-8</c:v>
                </c:pt>
                <c:pt idx="3414">
                  <c:v>2.2912999497748E-8</c:v>
                </c:pt>
                <c:pt idx="3415">
                  <c:v>2.3052999509332E-8</c:v>
                </c:pt>
                <c:pt idx="3416">
                  <c:v>2.3489999279035999E-8</c:v>
                </c:pt>
                <c:pt idx="3417">
                  <c:v>2.3180000141565E-8</c:v>
                </c:pt>
                <c:pt idx="3418">
                  <c:v>2.3355999800856E-8</c:v>
                </c:pt>
                <c:pt idx="3419">
                  <c:v>2.3609999288964999E-8</c:v>
                </c:pt>
                <c:pt idx="3420">
                  <c:v>2.3364000512061E-8</c:v>
                </c:pt>
                <c:pt idx="3421">
                  <c:v>2.3180000141565E-8</c:v>
                </c:pt>
                <c:pt idx="3422">
                  <c:v>2.3469000964838002E-8</c:v>
                </c:pt>
                <c:pt idx="3423">
                  <c:v>2.3595999820714E-8</c:v>
                </c:pt>
                <c:pt idx="3424">
                  <c:v>2.3427000783727E-8</c:v>
                </c:pt>
                <c:pt idx="3425">
                  <c:v>2.3561000261906999E-8</c:v>
                </c:pt>
                <c:pt idx="3426">
                  <c:v>2.3399000070867002E-8</c:v>
                </c:pt>
                <c:pt idx="3427">
                  <c:v>2.3574999730157999E-8</c:v>
                </c:pt>
                <c:pt idx="3428">
                  <c:v>2.3659000092380001E-8</c:v>
                </c:pt>
                <c:pt idx="3429">
                  <c:v>2.3828999218267001E-8</c:v>
                </c:pt>
                <c:pt idx="3430">
                  <c:v>2.4047000835026001E-8</c:v>
                </c:pt>
                <c:pt idx="3431">
                  <c:v>2.3920000202793E-8</c:v>
                </c:pt>
                <c:pt idx="3432">
                  <c:v>2.4109999330335E-8</c:v>
                </c:pt>
                <c:pt idx="3433">
                  <c:v>2.3962000383904002E-8</c:v>
                </c:pt>
                <c:pt idx="3434">
                  <c:v>1.6966000160322999E-8</c:v>
                </c:pt>
                <c:pt idx="3435">
                  <c:v>1.2554999706538E-8</c:v>
                </c:pt>
                <c:pt idx="3436">
                  <c:v>1.2047999931042E-8</c:v>
                </c:pt>
                <c:pt idx="3437">
                  <c:v>1.1611000161338001E-8</c:v>
                </c:pt>
                <c:pt idx="3438">
                  <c:v>1.1314999603939999E-8</c:v>
                </c:pt>
                <c:pt idx="3439">
                  <c:v>1.0976999753608999E-8</c:v>
                </c:pt>
                <c:pt idx="3440">
                  <c:v>1.0885999657262E-8</c:v>
                </c:pt>
                <c:pt idx="3441">
                  <c:v>1.0745000444956E-8</c:v>
                </c:pt>
                <c:pt idx="3442">
                  <c:v>1.0589999988042E-8</c:v>
                </c:pt>
                <c:pt idx="3443">
                  <c:v>1.051899989335E-8</c:v>
                </c:pt>
                <c:pt idx="3444">
                  <c:v>1.0236999692381001E-8</c:v>
                </c:pt>
                <c:pt idx="3445">
                  <c:v>1.006100003309E-8</c:v>
                </c:pt>
                <c:pt idx="3446">
                  <c:v>1.0427999797002E-8</c:v>
                </c:pt>
                <c:pt idx="3447">
                  <c:v>1.4127000014240999E-8</c:v>
                </c:pt>
                <c:pt idx="3448">
                  <c:v>1.7860999790287001E-8</c:v>
                </c:pt>
                <c:pt idx="3449">
                  <c:v>1.8692000836040001E-8</c:v>
                </c:pt>
                <c:pt idx="3450">
                  <c:v>1.912199998344E-8</c:v>
                </c:pt>
                <c:pt idx="3451">
                  <c:v>1.9305000265035001E-8</c:v>
                </c:pt>
                <c:pt idx="3452">
                  <c:v>1.9192000877410001E-8</c:v>
                </c:pt>
                <c:pt idx="3453">
                  <c:v>1.9326000355591E-8</c:v>
                </c:pt>
                <c:pt idx="3454">
                  <c:v>1.9446000365519E-8</c:v>
                </c:pt>
                <c:pt idx="3455">
                  <c:v>1.9734999412435E-8</c:v>
                </c:pt>
                <c:pt idx="3456">
                  <c:v>1.9869000666972001E-8</c:v>
                </c:pt>
                <c:pt idx="3457">
                  <c:v>1.9883000135223E-8</c:v>
                </c:pt>
                <c:pt idx="3458">
                  <c:v>2.0136999623331999E-8</c:v>
                </c:pt>
                <c:pt idx="3459">
                  <c:v>1.9932000938638002E-8</c:v>
                </c:pt>
                <c:pt idx="3460">
                  <c:v>2.0045000326263001E-8</c:v>
                </c:pt>
                <c:pt idx="3461">
                  <c:v>1.9890000757528E-8</c:v>
                </c:pt>
                <c:pt idx="3462">
                  <c:v>2.0024000235707999E-8</c:v>
                </c:pt>
                <c:pt idx="3463">
                  <c:v>1.9819999863556999E-8</c:v>
                </c:pt>
                <c:pt idx="3464">
                  <c:v>1.9938999784585999E-8</c:v>
                </c:pt>
                <c:pt idx="3465">
                  <c:v>2.0058999794514E-8</c:v>
                </c:pt>
                <c:pt idx="3466">
                  <c:v>1.9938999784585999E-8</c:v>
                </c:pt>
                <c:pt idx="3467">
                  <c:v>2.0072999262765999E-8</c:v>
                </c:pt>
                <c:pt idx="3468">
                  <c:v>2.0396999644844999E-8</c:v>
                </c:pt>
                <c:pt idx="3469">
                  <c:v>2.0234999453805001E-8</c:v>
                </c:pt>
                <c:pt idx="3470">
                  <c:v>2.0122000066181E-8</c:v>
                </c:pt>
                <c:pt idx="3471">
                  <c:v>1.9989000676901001E-8</c:v>
                </c:pt>
                <c:pt idx="3472">
                  <c:v>2.0186000426747001E-8</c:v>
                </c:pt>
                <c:pt idx="3473">
                  <c:v>2.0623000196451E-8</c:v>
                </c:pt>
                <c:pt idx="3474">
                  <c:v>2.2531999377406001E-8</c:v>
                </c:pt>
                <c:pt idx="3475">
                  <c:v>2.2983000391719E-8</c:v>
                </c:pt>
                <c:pt idx="3476">
                  <c:v>2.3377999980311999E-8</c:v>
                </c:pt>
                <c:pt idx="3477">
                  <c:v>2.3172999519261E-8</c:v>
                </c:pt>
                <c:pt idx="3478">
                  <c:v>2.3630999379519999E-8</c:v>
                </c:pt>
                <c:pt idx="3479">
                  <c:v>2.3489999279035999E-8</c:v>
                </c:pt>
                <c:pt idx="3480">
                  <c:v>2.3355999800856E-8</c:v>
                </c:pt>
                <c:pt idx="3481">
                  <c:v>2.3519000080796002E-8</c:v>
                </c:pt>
                <c:pt idx="3482">
                  <c:v>2.3391999448563001E-8</c:v>
                </c:pt>
                <c:pt idx="3483">
                  <c:v>2.3561000261906999E-8</c:v>
                </c:pt>
                <c:pt idx="3484">
                  <c:v>2.3681000271836E-8</c:v>
                </c:pt>
                <c:pt idx="3485">
                  <c:v>2.3807000815168001E-8</c:v>
                </c:pt>
                <c:pt idx="3486">
                  <c:v>2.3933999671043999E-8</c:v>
                </c:pt>
                <c:pt idx="3487">
                  <c:v>2.4053999680972999E-8</c:v>
                </c:pt>
                <c:pt idx="3488">
                  <c:v>2.3681000271836E-8</c:v>
                </c:pt>
                <c:pt idx="3489">
                  <c:v>2.3454999720228999E-8</c:v>
                </c:pt>
                <c:pt idx="3490">
                  <c:v>2.3589000974765999E-8</c:v>
                </c:pt>
                <c:pt idx="3491">
                  <c:v>2.3941000293348E-8</c:v>
                </c:pt>
                <c:pt idx="3492">
                  <c:v>2.4040000212722E-8</c:v>
                </c:pt>
                <c:pt idx="3493">
                  <c:v>2.3920000202793E-8</c:v>
                </c:pt>
                <c:pt idx="3494">
                  <c:v>2.4124000574943E-8</c:v>
                </c:pt>
                <c:pt idx="3495">
                  <c:v>2.4308000945439E-8</c:v>
                </c:pt>
                <c:pt idx="3496">
                  <c:v>2.4103000484388001E-8</c:v>
                </c:pt>
                <c:pt idx="3497">
                  <c:v>2.4370999440747999E-8</c:v>
                </c:pt>
                <c:pt idx="3498">
                  <c:v>2.4040000212722E-8</c:v>
                </c:pt>
                <c:pt idx="3499">
                  <c:v>2.3899000112236998E-8</c:v>
                </c:pt>
                <c:pt idx="3500">
                  <c:v>2.4124000574943E-8</c:v>
                </c:pt>
                <c:pt idx="3501">
                  <c:v>2.4265000675427E-8</c:v>
                </c:pt>
                <c:pt idx="3502">
                  <c:v>2.3954999761600001E-8</c:v>
                </c:pt>
                <c:pt idx="3503">
                  <c:v>2.3765000634056999E-8</c:v>
                </c:pt>
                <c:pt idx="3504">
                  <c:v>2.4047000835026001E-8</c:v>
                </c:pt>
                <c:pt idx="3505">
                  <c:v>2.3843000462875002E-8</c:v>
                </c:pt>
                <c:pt idx="3506">
                  <c:v>2.4244000584872E-8</c:v>
                </c:pt>
                <c:pt idx="3507">
                  <c:v>2.3927000825097001E-8</c:v>
                </c:pt>
                <c:pt idx="3508">
                  <c:v>2.4109999330335E-8</c:v>
                </c:pt>
                <c:pt idx="3509">
                  <c:v>2.3933999671043999E-8</c:v>
                </c:pt>
                <c:pt idx="3510">
                  <c:v>2.408899923978E-8</c:v>
                </c:pt>
                <c:pt idx="3511">
                  <c:v>2.4301000323135E-8</c:v>
                </c:pt>
                <c:pt idx="3512">
                  <c:v>2.4061000303277E-8</c:v>
                </c:pt>
                <c:pt idx="3513">
                  <c:v>2.4208999249709E-8</c:v>
                </c:pt>
                <c:pt idx="3514">
                  <c:v>2.4433999712414E-8</c:v>
                </c:pt>
                <c:pt idx="3515">
                  <c:v>1.9473999302022001E-8</c:v>
                </c:pt>
                <c:pt idx="3516">
                  <c:v>1.3682999622232999E-8</c:v>
                </c:pt>
                <c:pt idx="3517">
                  <c:v>1.2893999645769E-8</c:v>
                </c:pt>
                <c:pt idx="3518">
                  <c:v>1.2274000482648E-8</c:v>
                </c:pt>
                <c:pt idx="3519">
                  <c:v>1.1744999639518E-8</c:v>
                </c:pt>
                <c:pt idx="3520">
                  <c:v>1.1617999895464E-8</c:v>
                </c:pt>
                <c:pt idx="3521">
                  <c:v>1.1357999873951E-8</c:v>
                </c:pt>
                <c:pt idx="3522">
                  <c:v>1.1132000210523E-8</c:v>
                </c:pt>
                <c:pt idx="3523">
                  <c:v>1.1160000035204E-8</c:v>
                </c:pt>
                <c:pt idx="3524">
                  <c:v>1.1018999934720001E-8</c:v>
                </c:pt>
                <c:pt idx="3525">
                  <c:v>1.0807999828444E-8</c:v>
                </c:pt>
                <c:pt idx="3526">
                  <c:v>1.0731000088525999E-8</c:v>
                </c:pt>
                <c:pt idx="3527">
                  <c:v>1.0604000344471999E-8</c:v>
                </c:pt>
                <c:pt idx="3528">
                  <c:v>1.0476999712239001E-8</c:v>
                </c:pt>
                <c:pt idx="3529">
                  <c:v>1.0702000174944999E-8</c:v>
                </c:pt>
                <c:pt idx="3530">
                  <c:v>1.0575999631612001E-8</c:v>
                </c:pt>
                <c:pt idx="3531">
                  <c:v>1.0484000334542999E-8</c:v>
                </c:pt>
                <c:pt idx="3532">
                  <c:v>1.0132000127782999E-8</c:v>
                </c:pt>
                <c:pt idx="3533">
                  <c:v>1.007500038952E-8</c:v>
                </c:pt>
                <c:pt idx="3534">
                  <c:v>1.0229999958256001E-8</c:v>
                </c:pt>
                <c:pt idx="3535">
                  <c:v>1.0138999861907999E-8</c:v>
                </c:pt>
                <c:pt idx="3536">
                  <c:v>1.0125000393657E-8</c:v>
                </c:pt>
                <c:pt idx="3537">
                  <c:v>1.0046999676661E-8</c:v>
                </c:pt>
                <c:pt idx="3538">
                  <c:v>9.8287005201313993E-9</c:v>
                </c:pt>
                <c:pt idx="3539">
                  <c:v>9.7231005469211993E-9</c:v>
                </c:pt>
                <c:pt idx="3540">
                  <c:v>9.8357997302401005E-9</c:v>
                </c:pt>
                <c:pt idx="3541">
                  <c:v>9.7653005681763997E-9</c:v>
                </c:pt>
                <c:pt idx="3542">
                  <c:v>9.5750998241327992E-9</c:v>
                </c:pt>
                <c:pt idx="3543">
                  <c:v>9.6243999436751007E-9</c:v>
                </c:pt>
                <c:pt idx="3544">
                  <c:v>9.6948999939173006E-9</c:v>
                </c:pt>
                <c:pt idx="3545">
                  <c:v>9.6243999436751007E-9</c:v>
                </c:pt>
                <c:pt idx="3546">
                  <c:v>9.5679997258458008E-9</c:v>
                </c:pt>
                <c:pt idx="3547">
                  <c:v>9.3143999180256006E-9</c:v>
                </c:pt>
                <c:pt idx="3548">
                  <c:v>9.3426004710294993E-9</c:v>
                </c:pt>
                <c:pt idx="3549">
                  <c:v>9.5750998241327992E-9</c:v>
                </c:pt>
                <c:pt idx="3550">
                  <c:v>9.4765004732267004E-9</c:v>
                </c:pt>
                <c:pt idx="3551">
                  <c:v>9.4835002073523008E-9</c:v>
                </c:pt>
                <c:pt idx="3552">
                  <c:v>9.4060004229845998E-9</c:v>
                </c:pt>
                <c:pt idx="3553">
                  <c:v>9.2933003514871995E-9</c:v>
                </c:pt>
                <c:pt idx="3554">
                  <c:v>9.1170999638733999E-9</c:v>
                </c:pt>
                <c:pt idx="3555">
                  <c:v>9.0467002777927999E-9</c:v>
                </c:pt>
                <c:pt idx="3556">
                  <c:v>9.1523997269859997E-9</c:v>
                </c:pt>
                <c:pt idx="3557">
                  <c:v>9.1594003492900993E-9</c:v>
                </c:pt>
                <c:pt idx="3558">
                  <c:v>9.0326004453800008E-9</c:v>
                </c:pt>
                <c:pt idx="3559">
                  <c:v>8.9409999404210992E-9</c:v>
                </c:pt>
                <c:pt idx="3560">
                  <c:v>9.0537000119184003E-9</c:v>
                </c:pt>
                <c:pt idx="3561">
                  <c:v>9.1311997962862006E-9</c:v>
                </c:pt>
                <c:pt idx="3562">
                  <c:v>9.0326004453800008E-9</c:v>
                </c:pt>
                <c:pt idx="3563">
                  <c:v>9.0748004666351996E-9</c:v>
                </c:pt>
                <c:pt idx="3564">
                  <c:v>8.9972997940889995E-9</c:v>
                </c:pt>
                <c:pt idx="3565">
                  <c:v>8.9409999404210992E-9</c:v>
                </c:pt>
                <c:pt idx="3566">
                  <c:v>9.0889002990480003E-9</c:v>
                </c:pt>
                <c:pt idx="3567">
                  <c:v>9.0184997247888995E-9</c:v>
                </c:pt>
                <c:pt idx="3568">
                  <c:v>8.9621003951379002E-9</c:v>
                </c:pt>
                <c:pt idx="3569">
                  <c:v>8.8704998901790003E-9</c:v>
                </c:pt>
                <c:pt idx="3570">
                  <c:v>8.7577998186816E-9</c:v>
                </c:pt>
                <c:pt idx="3571">
                  <c:v>8.6662002019010999E-9</c:v>
                </c:pt>
                <c:pt idx="3572">
                  <c:v>8.5253004655783E-9</c:v>
                </c:pt>
                <c:pt idx="3573">
                  <c:v>8.6731999360267996E-9</c:v>
                </c:pt>
                <c:pt idx="3574">
                  <c:v>8.6662002019010999E-9</c:v>
                </c:pt>
                <c:pt idx="3575">
                  <c:v>8.5323001997039997E-9</c:v>
                </c:pt>
                <c:pt idx="3576">
                  <c:v>8.5816003192462995E-9</c:v>
                </c:pt>
                <c:pt idx="3577">
                  <c:v>8.7085005873177992E-9</c:v>
                </c:pt>
                <c:pt idx="3578">
                  <c:v>8.8211997706367005E-9</c:v>
                </c:pt>
                <c:pt idx="3579">
                  <c:v>8.5394002979911007E-9</c:v>
                </c:pt>
                <c:pt idx="3580">
                  <c:v>8.5535001304038005E-9</c:v>
                </c:pt>
                <c:pt idx="3581">
                  <c:v>8.8494003236406008E-9</c:v>
                </c:pt>
                <c:pt idx="3582">
                  <c:v>8.5535001304038005E-9</c:v>
                </c:pt>
                <c:pt idx="3583">
                  <c:v>8.5041005348784992E-9</c:v>
                </c:pt>
                <c:pt idx="3584">
                  <c:v>8.5535001304038005E-9</c:v>
                </c:pt>
                <c:pt idx="3585">
                  <c:v>8.3069000567092999E-9</c:v>
                </c:pt>
                <c:pt idx="3586">
                  <c:v>8.2646005594710997E-9</c:v>
                </c:pt>
                <c:pt idx="3587">
                  <c:v>8.3280005114260993E-9</c:v>
                </c:pt>
                <c:pt idx="3588">
                  <c:v>8.3703000086642995E-9</c:v>
                </c:pt>
                <c:pt idx="3589">
                  <c:v>8.2575004611840003E-9</c:v>
                </c:pt>
                <c:pt idx="3590">
                  <c:v>8.1799997886378002E-9</c:v>
                </c:pt>
                <c:pt idx="3591">
                  <c:v>8.2153004399287999E-9</c:v>
                </c:pt>
                <c:pt idx="3592">
                  <c:v>8.2928002242966002E-9</c:v>
                </c:pt>
                <c:pt idx="3593">
                  <c:v>8.0462001506020996E-9</c:v>
                </c:pt>
                <c:pt idx="3594">
                  <c:v>8.2011997193375993E-9</c:v>
                </c:pt>
                <c:pt idx="3595">
                  <c:v>8.3914004633811998E-9</c:v>
                </c:pt>
                <c:pt idx="3596">
                  <c:v>8.2575004611840003E-9</c:v>
                </c:pt>
                <c:pt idx="3597">
                  <c:v>8.3209998891219997E-9</c:v>
                </c:pt>
                <c:pt idx="3598">
                  <c:v>8.1153004316548008E-9</c:v>
                </c:pt>
                <c:pt idx="3599">
                  <c:v>8.0735000906883992E-9</c:v>
                </c:pt>
                <c:pt idx="3600">
                  <c:v>8.0311002292887993E-9</c:v>
                </c:pt>
                <c:pt idx="3601">
                  <c:v>7.9899002969341001E-9</c:v>
                </c:pt>
                <c:pt idx="3602">
                  <c:v>7.9455002577333008E-9</c:v>
                </c:pt>
                <c:pt idx="3603">
                  <c:v>7.8836999151121993E-9</c:v>
                </c:pt>
                <c:pt idx="3604">
                  <c:v>7.8329005503973994E-9</c:v>
                </c:pt>
                <c:pt idx="3605">
                  <c:v>7.7872996939732002E-9</c:v>
                </c:pt>
                <c:pt idx="3606">
                  <c:v>7.7421997701775994E-9</c:v>
                </c:pt>
                <c:pt idx="3607">
                  <c:v>7.6855997122038008E-9</c:v>
                </c:pt>
                <c:pt idx="3608">
                  <c:v>7.6380004543352995E-9</c:v>
                </c:pt>
                <c:pt idx="3609">
                  <c:v>7.5994002202151007E-9</c:v>
                </c:pt>
                <c:pt idx="3610">
                  <c:v>7.5614998706896999E-9</c:v>
                </c:pt>
                <c:pt idx="3611">
                  <c:v>7.5106001418135003E-9</c:v>
                </c:pt>
                <c:pt idx="3612">
                  <c:v>7.4540000838397001E-9</c:v>
                </c:pt>
                <c:pt idx="3613">
                  <c:v>7.4161001784034E-9</c:v>
                </c:pt>
                <c:pt idx="3614">
                  <c:v>7.3659003341220002E-9</c:v>
                </c:pt>
                <c:pt idx="3615">
                  <c:v>7.3254002863621E-9</c:v>
                </c:pt>
                <c:pt idx="3616">
                  <c:v>7.2751999979914002E-9</c:v>
                </c:pt>
                <c:pt idx="3617">
                  <c:v>7.2340000656368003E-9</c:v>
                </c:pt>
                <c:pt idx="3618">
                  <c:v>7.1915002841648997E-9</c:v>
                </c:pt>
                <c:pt idx="3619">
                  <c:v>7.1529000500448001E-9</c:v>
                </c:pt>
                <c:pt idx="3620">
                  <c:v>7.1162999937257998E-9</c:v>
                </c:pt>
                <c:pt idx="3621">
                  <c:v>7.0693002562905002E-9</c:v>
                </c:pt>
                <c:pt idx="3622">
                  <c:v>7.0301000576477996E-9</c:v>
                </c:pt>
                <c:pt idx="3623">
                  <c:v>6.9901999744104002E-9</c:v>
                </c:pt>
                <c:pt idx="3624">
                  <c:v>6.9477001929385998E-9</c:v>
                </c:pt>
                <c:pt idx="3625">
                  <c:v>6.9084999942959001E-9</c:v>
                </c:pt>
                <c:pt idx="3626">
                  <c:v>6.8724999024993998E-9</c:v>
                </c:pt>
                <c:pt idx="3627">
                  <c:v>6.8377001838371002E-9</c:v>
                </c:pt>
                <c:pt idx="3628">
                  <c:v>6.7972001360772E-9</c:v>
                </c:pt>
                <c:pt idx="3629">
                  <c:v>6.7495999900301996E-9</c:v>
                </c:pt>
                <c:pt idx="3630">
                  <c:v>6.7110001999992999E-9</c:v>
                </c:pt>
                <c:pt idx="3631">
                  <c:v>6.6762999573200002E-9</c:v>
                </c:pt>
                <c:pt idx="3632">
                  <c:v>6.6318999181192E-9</c:v>
                </c:pt>
                <c:pt idx="3633">
                  <c:v>6.5926002434934997E-9</c:v>
                </c:pt>
                <c:pt idx="3634">
                  <c:v>6.5476002397702004E-9</c:v>
                </c:pt>
                <c:pt idx="3635">
                  <c:v>6.5103002988565004E-9</c:v>
                </c:pt>
                <c:pt idx="3636">
                  <c:v>6.4729999138535004E-9</c:v>
                </c:pt>
                <c:pt idx="3637">
                  <c:v>6.4260001764183E-9</c:v>
                </c:pt>
                <c:pt idx="3638">
                  <c:v>6.3932001914678999E-9</c:v>
                </c:pt>
                <c:pt idx="3639">
                  <c:v>6.3462000099435004E-9</c:v>
                </c:pt>
                <c:pt idx="3640">
                  <c:v>6.3101999181470001E-9</c:v>
                </c:pt>
                <c:pt idx="3641">
                  <c:v>6.2723000127107E-9</c:v>
                </c:pt>
                <c:pt idx="3642">
                  <c:v>6.2406999568053999E-9</c:v>
                </c:pt>
                <c:pt idx="3643">
                  <c:v>6.2078999718550999E-9</c:v>
                </c:pt>
                <c:pt idx="3644">
                  <c:v>5.0200998913396999E-8</c:v>
                </c:pt>
                <c:pt idx="3645">
                  <c:v>3.3795000575765E-8</c:v>
                </c:pt>
                <c:pt idx="3646">
                  <c:v>2.9218000463516E-8</c:v>
                </c:pt>
                <c:pt idx="3647">
                  <c:v>2.9839000603714997E-8</c:v>
                </c:pt>
                <c:pt idx="3648">
                  <c:v>3.0521999150323999E-8</c:v>
                </c:pt>
                <c:pt idx="3649">
                  <c:v>3.3374998764657E-8</c:v>
                </c:pt>
                <c:pt idx="3650">
                  <c:v>3.7321001400413998E-8</c:v>
                </c:pt>
                <c:pt idx="3651">
                  <c:v>3.8145000047507003E-8</c:v>
                </c:pt>
                <c:pt idx="3652">
                  <c:v>3.8532999013795998E-8</c:v>
                </c:pt>
                <c:pt idx="3653">
                  <c:v>3.9342999968993999E-8</c:v>
                </c:pt>
                <c:pt idx="3654">
                  <c:v>3.9597001233459999E-8</c:v>
                </c:pt>
                <c:pt idx="3655">
                  <c:v>4.0012000823707997E-8</c:v>
                </c:pt>
                <c:pt idx="3656">
                  <c:v>4.0696001235573997E-8</c:v>
                </c:pt>
                <c:pt idx="3657">
                  <c:v>4.0900001607723997E-8</c:v>
                </c:pt>
                <c:pt idx="3658">
                  <c:v>4.141499942989E-8</c:v>
                </c:pt>
                <c:pt idx="3659">
                  <c:v>4.1766998748471001E-8</c:v>
                </c:pt>
                <c:pt idx="3660">
                  <c:v>4.2042000103493E-8</c:v>
                </c:pt>
                <c:pt idx="3661">
                  <c:v>4.2351999240964003E-8</c:v>
                </c:pt>
                <c:pt idx="3662">
                  <c:v>4.3000000005122003E-8</c:v>
                </c:pt>
                <c:pt idx="3663">
                  <c:v>4.2669000777096001E-8</c:v>
                </c:pt>
                <c:pt idx="3664">
                  <c:v>4.2907998931695997E-8</c:v>
                </c:pt>
                <c:pt idx="3665">
                  <c:v>4.3141000105606998E-8</c:v>
                </c:pt>
                <c:pt idx="3666">
                  <c:v>4.3423000306574997E-8</c:v>
                </c:pt>
                <c:pt idx="3667">
                  <c:v>4.3865998833325999E-8</c:v>
                </c:pt>
                <c:pt idx="3668">
                  <c:v>4.41340013424E-8</c:v>
                </c:pt>
                <c:pt idx="3669">
                  <c:v>4.4395001452812999E-8</c:v>
                </c:pt>
                <c:pt idx="3670">
                  <c:v>4.4620001915518998E-8</c:v>
                </c:pt>
                <c:pt idx="3671">
                  <c:v>4.493000105299E-8</c:v>
                </c:pt>
                <c:pt idx="3672">
                  <c:v>4.5225998945853002E-8</c:v>
                </c:pt>
                <c:pt idx="3673">
                  <c:v>4.4987000791252001E-8</c:v>
                </c:pt>
                <c:pt idx="3674">
                  <c:v>4.5387999136891998E-8</c:v>
                </c:pt>
                <c:pt idx="3675">
                  <c:v>4.5684000582469003E-8</c:v>
                </c:pt>
                <c:pt idx="3676">
                  <c:v>4.5938001846934997E-8</c:v>
                </c:pt>
                <c:pt idx="3677">
                  <c:v>4.5690999428416002E-8</c:v>
                </c:pt>
                <c:pt idx="3678">
                  <c:v>4.5930999448274002E-8</c:v>
                </c:pt>
                <c:pt idx="3679">
                  <c:v>4.6177000001535E-8</c:v>
                </c:pt>
                <c:pt idx="3680">
                  <c:v>4.5924000602325997E-8</c:v>
                </c:pt>
                <c:pt idx="3681">
                  <c:v>4.6212999649242E-8</c:v>
                </c:pt>
                <c:pt idx="3682">
                  <c:v>4.6543998877269002E-8</c:v>
                </c:pt>
                <c:pt idx="3683">
                  <c:v>4.6819000232290002E-8</c:v>
                </c:pt>
                <c:pt idx="3684">
                  <c:v>4.7178001949532997E-8</c:v>
                </c:pt>
                <c:pt idx="3685">
                  <c:v>4.7467000996448002E-8</c:v>
                </c:pt>
                <c:pt idx="3686">
                  <c:v>4.7705999151048997E-8</c:v>
                </c:pt>
                <c:pt idx="3687">
                  <c:v>4.7974001660122998E-8</c:v>
                </c:pt>
                <c:pt idx="3688">
                  <c:v>4.8347999381803999E-8</c:v>
                </c:pt>
                <c:pt idx="3689">
                  <c:v>4.8678998609830001E-8</c:v>
                </c:pt>
                <c:pt idx="3690">
                  <c:v>4.8945999253646997E-8</c:v>
                </c:pt>
                <c:pt idx="3691">
                  <c:v>4.9214001762720998E-8</c:v>
                </c:pt>
                <c:pt idx="3692">
                  <c:v>4.8903999072535999E-8</c:v>
                </c:pt>
                <c:pt idx="3693">
                  <c:v>4.9227999454615003E-8</c:v>
                </c:pt>
                <c:pt idx="3694">
                  <c:v>4.9636998511460003E-8</c:v>
                </c:pt>
                <c:pt idx="3695">
                  <c:v>4.9947001201645002E-8</c:v>
                </c:pt>
                <c:pt idx="3696">
                  <c:v>4.9678998692571001E-8</c:v>
                </c:pt>
                <c:pt idx="3697">
                  <c:v>4.9968001292200001E-8</c:v>
                </c:pt>
                <c:pt idx="3698">
                  <c:v>5.0313001764835003E-8</c:v>
                </c:pt>
                <c:pt idx="3699">
                  <c:v>5.060200081175E-8</c:v>
                </c:pt>
                <c:pt idx="3700">
                  <c:v>5.0911999949221003E-8</c:v>
                </c:pt>
                <c:pt idx="3701">
                  <c:v>5.1242999177247998E-8</c:v>
                </c:pt>
                <c:pt idx="3702">
                  <c:v>5.1652001786806002E-8</c:v>
                </c:pt>
                <c:pt idx="3703">
                  <c:v>5.1947999679668997E-8</c:v>
                </c:pt>
                <c:pt idx="3704">
                  <c:v>5.1638000542198001E-8</c:v>
                </c:pt>
                <c:pt idx="3705">
                  <c:v>5.1905999498557999E-8</c:v>
                </c:pt>
                <c:pt idx="3706">
                  <c:v>5.2272000061748E-8</c:v>
                </c:pt>
                <c:pt idx="3707">
                  <c:v>5.2644999470885999E-8</c:v>
                </c:pt>
                <c:pt idx="3708">
                  <c:v>5.2933998517800997E-8</c:v>
                </c:pt>
                <c:pt idx="3709">
                  <c:v>5.2547001416769E-8</c:v>
                </c:pt>
                <c:pt idx="3710">
                  <c:v>5.2954998608357002E-8</c:v>
                </c:pt>
                <c:pt idx="3711">
                  <c:v>5.2659000715494E-8</c:v>
                </c:pt>
                <c:pt idx="3712">
                  <c:v>5.3012001899332999E-8</c:v>
                </c:pt>
                <c:pt idx="3713">
                  <c:v>5.3322001036804001E-8</c:v>
                </c:pt>
                <c:pt idx="3714">
                  <c:v>5.3589999993164E-8</c:v>
                </c:pt>
                <c:pt idx="3715">
                  <c:v>5.3244001207986003E-8</c:v>
                </c:pt>
                <c:pt idx="3716">
                  <c:v>5.3526001408954001E-8</c:v>
                </c:pt>
                <c:pt idx="3717">
                  <c:v>5.3928001619852003E-8</c:v>
                </c:pt>
                <c:pt idx="3718">
                  <c:v>5.43430012101E-8</c:v>
                </c:pt>
                <c:pt idx="3719">
                  <c:v>5.4617999012406997E-8</c:v>
                </c:pt>
                <c:pt idx="3720">
                  <c:v>5.4293998630328001E-8</c:v>
                </c:pt>
                <c:pt idx="3721">
                  <c:v>5.3991001891518E-8</c:v>
                </c:pt>
                <c:pt idx="3722">
                  <c:v>5.3709001690549002E-8</c:v>
                </c:pt>
                <c:pt idx="3723">
                  <c:v>5.3983999492856998E-8</c:v>
                </c:pt>
                <c:pt idx="3724">
                  <c:v>5.4526999804239002E-8</c:v>
                </c:pt>
                <c:pt idx="3725">
                  <c:v>5.4899999213376002E-8</c:v>
                </c:pt>
                <c:pt idx="3726">
                  <c:v>5.5175000568397002E-8</c:v>
                </c:pt>
                <c:pt idx="3727">
                  <c:v>5.4787001602108E-8</c:v>
                </c:pt>
                <c:pt idx="3728">
                  <c:v>5.5097000739579003E-8</c:v>
                </c:pt>
                <c:pt idx="3729">
                  <c:v>5.5752998662228003E-8</c:v>
                </c:pt>
                <c:pt idx="3730">
                  <c:v>5.6048001795261E-8</c:v>
                </c:pt>
                <c:pt idx="3731">
                  <c:v>5.6718000962519E-8</c:v>
                </c:pt>
                <c:pt idx="3732">
                  <c:v>5.7007000009435003E-8</c:v>
                </c:pt>
                <c:pt idx="3733">
                  <c:v>5.6682999627355E-8</c:v>
                </c:pt>
                <c:pt idx="3734">
                  <c:v>5.6330001996229998E-8</c:v>
                </c:pt>
                <c:pt idx="3735">
                  <c:v>5.6773998835524002E-8</c:v>
                </c:pt>
                <c:pt idx="3736">
                  <c:v>5.9063999913178003E-8</c:v>
                </c:pt>
                <c:pt idx="3737">
                  <c:v>5.6935999026564003E-8</c:v>
                </c:pt>
                <c:pt idx="3738">
                  <c:v>5.7366001726676999E-8</c:v>
                </c:pt>
                <c:pt idx="3739">
                  <c:v>5.7682999710096E-8</c:v>
                </c:pt>
                <c:pt idx="3740">
                  <c:v>5.8070998676385002E-8</c:v>
                </c:pt>
                <c:pt idx="3741">
                  <c:v>5.7781999629468998E-8</c:v>
                </c:pt>
                <c:pt idx="3742">
                  <c:v>5.8196999219717003E-8</c:v>
                </c:pt>
                <c:pt idx="3743">
                  <c:v>5.8571000494112E-8</c:v>
                </c:pt>
                <c:pt idx="3744">
                  <c:v>5.8922999812694001E-8</c:v>
                </c:pt>
                <c:pt idx="3745">
                  <c:v>5.8499999511241E-8</c:v>
                </c:pt>
                <c:pt idx="3746">
                  <c:v>5.8867001939688999E-8</c:v>
                </c:pt>
                <c:pt idx="3747">
                  <c:v>5.9219001258270999E-8</c:v>
                </c:pt>
                <c:pt idx="3748">
                  <c:v>5.8781999712209998E-8</c:v>
                </c:pt>
                <c:pt idx="3749">
                  <c:v>5.8394999058463998E-8</c:v>
                </c:pt>
                <c:pt idx="3750">
                  <c:v>5.8712000594596003E-8</c:v>
                </c:pt>
                <c:pt idx="3751">
                  <c:v>5.9205000013661999E-8</c:v>
                </c:pt>
                <c:pt idx="3752">
                  <c:v>5.9641998007009997E-8</c:v>
                </c:pt>
                <c:pt idx="3753">
                  <c:v>6.0346003749600998E-8</c:v>
                </c:pt>
                <c:pt idx="3754">
                  <c:v>6.0699001380725994E-8</c:v>
                </c:pt>
                <c:pt idx="3755">
                  <c:v>6.1206002044400997E-8</c:v>
                </c:pt>
                <c:pt idx="3756">
                  <c:v>6.1649998883695E-8</c:v>
                </c:pt>
                <c:pt idx="3757">
                  <c:v>6.2015999446885002E-8</c:v>
                </c:pt>
                <c:pt idx="3758">
                  <c:v>6.2339999828963998E-8</c:v>
                </c:pt>
                <c:pt idx="3759">
                  <c:v>6.2727998795253E-8</c:v>
                </c:pt>
                <c:pt idx="3760">
                  <c:v>6.3051999177333002E-8</c:v>
                </c:pt>
                <c:pt idx="3761">
                  <c:v>6.3404002048628E-8</c:v>
                </c:pt>
                <c:pt idx="3762">
                  <c:v>6.3755997814495997E-8</c:v>
                </c:pt>
                <c:pt idx="3763">
                  <c:v>6.4143996780786005E-8</c:v>
                </c:pt>
                <c:pt idx="3764">
                  <c:v>6.3545002149111996E-8</c:v>
                </c:pt>
                <c:pt idx="3765">
                  <c:v>6.3995997834354004E-8</c:v>
                </c:pt>
                <c:pt idx="3766">
                  <c:v>6.4440001779076E-8</c:v>
                </c:pt>
                <c:pt idx="3767">
                  <c:v>6.4912001107586998E-8</c:v>
                </c:pt>
                <c:pt idx="3768">
                  <c:v>6.5249999181560005E-8</c:v>
                </c:pt>
                <c:pt idx="3769">
                  <c:v>6.5624000455954996E-8</c:v>
                </c:pt>
                <c:pt idx="3770">
                  <c:v>6.5990001019144997E-8</c:v>
                </c:pt>
                <c:pt idx="3771">
                  <c:v>6.6089000938518002E-8</c:v>
                </c:pt>
                <c:pt idx="3772">
                  <c:v>6.6420000166545003E-8</c:v>
                </c:pt>
                <c:pt idx="3773">
                  <c:v>6.6885000649107996E-8</c:v>
                </c:pt>
                <c:pt idx="3774">
                  <c:v>6.6327999093118997E-8</c:v>
                </c:pt>
                <c:pt idx="3775">
                  <c:v>6.6799998421629002E-8</c:v>
                </c:pt>
                <c:pt idx="3776">
                  <c:v>6.7237003520403999E-8</c:v>
                </c:pt>
                <c:pt idx="3777">
                  <c:v>6.7625002486693001E-8</c:v>
                </c:pt>
                <c:pt idx="3778">
                  <c:v>6.8025997279619002E-8</c:v>
                </c:pt>
                <c:pt idx="3779">
                  <c:v>6.8392999708066994E-8</c:v>
                </c:pt>
                <c:pt idx="3780">
                  <c:v>6.8843000633477998E-8</c:v>
                </c:pt>
                <c:pt idx="3781">
                  <c:v>6.9378998546199E-8</c:v>
                </c:pt>
                <c:pt idx="3782">
                  <c:v>6.9872001517979E-8</c:v>
                </c:pt>
                <c:pt idx="3783">
                  <c:v>7.0260000484268001E-8</c:v>
                </c:pt>
                <c:pt idx="3784">
                  <c:v>7.0626001047458002E-8</c:v>
                </c:pt>
                <c:pt idx="3785">
                  <c:v>7.0985002764701005E-8</c:v>
                </c:pt>
                <c:pt idx="3786">
                  <c:v>7.1351998087721004E-8</c:v>
                </c:pt>
                <c:pt idx="3787">
                  <c:v>7.1781997235120997E-8</c:v>
                </c:pt>
                <c:pt idx="3788">
                  <c:v>7.2140998952363999E-8</c:v>
                </c:pt>
                <c:pt idx="3789">
                  <c:v>7.2647999616037996E-8</c:v>
                </c:pt>
                <c:pt idx="3790">
                  <c:v>7.3332003580617007E-8</c:v>
                </c:pt>
                <c:pt idx="3791">
                  <c:v>7.388800327135E-8</c:v>
                </c:pt>
                <c:pt idx="3792">
                  <c:v>7.4380999137702006E-8</c:v>
                </c:pt>
                <c:pt idx="3793">
                  <c:v>7.4790001747259997E-8</c:v>
                </c:pt>
                <c:pt idx="3794">
                  <c:v>7.5248003383876004E-8</c:v>
                </c:pt>
                <c:pt idx="3795">
                  <c:v>7.5789998277286994E-8</c:v>
                </c:pt>
                <c:pt idx="3796">
                  <c:v>7.3846003090238995E-8</c:v>
                </c:pt>
                <c:pt idx="3797">
                  <c:v>5.7556000854219998E-8</c:v>
                </c:pt>
                <c:pt idx="3798">
                  <c:v>4.6797001829191001E-8</c:v>
                </c:pt>
                <c:pt idx="3799">
                  <c:v>4.4197999926609998E-8</c:v>
                </c:pt>
                <c:pt idx="3800">
                  <c:v>4.2837999814083001E-8</c:v>
                </c:pt>
                <c:pt idx="3801">
                  <c:v>4.1915001247616998E-8</c:v>
                </c:pt>
                <c:pt idx="3802">
                  <c:v>4.1357999691627E-8</c:v>
                </c:pt>
                <c:pt idx="3803">
                  <c:v>4.1062001798763998E-8</c:v>
                </c:pt>
                <c:pt idx="3804">
                  <c:v>4.0372000853495E-8</c:v>
                </c:pt>
                <c:pt idx="3805">
                  <c:v>3.9673999197021E-8</c:v>
                </c:pt>
                <c:pt idx="3806">
                  <c:v>3.9378001304157998E-8</c:v>
                </c:pt>
                <c:pt idx="3807">
                  <c:v>3.9012000740968003E-8</c:v>
                </c:pt>
                <c:pt idx="3808">
                  <c:v>3.8814999214765002E-8</c:v>
                </c:pt>
                <c:pt idx="3809">
                  <c:v>3.8610000530070002E-8</c:v>
                </c:pt>
                <c:pt idx="3810">
                  <c:v>3.8307000238546997E-8</c:v>
                </c:pt>
                <c:pt idx="3811">
                  <c:v>3.7947998521304002E-8</c:v>
                </c:pt>
                <c:pt idx="3812">
                  <c:v>3.7715999212650998E-8</c:v>
                </c:pt>
                <c:pt idx="3813">
                  <c:v>3.7399001229231997E-8</c:v>
                </c:pt>
                <c:pt idx="3814">
                  <c:v>3.6961999683172002E-8</c:v>
                </c:pt>
                <c:pt idx="3815">
                  <c:v>3.6707998418706001E-8</c:v>
                </c:pt>
                <c:pt idx="3816">
                  <c:v>3.6412000525842999E-8</c:v>
                </c:pt>
                <c:pt idx="3817">
                  <c:v>3.6214998999639998E-8</c:v>
                </c:pt>
                <c:pt idx="3818">
                  <c:v>3.5919001106777002E-8</c:v>
                </c:pt>
                <c:pt idx="3819">
                  <c:v>3.5736000825182002E-8</c:v>
                </c:pt>
                <c:pt idx="3820">
                  <c:v>3.5517000895879001E-8</c:v>
                </c:pt>
                <c:pt idx="3821">
                  <c:v>3.5235000694911002E-8</c:v>
                </c:pt>
                <c:pt idx="3822">
                  <c:v>3.5016999078152003E-8</c:v>
                </c:pt>
                <c:pt idx="3823">
                  <c:v>3.4713998786628998E-8</c:v>
                </c:pt>
                <c:pt idx="3824">
                  <c:v>3.4418000893766002E-8</c:v>
                </c:pt>
                <c:pt idx="3825">
                  <c:v>3.4149998384692001E-8</c:v>
                </c:pt>
                <c:pt idx="3826">
                  <c:v>3.3862001203033003E-8</c:v>
                </c:pt>
                <c:pt idx="3827">
                  <c:v>3.3515998865141003E-8</c:v>
                </c:pt>
                <c:pt idx="3828">
                  <c:v>3.3256000619986001E-8</c:v>
                </c:pt>
                <c:pt idx="3829">
                  <c:v>3.2967001573069997E-8</c:v>
                </c:pt>
                <c:pt idx="3830">
                  <c:v>3.2791000137422002E-8</c:v>
                </c:pt>
                <c:pt idx="3831">
                  <c:v>3.2578999054067E-8</c:v>
                </c:pt>
                <c:pt idx="3832">
                  <c:v>3.2382001080578001E-8</c:v>
                </c:pt>
                <c:pt idx="3833">
                  <c:v>3.2127999816112001E-8</c:v>
                </c:pt>
                <c:pt idx="3834">
                  <c:v>3.1931001842621997E-8</c:v>
                </c:pt>
                <c:pt idx="3835">
                  <c:v>3.1683999424104001E-8</c:v>
                </c:pt>
                <c:pt idx="3836">
                  <c:v>3.1403001088393E-8</c:v>
                </c:pt>
                <c:pt idx="3837">
                  <c:v>3.1035998659945002E-8</c:v>
                </c:pt>
                <c:pt idx="3838">
                  <c:v>3.0839000686455997E-8</c:v>
                </c:pt>
                <c:pt idx="3839">
                  <c:v>3.0670001649468997E-8</c:v>
                </c:pt>
                <c:pt idx="3840">
                  <c:v>3.0487001367874003E-8</c:v>
                </c:pt>
                <c:pt idx="3841">
                  <c:v>3.0296000375074E-8</c:v>
                </c:pt>
                <c:pt idx="3842">
                  <c:v>3.0028999731256997E-8</c:v>
                </c:pt>
                <c:pt idx="3843">
                  <c:v>2.9853001848322998E-8</c:v>
                </c:pt>
                <c:pt idx="3844">
                  <c:v>3.0028999731256997E-8</c:v>
                </c:pt>
                <c:pt idx="3845">
                  <c:v>2.9860000694271003E-8</c:v>
                </c:pt>
                <c:pt idx="3846">
                  <c:v>2.9698000503231001E-8</c:v>
                </c:pt>
                <c:pt idx="3847">
                  <c:v>2.9853001848322998E-8</c:v>
                </c:pt>
                <c:pt idx="3848">
                  <c:v>2.9479000573929E-8</c:v>
                </c:pt>
                <c:pt idx="3849">
                  <c:v>2.9296000292333999E-8</c:v>
                </c:pt>
                <c:pt idx="3850">
                  <c:v>2.9120000633042999E-8</c:v>
                </c:pt>
                <c:pt idx="3851">
                  <c:v>2.8923000883196E-8</c:v>
                </c:pt>
                <c:pt idx="3852">
                  <c:v>2.8745999358647998E-8</c:v>
                </c:pt>
                <c:pt idx="3853">
                  <c:v>2.8598000412217E-8</c:v>
                </c:pt>
                <c:pt idx="3854">
                  <c:v>2.8351999858955E-8</c:v>
                </c:pt>
                <c:pt idx="3855">
                  <c:v>2.8204000912523998E-8</c:v>
                </c:pt>
                <c:pt idx="3856">
                  <c:v>2.8365999327207001E-8</c:v>
                </c:pt>
                <c:pt idx="3857">
                  <c:v>2.8162000731413001E-8</c:v>
                </c:pt>
                <c:pt idx="3858">
                  <c:v>2.7949999648058001E-8</c:v>
                </c:pt>
                <c:pt idx="3859">
                  <c:v>2.753500005781E-8</c:v>
                </c:pt>
                <c:pt idx="3860">
                  <c:v>2.7725000961709001E-8</c:v>
                </c:pt>
                <c:pt idx="3861">
                  <c:v>2.7485000941851001E-8</c:v>
                </c:pt>
                <c:pt idx="3862">
                  <c:v>2.7316000128507999E-8</c:v>
                </c:pt>
                <c:pt idx="3863">
                  <c:v>2.7499000410102999E-8</c:v>
                </c:pt>
                <c:pt idx="3864">
                  <c:v>2.7485000941851001E-8</c:v>
                </c:pt>
                <c:pt idx="3865">
                  <c:v>2.7231999766285999E-8</c:v>
                </c:pt>
                <c:pt idx="3866">
                  <c:v>2.7386999335022E-8</c:v>
                </c:pt>
                <c:pt idx="3867">
                  <c:v>2.7153999937468001E-8</c:v>
                </c:pt>
                <c:pt idx="3868">
                  <c:v>2.6928999474761999E-8</c:v>
                </c:pt>
                <c:pt idx="3869">
                  <c:v>2.6751999726570999E-8</c:v>
                </c:pt>
                <c:pt idx="3870">
                  <c:v>2.6906999295306E-8</c:v>
                </c:pt>
                <c:pt idx="3871">
                  <c:v>2.6626000959595E-8</c:v>
                </c:pt>
                <c:pt idx="3872">
                  <c:v>2.6485000859111E-8</c:v>
                </c:pt>
                <c:pt idx="3873">
                  <c:v>2.6245000839253E-8</c:v>
                </c:pt>
                <c:pt idx="3874">
                  <c:v>2.8000000540373999E-8</c:v>
                </c:pt>
                <c:pt idx="3875">
                  <c:v>2.8225001003079001E-8</c:v>
                </c:pt>
                <c:pt idx="3876">
                  <c:v>2.6520000417918001E-8</c:v>
                </c:pt>
                <c:pt idx="3877">
                  <c:v>2.6308999423462999E-8</c:v>
                </c:pt>
                <c:pt idx="3878">
                  <c:v>2.6161000477032E-8</c:v>
                </c:pt>
                <c:pt idx="3879">
                  <c:v>2.6140000386475999E-8</c:v>
                </c:pt>
                <c:pt idx="3880">
                  <c:v>2.5942000547729999E-8</c:v>
                </c:pt>
                <c:pt idx="3881">
                  <c:v>2.5793999824941E-8</c:v>
                </c:pt>
                <c:pt idx="3882">
                  <c:v>2.5631999633902001E-8</c:v>
                </c:pt>
                <c:pt idx="3883">
                  <c:v>2.5688999372163998E-8</c:v>
                </c:pt>
                <c:pt idx="3884">
                  <c:v>2.5807999293192998E-8</c:v>
                </c:pt>
                <c:pt idx="3885">
                  <c:v>2.5780000356690001E-8</c:v>
                </c:pt>
                <c:pt idx="3886">
                  <c:v>2.5490999533417E-8</c:v>
                </c:pt>
                <c:pt idx="3887">
                  <c:v>2.5498000155721E-8</c:v>
                </c:pt>
                <c:pt idx="3888">
                  <c:v>2.5335999964682001E-8</c:v>
                </c:pt>
                <c:pt idx="3889">
                  <c:v>2.5152999683087001E-8</c:v>
                </c:pt>
                <c:pt idx="3890">
                  <c:v>2.5293999783571E-8</c:v>
                </c:pt>
                <c:pt idx="3891">
                  <c:v>2.511800012428E-8</c:v>
                </c:pt>
                <c:pt idx="3892">
                  <c:v>2.491399975213E-8</c:v>
                </c:pt>
                <c:pt idx="3893">
                  <c:v>2.4934999842684999E-8</c:v>
                </c:pt>
                <c:pt idx="3894">
                  <c:v>2.4878000104422E-8</c:v>
                </c:pt>
                <c:pt idx="3895">
                  <c:v>2.5047000917766001E-8</c:v>
                </c:pt>
                <c:pt idx="3896">
                  <c:v>2.4849999391563E-8</c:v>
                </c:pt>
                <c:pt idx="3897">
                  <c:v>2.5047000917766001E-8</c:v>
                </c:pt>
                <c:pt idx="3898">
                  <c:v>2.4660000264021001E-8</c:v>
                </c:pt>
                <c:pt idx="3899">
                  <c:v>2.4793999742201E-8</c:v>
                </c:pt>
                <c:pt idx="3900">
                  <c:v>2.4631999551160998E-8</c:v>
                </c:pt>
                <c:pt idx="3901">
                  <c:v>2.4801000364505E-8</c:v>
                </c:pt>
                <c:pt idx="3902">
                  <c:v>2.4646000795768999E-8</c:v>
                </c:pt>
                <c:pt idx="3903">
                  <c:v>2.468800097688E-8</c:v>
                </c:pt>
                <c:pt idx="3904">
                  <c:v>2.4455999891870001E-8</c:v>
                </c:pt>
                <c:pt idx="3905">
                  <c:v>2.4610999460605999E-8</c:v>
                </c:pt>
                <c:pt idx="3906">
                  <c:v>2.4420000244163001E-8</c:v>
                </c:pt>
                <c:pt idx="3907">
                  <c:v>2.4250999430818999E-8</c:v>
                </c:pt>
                <c:pt idx="3908">
                  <c:v>2.4463000514173998E-8</c:v>
                </c:pt>
                <c:pt idx="3909">
                  <c:v>2.418800093551E-8</c:v>
                </c:pt>
                <c:pt idx="3910">
                  <c:v>2.4476999982426E-8</c:v>
                </c:pt>
                <c:pt idx="3911">
                  <c:v>2.4335999881941001E-8</c:v>
                </c:pt>
                <c:pt idx="3912">
                  <c:v>2.4202000403760999E-8</c:v>
                </c:pt>
                <c:pt idx="3913">
                  <c:v>2.4074999771527999E-8</c:v>
                </c:pt>
                <c:pt idx="3914">
                  <c:v>2.3941000293348E-8</c:v>
                </c:pt>
                <c:pt idx="3915">
                  <c:v>2.4082000393831999E-8</c:v>
                </c:pt>
                <c:pt idx="3916">
                  <c:v>2.3948000915652E-8</c:v>
                </c:pt>
                <c:pt idx="3917">
                  <c:v>2.408899923978E-8</c:v>
                </c:pt>
                <c:pt idx="3918">
                  <c:v>2.3878000021681999E-8</c:v>
                </c:pt>
                <c:pt idx="3919">
                  <c:v>2.4130999420889999E-8</c:v>
                </c:pt>
                <c:pt idx="3920">
                  <c:v>2.3968999229851E-8</c:v>
                </c:pt>
                <c:pt idx="3921">
                  <c:v>2.3835999840571001E-8</c:v>
                </c:pt>
                <c:pt idx="3922">
                  <c:v>2.3990999409306999E-8</c:v>
                </c:pt>
                <c:pt idx="3923">
                  <c:v>2.3870999399377999E-8</c:v>
                </c:pt>
                <c:pt idx="3924">
                  <c:v>2.3723000452947001E-8</c:v>
                </c:pt>
                <c:pt idx="3925">
                  <c:v>2.3878000021681999E-8</c:v>
                </c:pt>
                <c:pt idx="3926">
                  <c:v>2.3595999820714E-8</c:v>
                </c:pt>
                <c:pt idx="3927">
                  <c:v>2.3723000452947001E-8</c:v>
                </c:pt>
                <c:pt idx="3928">
                  <c:v>2.368800089414E-8</c:v>
                </c:pt>
                <c:pt idx="3929">
                  <c:v>2.3723000452947001E-8</c:v>
                </c:pt>
                <c:pt idx="3930">
                  <c:v>2.3609999288964999E-8</c:v>
                </c:pt>
                <c:pt idx="3931">
                  <c:v>2.3765000634056999E-8</c:v>
                </c:pt>
                <c:pt idx="3932">
                  <c:v>2.3638000001823999E-8</c:v>
                </c:pt>
                <c:pt idx="3933">
                  <c:v>2.3510999369590999E-8</c:v>
                </c:pt>
                <c:pt idx="3934">
                  <c:v>2.3377999980311999E-8</c:v>
                </c:pt>
                <c:pt idx="3935">
                  <c:v>2.3223000411576001E-8</c:v>
                </c:pt>
                <c:pt idx="3936">
                  <c:v>2.2989999237665999E-8</c:v>
                </c:pt>
                <c:pt idx="3937">
                  <c:v>2.3187000763869E-8</c:v>
                </c:pt>
                <c:pt idx="3938">
                  <c:v>2.2969000923466999E-8</c:v>
                </c:pt>
                <c:pt idx="3939">
                  <c:v>2.2807000732428E-8</c:v>
                </c:pt>
                <c:pt idx="3940">
                  <c:v>2.2666000631943002E-8</c:v>
                </c:pt>
                <c:pt idx="3941">
                  <c:v>2.2517999909154999E-8</c:v>
                </c:pt>
                <c:pt idx="3942">
                  <c:v>2.2384000430975E-8</c:v>
                </c:pt>
                <c:pt idx="3943">
                  <c:v>2.2328000781612999E-8</c:v>
                </c:pt>
                <c:pt idx="3944">
                  <c:v>2.2166000590573001E-8</c:v>
                </c:pt>
                <c:pt idx="3945">
                  <c:v>2.2307000691058E-8</c:v>
                </c:pt>
                <c:pt idx="3946">
                  <c:v>2.2432999458033E-8</c:v>
                </c:pt>
                <c:pt idx="3947">
                  <c:v>2.2384000430975E-8</c:v>
                </c:pt>
                <c:pt idx="3948">
                  <c:v>2.2187000681129E-8</c:v>
                </c:pt>
                <c:pt idx="3949">
                  <c:v>2.2025000490088999E-8</c:v>
                </c:pt>
                <c:pt idx="3950">
                  <c:v>2.2137999877713998E-8</c:v>
                </c:pt>
                <c:pt idx="3951">
                  <c:v>2.2010999245481001E-8</c:v>
                </c:pt>
                <c:pt idx="3952">
                  <c:v>2.2158999968269001E-8</c:v>
                </c:pt>
                <c:pt idx="3953">
                  <c:v>2.1911999326107001E-8</c:v>
                </c:pt>
                <c:pt idx="3954">
                  <c:v>2.1636999747442999E-8</c:v>
                </c:pt>
                <c:pt idx="3955">
                  <c:v>2.1756999757371999E-8</c:v>
                </c:pt>
                <c:pt idx="3956">
                  <c:v>2.1588000720384999E-8</c:v>
                </c:pt>
                <c:pt idx="3957">
                  <c:v>2.1735999666816E-8</c:v>
                </c:pt>
                <c:pt idx="3958">
                  <c:v>2.1432999375292999E-8</c:v>
                </c:pt>
                <c:pt idx="3959">
                  <c:v>2.1552999385221E-8</c:v>
                </c:pt>
                <c:pt idx="3960">
                  <c:v>2.1665000460303001E-8</c:v>
                </c:pt>
                <c:pt idx="3961">
                  <c:v>2.1426000529345001E-8</c:v>
                </c:pt>
                <c:pt idx="3962">
                  <c:v>2.1285000428860998E-8</c:v>
                </c:pt>
                <c:pt idx="3963">
                  <c:v>2.1151000950680999E-8</c:v>
                </c:pt>
                <c:pt idx="3964">
                  <c:v>2.1277999806557001E-8</c:v>
                </c:pt>
                <c:pt idx="3965">
                  <c:v>2.1130000860126E-8</c:v>
                </c:pt>
                <c:pt idx="3966">
                  <c:v>2.1024000318447999E-8</c:v>
                </c:pt>
                <c:pt idx="3967">
                  <c:v>2.0819999946297999E-8</c:v>
                </c:pt>
                <c:pt idx="3968">
                  <c:v>2.0636999664702999E-8</c:v>
                </c:pt>
                <c:pt idx="3969">
                  <c:v>2.0623000196451E-8</c:v>
                </c:pt>
                <c:pt idx="3970">
                  <c:v>2.0516999654773999E-8</c:v>
                </c:pt>
                <c:pt idx="3971">
                  <c:v>2.0354999463734001E-8</c:v>
                </c:pt>
                <c:pt idx="3972">
                  <c:v>2.0087000507373999E-8</c:v>
                </c:pt>
                <c:pt idx="3973">
                  <c:v>2.0255999544360999E-8</c:v>
                </c:pt>
                <c:pt idx="3974">
                  <c:v>2.0130000777385E-8</c:v>
                </c:pt>
                <c:pt idx="3975">
                  <c:v>2.0024000235707999E-8</c:v>
                </c:pt>
                <c:pt idx="3976">
                  <c:v>1.9917999694030001E-8</c:v>
                </c:pt>
                <c:pt idx="3977">
                  <c:v>2.0024000235707999E-8</c:v>
                </c:pt>
                <c:pt idx="3978">
                  <c:v>2.0151000867940999E-8</c:v>
                </c:pt>
                <c:pt idx="3979">
                  <c:v>1.9952999252836999E-8</c:v>
                </c:pt>
                <c:pt idx="3980">
                  <c:v>2.0066000416818001E-8</c:v>
                </c:pt>
                <c:pt idx="3981">
                  <c:v>2.0192999272694999E-8</c:v>
                </c:pt>
                <c:pt idx="3982">
                  <c:v>2.0010000767456E-8</c:v>
                </c:pt>
                <c:pt idx="3983">
                  <c:v>2.0130000777385E-8</c:v>
                </c:pt>
                <c:pt idx="3984">
                  <c:v>1.9974999432293E-8</c:v>
                </c:pt>
                <c:pt idx="3985">
                  <c:v>2.0087000507373999E-8</c:v>
                </c:pt>
                <c:pt idx="3986">
                  <c:v>1.9827000485861E-8</c:v>
                </c:pt>
                <c:pt idx="3987">
                  <c:v>1.9686000385377E-8</c:v>
                </c:pt>
                <c:pt idx="3988">
                  <c:v>1.9869000666972001E-8</c:v>
                </c:pt>
                <c:pt idx="3989">
                  <c:v>1.9728000566488002E-8</c:v>
                </c:pt>
                <c:pt idx="3990">
                  <c:v>1.9848000576417002E-8</c:v>
                </c:pt>
                <c:pt idx="3991">
                  <c:v>1.9749000657043001E-8</c:v>
                </c:pt>
                <c:pt idx="3992">
                  <c:v>1.9608000556559002E-8</c:v>
                </c:pt>
                <c:pt idx="3993">
                  <c:v>1.9452999211467002E-8</c:v>
                </c:pt>
                <c:pt idx="3994">
                  <c:v>1.9776999593546002E-8</c:v>
                </c:pt>
                <c:pt idx="3995">
                  <c:v>1.9600999934255001E-8</c:v>
                </c:pt>
                <c:pt idx="3996">
                  <c:v>1.9728000566488002E-8</c:v>
                </c:pt>
                <c:pt idx="3997">
                  <c:v>1.9678999763073E-8</c:v>
                </c:pt>
                <c:pt idx="3998">
                  <c:v>1.9537999662589001E-8</c:v>
                </c:pt>
                <c:pt idx="3999">
                  <c:v>1.9362000003298E-8</c:v>
                </c:pt>
                <c:pt idx="4000">
                  <c:v>1.9566000375448E-8</c:v>
                </c:pt>
                <c:pt idx="4001">
                  <c:v>1.9720999944184001E-8</c:v>
                </c:pt>
                <c:pt idx="4002">
                  <c:v>1.9417999652660001E-8</c:v>
                </c:pt>
                <c:pt idx="4003">
                  <c:v>1.9270000706228999E-8</c:v>
                </c:pt>
                <c:pt idx="4004">
                  <c:v>1.9375999471549E-8</c:v>
                </c:pt>
                <c:pt idx="4005">
                  <c:v>1.9531000816641999E-8</c:v>
                </c:pt>
                <c:pt idx="4006">
                  <c:v>1.9284000174480002E-8</c:v>
                </c:pt>
                <c:pt idx="4007">
                  <c:v>1.9432000897268001E-8</c:v>
                </c:pt>
                <c:pt idx="4008">
                  <c:v>1.9156999542247001E-8</c:v>
                </c:pt>
                <c:pt idx="4009">
                  <c:v>1.9185000255106001E-8</c:v>
                </c:pt>
                <c:pt idx="4010">
                  <c:v>1.9318999733286999E-8</c:v>
                </c:pt>
                <c:pt idx="4011">
                  <c:v>1.9276999552176001E-8</c:v>
                </c:pt>
                <c:pt idx="4012">
                  <c:v>1.9383000093853E-8</c:v>
                </c:pt>
                <c:pt idx="4013">
                  <c:v>1.9326000355591E-8</c:v>
                </c:pt>
                <c:pt idx="4014">
                  <c:v>1.9446000365519E-8</c:v>
                </c:pt>
                <c:pt idx="4015">
                  <c:v>1.9332999201538002E-8</c:v>
                </c:pt>
                <c:pt idx="4016">
                  <c:v>1.9108000515189001E-8</c:v>
                </c:pt>
                <c:pt idx="4017">
                  <c:v>1.9220999902814001E-8</c:v>
                </c:pt>
                <c:pt idx="4018">
                  <c:v>1.8932000855898001E-8</c:v>
                </c:pt>
                <c:pt idx="4019">
                  <c:v>1.9143000073995999E-8</c:v>
                </c:pt>
                <c:pt idx="4020">
                  <c:v>1.9241999993369E-8</c:v>
                </c:pt>
                <c:pt idx="4021">
                  <c:v>1.9438999743215E-8</c:v>
                </c:pt>
                <c:pt idx="4022">
                  <c:v>1.9375999471549E-8</c:v>
                </c:pt>
                <c:pt idx="4023">
                  <c:v>1.8959999792400998E-8</c:v>
                </c:pt>
                <c:pt idx="4024">
                  <c:v>1.9199999812257999E-8</c:v>
                </c:pt>
                <c:pt idx="4025">
                  <c:v>1.8988000505260001E-8</c:v>
                </c:pt>
                <c:pt idx="4026">
                  <c:v>1.912199998344E-8</c:v>
                </c:pt>
                <c:pt idx="4027">
                  <c:v>1.8763000042554E-8</c:v>
                </c:pt>
                <c:pt idx="4028">
                  <c:v>1.8874999341278E-8</c:v>
                </c:pt>
                <c:pt idx="4029">
                  <c:v>1.9100999892885001E-8</c:v>
                </c:pt>
                <c:pt idx="4030">
                  <c:v>1.8980999882956001E-8</c:v>
                </c:pt>
                <c:pt idx="4031">
                  <c:v>1.8791000755413998E-8</c:v>
                </c:pt>
                <c:pt idx="4032">
                  <c:v>1.8917999611290001E-8</c:v>
                </c:pt>
                <c:pt idx="4033">
                  <c:v>1.8741999951999E-8</c:v>
                </c:pt>
                <c:pt idx="4034">
                  <c:v>1.8896999520733999E-8</c:v>
                </c:pt>
                <c:pt idx="4035">
                  <c:v>1.8755999420249999E-8</c:v>
                </c:pt>
                <c:pt idx="4036">
                  <c:v>1.8874999341278E-8</c:v>
                </c:pt>
                <c:pt idx="4037">
                  <c:v>1.8643000032625E-8</c:v>
                </c:pt>
                <c:pt idx="4038">
                  <c:v>1.8791000755413998E-8</c:v>
                </c:pt>
                <c:pt idx="4039">
                  <c:v>1.8692000836040001E-8</c:v>
                </c:pt>
                <c:pt idx="4040">
                  <c:v>1.8509000554445E-8</c:v>
                </c:pt>
                <c:pt idx="4041">
                  <c:v>1.8770000664858E-8</c:v>
                </c:pt>
                <c:pt idx="4042">
                  <c:v>1.8544000113252001E-8</c:v>
                </c:pt>
                <c:pt idx="4043">
                  <c:v>1.8424000103323001E-8</c:v>
                </c:pt>
                <c:pt idx="4044">
                  <c:v>1.8523000022696999E-8</c:v>
                </c:pt>
                <c:pt idx="4045">
                  <c:v>1.8643000032625E-8</c:v>
                </c:pt>
                <c:pt idx="4046">
                  <c:v>1.8749000574303001E-8</c:v>
                </c:pt>
                <c:pt idx="4047">
                  <c:v>1.8600999851515001E-8</c:v>
                </c:pt>
                <c:pt idx="4048">
                  <c:v>1.8432000814528001E-8</c:v>
                </c:pt>
                <c:pt idx="4049">
                  <c:v>1.8453000905083E-8</c:v>
                </c:pt>
                <c:pt idx="4050">
                  <c:v>1.8353999209353001E-8</c:v>
                </c:pt>
                <c:pt idx="4051">
                  <c:v>1.8467000373333999E-8</c:v>
                </c:pt>
                <c:pt idx="4052">
                  <c:v>1.8261999912283E-8</c:v>
                </c:pt>
                <c:pt idx="4053">
                  <c:v>1.8360999831657001E-8</c:v>
                </c:pt>
                <c:pt idx="4054">
                  <c:v>1.8078999630688E-8</c:v>
                </c:pt>
                <c:pt idx="4055">
                  <c:v>1.8107000343547998E-8</c:v>
                </c:pt>
                <c:pt idx="4056">
                  <c:v>1.8009000513075E-8</c:v>
                </c:pt>
                <c:pt idx="4057">
                  <c:v>1.7860999790287001E-8</c:v>
                </c:pt>
                <c:pt idx="4058">
                  <c:v>1.7734000934410998E-8</c:v>
                </c:pt>
                <c:pt idx="4059">
                  <c:v>1.7641999860984E-8</c:v>
                </c:pt>
                <c:pt idx="4060">
                  <c:v>1.7551000652816001E-8</c:v>
                </c:pt>
                <c:pt idx="4061">
                  <c:v>1.7719999689803001E-8</c:v>
                </c:pt>
                <c:pt idx="4062">
                  <c:v>1.7833000853784E-8</c:v>
                </c:pt>
                <c:pt idx="4063">
                  <c:v>1.7551000652816001E-8</c:v>
                </c:pt>
                <c:pt idx="4064">
                  <c:v>1.7727000312107002E-8</c:v>
                </c:pt>
                <c:pt idx="4065">
                  <c:v>1.7473000823997999E-8</c:v>
                </c:pt>
                <c:pt idx="4066">
                  <c:v>1.7114000883112002E-8</c:v>
                </c:pt>
                <c:pt idx="4067">
                  <c:v>1.7452000733442001E-8</c:v>
                </c:pt>
                <c:pt idx="4068">
                  <c:v>1.7557999498763E-8</c:v>
                </c:pt>
                <c:pt idx="4069">
                  <c:v>1.7458999579388999E-8</c:v>
                </c:pt>
                <c:pt idx="4070">
                  <c:v>1.7368000371221001E-8</c:v>
                </c:pt>
                <c:pt idx="4071">
                  <c:v>1.7213000802485E-8</c:v>
                </c:pt>
                <c:pt idx="4072">
                  <c:v>1.700099971913E-8</c:v>
                </c:pt>
                <c:pt idx="4073">
                  <c:v>1.7191000623029001E-8</c:v>
                </c:pt>
                <c:pt idx="4074">
                  <c:v>1.7065000079697E-8</c:v>
                </c:pt>
                <c:pt idx="4075">
                  <c:v>1.7254999207238999E-8</c:v>
                </c:pt>
                <c:pt idx="4076">
                  <c:v>1.7354000902968999E-8</c:v>
                </c:pt>
                <c:pt idx="4077">
                  <c:v>1.7240999738988E-8</c:v>
                </c:pt>
                <c:pt idx="4078">
                  <c:v>1.7128000351363001E-8</c:v>
                </c:pt>
                <c:pt idx="4079">
                  <c:v>1.700099971913E-8</c:v>
                </c:pt>
                <c:pt idx="4080">
                  <c:v>1.6874000863254002E-8</c:v>
                </c:pt>
                <c:pt idx="4081">
                  <c:v>1.700099971913E-8</c:v>
                </c:pt>
                <c:pt idx="4082">
                  <c:v>1.679699934698E-8</c:v>
                </c:pt>
                <c:pt idx="4083">
                  <c:v>1.6712000672214E-8</c:v>
                </c:pt>
                <c:pt idx="4084">
                  <c:v>1.6614000841740999E-8</c:v>
                </c:pt>
                <c:pt idx="4085">
                  <c:v>1.670500004991E-8</c:v>
                </c:pt>
                <c:pt idx="4086">
                  <c:v>1.6803999969284001E-8</c:v>
                </c:pt>
                <c:pt idx="4087">
                  <c:v>1.6515000922368001E-8</c:v>
                </c:pt>
                <c:pt idx="4088">
                  <c:v>1.6359999577276001E-8</c:v>
                </c:pt>
                <c:pt idx="4089">
                  <c:v>1.6374000821884001E-8</c:v>
                </c:pt>
                <c:pt idx="4090">
                  <c:v>1.6529000390619E-8</c:v>
                </c:pt>
                <c:pt idx="4091">
                  <c:v>1.6790000501031999E-8</c:v>
                </c:pt>
                <c:pt idx="4092">
                  <c:v>1.6479999587204002E-8</c:v>
                </c:pt>
                <c:pt idx="4093">
                  <c:v>1.6494000831813001E-8</c:v>
                </c:pt>
                <c:pt idx="4094">
                  <c:v>1.6437999406094E-8</c:v>
                </c:pt>
                <c:pt idx="4095">
                  <c:v>1.6290000459661999E-8</c:v>
                </c:pt>
                <c:pt idx="4096">
                  <c:v>1.6388000290135E-8</c:v>
                </c:pt>
                <c:pt idx="4097">
                  <c:v>1.6556999327122E-8</c:v>
                </c:pt>
                <c:pt idx="4098">
                  <c:v>1.6437999406094E-8</c:v>
                </c:pt>
                <c:pt idx="4099">
                  <c:v>1.6218999476790999E-8</c:v>
                </c:pt>
                <c:pt idx="4100">
                  <c:v>1.6311000550218001E-8</c:v>
                </c:pt>
                <c:pt idx="4101">
                  <c:v>1.6106000089167002E-8</c:v>
                </c:pt>
                <c:pt idx="4102">
                  <c:v>1.6239999567347001E-8</c:v>
                </c:pt>
                <c:pt idx="4103">
                  <c:v>1.6325000018469E-8</c:v>
                </c:pt>
                <c:pt idx="4104">
                  <c:v>1.6233000721399999E-8</c:v>
                </c:pt>
                <c:pt idx="4105">
                  <c:v>1.650099967776E-8</c:v>
                </c:pt>
                <c:pt idx="4106">
                  <c:v>1.6346000109023999E-8</c:v>
                </c:pt>
                <c:pt idx="4107">
                  <c:v>1.6170000449732999E-8</c:v>
                </c:pt>
                <c:pt idx="4108">
                  <c:v>1.6445000028398E-8</c:v>
                </c:pt>
                <c:pt idx="4109">
                  <c:v>1.6578999506577999E-8</c:v>
                </c:pt>
                <c:pt idx="4110">
                  <c:v>1.6332000640773E-8</c:v>
                </c:pt>
                <c:pt idx="4111">
                  <c:v>1.6275999215054002E-8</c:v>
                </c:pt>
                <c:pt idx="4112">
                  <c:v>1.6176999295681E-8</c:v>
                </c:pt>
                <c:pt idx="4113">
                  <c:v>1.6162999827428999E-8</c:v>
                </c:pt>
                <c:pt idx="4114">
                  <c:v>1.6155999205125002E-8</c:v>
                </c:pt>
                <c:pt idx="4115">
                  <c:v>1.6063999908056E-8</c:v>
                </c:pt>
                <c:pt idx="4116">
                  <c:v>1.6008000258694E-8</c:v>
                </c:pt>
                <c:pt idx="4117">
                  <c:v>1.6113000711470999E-8</c:v>
                </c:pt>
                <c:pt idx="4118">
                  <c:v>1.6303999927914E-8</c:v>
                </c:pt>
                <c:pt idx="4119">
                  <c:v>1.6120999646319E-8</c:v>
                </c:pt>
                <c:pt idx="4120">
                  <c:v>1.5943999898127E-8</c:v>
                </c:pt>
                <c:pt idx="4121">
                  <c:v>1.6120999646319E-8</c:v>
                </c:pt>
                <c:pt idx="4122">
                  <c:v>1.6353000731327999E-8</c:v>
                </c:pt>
                <c:pt idx="4123">
                  <c:v>1.6226000099094999E-8</c:v>
                </c:pt>
                <c:pt idx="4124">
                  <c:v>1.6106000089167002E-8</c:v>
                </c:pt>
                <c:pt idx="4125">
                  <c:v>1.600099963639E-8</c:v>
                </c:pt>
                <c:pt idx="4126">
                  <c:v>1.5867000158210001E-8</c:v>
                </c:pt>
                <c:pt idx="4127">
                  <c:v>1.5966000077582999E-8</c:v>
                </c:pt>
                <c:pt idx="4128">
                  <c:v>1.5796000951695999E-8</c:v>
                </c:pt>
                <c:pt idx="4129">
                  <c:v>1.5930000429876001E-8</c:v>
                </c:pt>
                <c:pt idx="4130">
                  <c:v>1.5922999807572001E-8</c:v>
                </c:pt>
                <c:pt idx="4131">
                  <c:v>1.5726000057724999E-8</c:v>
                </c:pt>
                <c:pt idx="4132">
                  <c:v>1.5619999516048E-8</c:v>
                </c:pt>
                <c:pt idx="4133">
                  <c:v>1.5817999354794999E-8</c:v>
                </c:pt>
                <c:pt idx="4134">
                  <c:v>1.5936999275823E-8</c:v>
                </c:pt>
                <c:pt idx="4135">
                  <c:v>1.6092000620915E-8</c:v>
                </c:pt>
                <c:pt idx="4136">
                  <c:v>1.6008000258694E-8</c:v>
                </c:pt>
                <c:pt idx="4137">
                  <c:v>1.6098999466863001E-8</c:v>
                </c:pt>
                <c:pt idx="4138">
                  <c:v>1.5966000077582999E-8</c:v>
                </c:pt>
                <c:pt idx="4139">
                  <c:v>1.5874000780514001E-8</c:v>
                </c:pt>
                <c:pt idx="4140">
                  <c:v>1.5994000790441999E-8</c:v>
                </c:pt>
                <c:pt idx="4141">
                  <c:v>1.5846000067653999E-8</c:v>
                </c:pt>
                <c:pt idx="4142">
                  <c:v>1.570499996717E-8</c:v>
                </c:pt>
                <c:pt idx="4143">
                  <c:v>1.5853000689957999E-8</c:v>
                </c:pt>
                <c:pt idx="4144">
                  <c:v>1.5936999275823E-8</c:v>
                </c:pt>
                <c:pt idx="4145">
                  <c:v>1.5824999977099E-8</c:v>
                </c:pt>
                <c:pt idx="4146">
                  <c:v>1.5697999344865999E-8</c:v>
                </c:pt>
                <c:pt idx="4147">
                  <c:v>1.5895000871069E-8</c:v>
                </c:pt>
                <c:pt idx="4148">
                  <c:v>1.5747000148281001E-8</c:v>
                </c:pt>
                <c:pt idx="4149">
                  <c:v>1.5832000599403E-8</c:v>
                </c:pt>
                <c:pt idx="4150">
                  <c:v>1.5747000148281001E-8</c:v>
                </c:pt>
                <c:pt idx="4151">
                  <c:v>1.5846000067653999E-8</c:v>
                </c:pt>
                <c:pt idx="4152">
                  <c:v>1.5697999344865999E-8</c:v>
                </c:pt>
                <c:pt idx="4153">
                  <c:v>1.5500999595019E-8</c:v>
                </c:pt>
                <c:pt idx="4154">
                  <c:v>1.5739999525977E-8</c:v>
                </c:pt>
                <c:pt idx="4155">
                  <c:v>1.5613000670100998E-8</c:v>
                </c:pt>
                <c:pt idx="4156">
                  <c:v>1.5824999977099E-8</c:v>
                </c:pt>
                <c:pt idx="4157">
                  <c:v>1.557100048899E-8</c:v>
                </c:pt>
                <c:pt idx="4158">
                  <c:v>1.5478999415564001E-8</c:v>
                </c:pt>
                <c:pt idx="4159">
                  <c:v>1.557100048899E-8</c:v>
                </c:pt>
                <c:pt idx="4160">
                  <c:v>1.5464999947312E-8</c:v>
                </c:pt>
                <c:pt idx="4161">
                  <c:v>1.5430000388506001E-8</c:v>
                </c:pt>
                <c:pt idx="4162">
                  <c:v>1.5346000026283999E-8</c:v>
                </c:pt>
                <c:pt idx="4163">
                  <c:v>1.5289000288020999E-8</c:v>
                </c:pt>
                <c:pt idx="4164">
                  <c:v>1.5302999756273001E-8</c:v>
                </c:pt>
                <c:pt idx="4165">
                  <c:v>1.5388000207395E-8</c:v>
                </c:pt>
                <c:pt idx="4166">
                  <c:v>1.5226000016354999E-8</c:v>
                </c:pt>
                <c:pt idx="4167">
                  <c:v>1.507100044762E-8</c:v>
                </c:pt>
                <c:pt idx="4168">
                  <c:v>1.5098999384121998E-8</c:v>
                </c:pt>
                <c:pt idx="4169">
                  <c:v>1.5218999394050998E-8</c:v>
                </c:pt>
                <c:pt idx="4170">
                  <c:v>1.5191000457548001E-8</c:v>
                </c:pt>
                <c:pt idx="4171">
                  <c:v>1.5098999384121998E-8</c:v>
                </c:pt>
                <c:pt idx="4172">
                  <c:v>1.5176000900396999E-8</c:v>
                </c:pt>
                <c:pt idx="4173">
                  <c:v>1.5014000709357001E-8</c:v>
                </c:pt>
                <c:pt idx="4174">
                  <c:v>1.5134000719286001E-8</c:v>
                </c:pt>
                <c:pt idx="4175">
                  <c:v>1.5098999384121998E-8</c:v>
                </c:pt>
                <c:pt idx="4176">
                  <c:v>1.4978999374193002E-8</c:v>
                </c:pt>
                <c:pt idx="4177">
                  <c:v>1.5056999203011E-8</c:v>
                </c:pt>
                <c:pt idx="4178">
                  <c:v>1.4774999890221E-8</c:v>
                </c:pt>
                <c:pt idx="4179">
                  <c:v>1.4901999634275999E-8</c:v>
                </c:pt>
                <c:pt idx="4180">
                  <c:v>1.4957999283637999E-8</c:v>
                </c:pt>
                <c:pt idx="4181">
                  <c:v>1.4859000252443E-8</c:v>
                </c:pt>
                <c:pt idx="4182">
                  <c:v>1.4993000618800999E-8</c:v>
                </c:pt>
                <c:pt idx="4183">
                  <c:v>1.4781999624347E-8</c:v>
                </c:pt>
                <c:pt idx="4184">
                  <c:v>1.4662000502597001E-8</c:v>
                </c:pt>
                <c:pt idx="4185">
                  <c:v>1.4521000402112E-8</c:v>
                </c:pt>
                <c:pt idx="4186">
                  <c:v>1.4711000417833E-8</c:v>
                </c:pt>
                <c:pt idx="4187">
                  <c:v>1.4620000321486E-8</c:v>
                </c:pt>
                <c:pt idx="4188">
                  <c:v>1.4641000412041001E-8</c:v>
                </c:pt>
                <c:pt idx="4189">
                  <c:v>1.4422999683461E-8</c:v>
                </c:pt>
                <c:pt idx="4190">
                  <c:v>1.4218000110588E-8</c:v>
                </c:pt>
                <c:pt idx="4191">
                  <c:v>1.4372999679323999E-8</c:v>
                </c:pt>
                <c:pt idx="4192">
                  <c:v>1.4268000114725999E-8</c:v>
                </c:pt>
                <c:pt idx="4193">
                  <c:v>1.4182999663602999E-8</c:v>
                </c:pt>
                <c:pt idx="4194">
                  <c:v>1.4443999774016001E-8</c:v>
                </c:pt>
                <c:pt idx="4195">
                  <c:v>1.4612999699181999E-8</c:v>
                </c:pt>
                <c:pt idx="4196">
                  <c:v>1.4344999854643001E-8</c:v>
                </c:pt>
                <c:pt idx="4197">
                  <c:v>1.4458000130446E-8</c:v>
                </c:pt>
                <c:pt idx="4198">
                  <c:v>1.4437000039891001E-8</c:v>
                </c:pt>
                <c:pt idx="4199">
                  <c:v>1.4352000476946999E-8</c:v>
                </c:pt>
                <c:pt idx="4200">
                  <c:v>1.4239000201144E-8</c:v>
                </c:pt>
                <c:pt idx="4201">
                  <c:v>1.4437000039891001E-8</c:v>
                </c:pt>
                <c:pt idx="4202">
                  <c:v>1.4268000114725999E-8</c:v>
                </c:pt>
                <c:pt idx="4203">
                  <c:v>1.4393999769879E-8</c:v>
                </c:pt>
                <c:pt idx="4204">
                  <c:v>1.4224999844714001E-8</c:v>
                </c:pt>
                <c:pt idx="4205">
                  <c:v>1.4331000386392E-8</c:v>
                </c:pt>
                <c:pt idx="4206">
                  <c:v>1.4190000285907E-8</c:v>
                </c:pt>
                <c:pt idx="4207">
                  <c:v>1.4282000471155E-8</c:v>
                </c:pt>
                <c:pt idx="4208">
                  <c:v>1.3929000175494E-8</c:v>
                </c:pt>
                <c:pt idx="4209">
                  <c:v>1.4302999673531999E-8</c:v>
                </c:pt>
                <c:pt idx="4210">
                  <c:v>1.4203999754159E-8</c:v>
                </c:pt>
                <c:pt idx="4211">
                  <c:v>1.4028000094867999E-8</c:v>
                </c:pt>
                <c:pt idx="4212">
                  <c:v>1.3992999647883001E-8</c:v>
                </c:pt>
                <c:pt idx="4213">
                  <c:v>1.4070000275979001E-8</c:v>
                </c:pt>
                <c:pt idx="4214">
                  <c:v>1.4372999679323999E-8</c:v>
                </c:pt>
                <c:pt idx="4215">
                  <c:v>1.4211000376463E-8</c:v>
                </c:pt>
                <c:pt idx="4216">
                  <c:v>1.4274999848850999E-8</c:v>
                </c:pt>
                <c:pt idx="4217">
                  <c:v>1.4310000295836E-8</c:v>
                </c:pt>
                <c:pt idx="4218">
                  <c:v>1.4197000020033001E-8</c:v>
                </c:pt>
                <c:pt idx="4219">
                  <c:v>1.4274999848850999E-8</c:v>
                </c:pt>
                <c:pt idx="4220">
                  <c:v>1.4458000130446E-8</c:v>
                </c:pt>
                <c:pt idx="4221">
                  <c:v>1.4120000280115999E-8</c:v>
                </c:pt>
                <c:pt idx="4222">
                  <c:v>1.4049000185423E-8</c:v>
                </c:pt>
                <c:pt idx="4223">
                  <c:v>1.4120000280115999E-8</c:v>
                </c:pt>
                <c:pt idx="4224">
                  <c:v>1.4021000360742E-8</c:v>
                </c:pt>
                <c:pt idx="4225">
                  <c:v>1.3929000175494E-8</c:v>
                </c:pt>
                <c:pt idx="4226">
                  <c:v>1.4049000185423E-8</c:v>
                </c:pt>
                <c:pt idx="4227">
                  <c:v>1.4232000467017999E-8</c:v>
                </c:pt>
                <c:pt idx="4228">
                  <c:v>1.4154999838921999E-8</c:v>
                </c:pt>
                <c:pt idx="4229">
                  <c:v>1.4274999848850999E-8</c:v>
                </c:pt>
                <c:pt idx="4230">
                  <c:v>1.4352000476946999E-8</c:v>
                </c:pt>
                <c:pt idx="4231">
                  <c:v>1.4091000366534E-8</c:v>
                </c:pt>
                <c:pt idx="4232">
                  <c:v>1.4252999669395001E-8</c:v>
                </c:pt>
                <c:pt idx="4233">
                  <c:v>1.4169000195352E-8</c:v>
                </c:pt>
                <c:pt idx="4234">
                  <c:v>1.4133999748367E-8</c:v>
                </c:pt>
                <c:pt idx="4235">
                  <c:v>1.4310000295836E-8</c:v>
                </c:pt>
                <c:pt idx="4236">
                  <c:v>1.3979000179631001E-8</c:v>
                </c:pt>
                <c:pt idx="4237">
                  <c:v>1.3732000425648001E-8</c:v>
                </c:pt>
                <c:pt idx="4238">
                  <c:v>1.3886999994384E-8</c:v>
                </c:pt>
                <c:pt idx="4239">
                  <c:v>1.3992999647883001E-8</c:v>
                </c:pt>
                <c:pt idx="4240">
                  <c:v>1.3886999994384E-8</c:v>
                </c:pt>
                <c:pt idx="4241">
                  <c:v>1.3703999712788999E-8</c:v>
                </c:pt>
                <c:pt idx="4242">
                  <c:v>1.3914999819065E-8</c:v>
                </c:pt>
                <c:pt idx="4243">
                  <c:v>1.3802999632161999E-8</c:v>
                </c:pt>
                <c:pt idx="4244">
                  <c:v>1.4013999738438E-8</c:v>
                </c:pt>
                <c:pt idx="4245">
                  <c:v>1.3901000350813E-8</c:v>
                </c:pt>
                <c:pt idx="4246">
                  <c:v>1.4120000280115999E-8</c:v>
                </c:pt>
                <c:pt idx="4247">
                  <c:v>1.3958000089076E-8</c:v>
                </c:pt>
                <c:pt idx="4248">
                  <c:v>1.3838000079147E-8</c:v>
                </c:pt>
                <c:pt idx="4249">
                  <c:v>1.4034999828992999E-8</c:v>
                </c:pt>
                <c:pt idx="4250">
                  <c:v>1.3929000175494E-8</c:v>
                </c:pt>
                <c:pt idx="4251">
                  <c:v>1.3816999988592E-8</c:v>
                </c:pt>
                <c:pt idx="4252">
                  <c:v>1.3690000244537E-8</c:v>
                </c:pt>
                <c:pt idx="4253">
                  <c:v>1.3886999994384E-8</c:v>
                </c:pt>
                <c:pt idx="4254">
                  <c:v>1.3831000345021001E-8</c:v>
                </c:pt>
                <c:pt idx="4255">
                  <c:v>1.3901000350813E-8</c:v>
                </c:pt>
                <c:pt idx="4256">
                  <c:v>1.3810000254466E-8</c:v>
                </c:pt>
                <c:pt idx="4257">
                  <c:v>1.3675999888107999E-8</c:v>
                </c:pt>
                <c:pt idx="4258">
                  <c:v>1.3766999984455E-8</c:v>
                </c:pt>
                <c:pt idx="4259">
                  <c:v>1.3929000175494E-8</c:v>
                </c:pt>
                <c:pt idx="4260">
                  <c:v>1.3752999628025001E-8</c:v>
                </c:pt>
                <c:pt idx="4261">
                  <c:v>1.3662000419855999E-8</c:v>
                </c:pt>
                <c:pt idx="4262">
                  <c:v>1.3675999888107999E-8</c:v>
                </c:pt>
                <c:pt idx="4263">
                  <c:v>1.3640000240399999E-8</c:v>
                </c:pt>
                <c:pt idx="4264">
                  <c:v>1.3625999883971001E-8</c:v>
                </c:pt>
                <c:pt idx="4265">
                  <c:v>1.3463999692930999E-8</c:v>
                </c:pt>
                <c:pt idx="4266">
                  <c:v>1.3393999687139E-8</c:v>
                </c:pt>
                <c:pt idx="4267">
                  <c:v>1.3534999787623001E-8</c:v>
                </c:pt>
                <c:pt idx="4268">
                  <c:v>1.3239000118404E-8</c:v>
                </c:pt>
                <c:pt idx="4269">
                  <c:v>1.2999000098546E-8</c:v>
                </c:pt>
                <c:pt idx="4270">
                  <c:v>1.3239000118404E-8</c:v>
                </c:pt>
                <c:pt idx="4271">
                  <c:v>1.3281000299514E-8</c:v>
                </c:pt>
                <c:pt idx="4272">
                  <c:v>1.3182000380141E-8</c:v>
                </c:pt>
                <c:pt idx="4273">
                  <c:v>1.3098000017918999E-8</c:v>
                </c:pt>
                <c:pt idx="4274">
                  <c:v>1.3190000203166999E-8</c:v>
                </c:pt>
                <c:pt idx="4275">
                  <c:v>1.3330000214751E-8</c:v>
                </c:pt>
                <c:pt idx="4276">
                  <c:v>1.3336999948876E-8</c:v>
                </c:pt>
                <c:pt idx="4277">
                  <c:v>1.3232000384278001E-8</c:v>
                </c:pt>
                <c:pt idx="4278">
                  <c:v>1.3435999868249999E-8</c:v>
                </c:pt>
                <c:pt idx="4279">
                  <c:v>1.3309000124195E-8</c:v>
                </c:pt>
                <c:pt idx="4280">
                  <c:v>1.2922000358628001E-8</c:v>
                </c:pt>
                <c:pt idx="4281">
                  <c:v>1.3224999761974E-8</c:v>
                </c:pt>
                <c:pt idx="4282">
                  <c:v>1.3190000203166999E-8</c:v>
                </c:pt>
                <c:pt idx="4283">
                  <c:v>1.2781000258144E-8</c:v>
                </c:pt>
                <c:pt idx="4284">
                  <c:v>1.2880000177518E-8</c:v>
                </c:pt>
                <c:pt idx="4285">
                  <c:v>1.3083999661489999E-8</c:v>
                </c:pt>
                <c:pt idx="4286">
                  <c:v>1.3153999667281E-8</c:v>
                </c:pt>
                <c:pt idx="4287">
                  <c:v>1.3055999836808E-8</c:v>
                </c:pt>
                <c:pt idx="4288">
                  <c:v>1.2943000449183999E-8</c:v>
                </c:pt>
                <c:pt idx="4289">
                  <c:v>1.2760000167589E-8</c:v>
                </c:pt>
                <c:pt idx="4290">
                  <c:v>1.2591000242423E-8</c:v>
                </c:pt>
                <c:pt idx="4291">
                  <c:v>1.2710000163452E-8</c:v>
                </c:pt>
                <c:pt idx="4292">
                  <c:v>1.2787999992270001E-8</c:v>
                </c:pt>
                <c:pt idx="4293">
                  <c:v>1.2716999897577E-8</c:v>
                </c:pt>
                <c:pt idx="4294">
                  <c:v>1.2604999710675E-8</c:v>
                </c:pt>
                <c:pt idx="4295">
                  <c:v>1.2484999700746E-8</c:v>
                </c:pt>
                <c:pt idx="4296">
                  <c:v>1.2597999976548999E-8</c:v>
                </c:pt>
                <c:pt idx="4297">
                  <c:v>1.2773999635839999E-8</c:v>
                </c:pt>
                <c:pt idx="4298">
                  <c:v>1.2541000238286E-8</c:v>
                </c:pt>
                <c:pt idx="4299">
                  <c:v>1.2695999807022001E-8</c:v>
                </c:pt>
                <c:pt idx="4300">
                  <c:v>1.2484999700746E-8</c:v>
                </c:pt>
                <c:pt idx="4301">
                  <c:v>1.2562000328842E-8</c:v>
                </c:pt>
                <c:pt idx="4302">
                  <c:v>1.2689000072896E-8</c:v>
                </c:pt>
                <c:pt idx="4303">
                  <c:v>1.2554999706538E-8</c:v>
                </c:pt>
                <c:pt idx="4304">
                  <c:v>1.249200032305E-8</c:v>
                </c:pt>
                <c:pt idx="4305">
                  <c:v>1.2323000397885001E-8</c:v>
                </c:pt>
                <c:pt idx="4306">
                  <c:v>1.2406999871928E-8</c:v>
                </c:pt>
                <c:pt idx="4307">
                  <c:v>1.2505999791300999E-8</c:v>
                </c:pt>
                <c:pt idx="4308">
                  <c:v>1.2336999866136E-8</c:v>
                </c:pt>
                <c:pt idx="4309">
                  <c:v>1.2429000051384E-8</c:v>
                </c:pt>
                <c:pt idx="4310">
                  <c:v>1.2161000206845E-8</c:v>
                </c:pt>
                <c:pt idx="4311">
                  <c:v>1.2315999775581E-8</c:v>
                </c:pt>
                <c:pt idx="4312">
                  <c:v>1.2244999680888E-8</c:v>
                </c:pt>
                <c:pt idx="4313">
                  <c:v>1.2047999931042E-8</c:v>
                </c:pt>
                <c:pt idx="4314">
                  <c:v>1.2231000212636999E-8</c:v>
                </c:pt>
                <c:pt idx="4315">
                  <c:v>1.1893000362305999E-8</c:v>
                </c:pt>
                <c:pt idx="4316">
                  <c:v>1.2041000196916E-8</c:v>
                </c:pt>
                <c:pt idx="4317">
                  <c:v>1.2083000378027001E-8</c:v>
                </c:pt>
                <c:pt idx="4318">
                  <c:v>1.2020000106361E-8</c:v>
                </c:pt>
                <c:pt idx="4319">
                  <c:v>1.2034000462791E-8</c:v>
                </c:pt>
                <c:pt idx="4320">
                  <c:v>1.1879000005877001E-8</c:v>
                </c:pt>
                <c:pt idx="4321">
                  <c:v>1.2026999840486E-8</c:v>
                </c:pt>
                <c:pt idx="4322">
                  <c:v>1.2034000462791E-8</c:v>
                </c:pt>
                <c:pt idx="4323">
                  <c:v>1.2096999846278E-8</c:v>
                </c:pt>
                <c:pt idx="4324">
                  <c:v>1.2005999749931001E-8</c:v>
                </c:pt>
                <c:pt idx="4325">
                  <c:v>1.1786999820628999E-8</c:v>
                </c:pt>
                <c:pt idx="4326">
                  <c:v>1.1872000271751E-8</c:v>
                </c:pt>
                <c:pt idx="4327">
                  <c:v>1.2005999749931001E-8</c:v>
                </c:pt>
                <c:pt idx="4328">
                  <c:v>1.1900000096432E-8</c:v>
                </c:pt>
                <c:pt idx="4329">
                  <c:v>1.1815999734209999E-8</c:v>
                </c:pt>
                <c:pt idx="4330">
                  <c:v>1.1724000437141E-8</c:v>
                </c:pt>
                <c:pt idx="4331">
                  <c:v>1.1794000442933E-8</c:v>
                </c:pt>
                <c:pt idx="4332">
                  <c:v>1.1999000015805E-8</c:v>
                </c:pt>
                <c:pt idx="4333">
                  <c:v>1.1927999921113E-8</c:v>
                </c:pt>
                <c:pt idx="4334">
                  <c:v>1.1809000000084999E-8</c:v>
                </c:pt>
                <c:pt idx="4335">
                  <c:v>1.1646999809045E-8</c:v>
                </c:pt>
                <c:pt idx="4336">
                  <c:v>1.1562000246101E-8</c:v>
                </c:pt>
                <c:pt idx="4337">
                  <c:v>1.1632000251893E-8</c:v>
                </c:pt>
                <c:pt idx="4338">
                  <c:v>1.1872000271751E-8</c:v>
                </c:pt>
                <c:pt idx="4339">
                  <c:v>1.1780000086503E-8</c:v>
                </c:pt>
                <c:pt idx="4340">
                  <c:v>1.1674999633726E-8</c:v>
                </c:pt>
                <c:pt idx="4341">
                  <c:v>1.1752000261822E-8</c:v>
                </c:pt>
                <c:pt idx="4342">
                  <c:v>1.168200025603E-8</c:v>
                </c:pt>
                <c:pt idx="4343">
                  <c:v>1.1611000161338001E-8</c:v>
                </c:pt>
                <c:pt idx="4344">
                  <c:v>1.1442000236172999E-8</c:v>
                </c:pt>
                <c:pt idx="4345">
                  <c:v>1.1526999799116E-8</c:v>
                </c:pt>
                <c:pt idx="4346">
                  <c:v>1.1520000064991E-8</c:v>
                </c:pt>
                <c:pt idx="4347">
                  <c:v>1.1476999794979E-8</c:v>
                </c:pt>
                <c:pt idx="4348">
                  <c:v>1.1617999895464E-8</c:v>
                </c:pt>
                <c:pt idx="4349">
                  <c:v>1.1434999613868999E-8</c:v>
                </c:pt>
                <c:pt idx="4350">
                  <c:v>1.1357999873951E-8</c:v>
                </c:pt>
                <c:pt idx="4351">
                  <c:v>1.1434999613868999E-8</c:v>
                </c:pt>
                <c:pt idx="4352">
                  <c:v>1.1526999799116E-8</c:v>
                </c:pt>
                <c:pt idx="4353">
                  <c:v>1.1513000330864999E-8</c:v>
                </c:pt>
                <c:pt idx="4354">
                  <c:v>1.1688999990155999E-8</c:v>
                </c:pt>
                <c:pt idx="4355">
                  <c:v>1.1872000271751E-8</c:v>
                </c:pt>
                <c:pt idx="4356">
                  <c:v>1.1786999820628999E-8</c:v>
                </c:pt>
                <c:pt idx="4357">
                  <c:v>1.1674999633726E-8</c:v>
                </c:pt>
                <c:pt idx="4358">
                  <c:v>1.1568999980226999E-8</c:v>
                </c:pt>
                <c:pt idx="4359">
                  <c:v>1.1476999794979E-8</c:v>
                </c:pt>
                <c:pt idx="4360">
                  <c:v>1.1336999783395999E-8</c:v>
                </c:pt>
                <c:pt idx="4361">
                  <c:v>1.1328999960368999E-8</c:v>
                </c:pt>
                <c:pt idx="4362">
                  <c:v>1.1596999804908E-8</c:v>
                </c:pt>
                <c:pt idx="4363">
                  <c:v>1.168200025603E-8</c:v>
                </c:pt>
                <c:pt idx="4364">
                  <c:v>1.1836999824766E-8</c:v>
                </c:pt>
                <c:pt idx="4365">
                  <c:v>1.1703000346586001E-8</c:v>
                </c:pt>
                <c:pt idx="4366">
                  <c:v>1.1434999613868999E-8</c:v>
                </c:pt>
                <c:pt idx="4367">
                  <c:v>1.1265999688703E-8</c:v>
                </c:pt>
                <c:pt idx="4368">
                  <c:v>1.1336999783395999E-8</c:v>
                </c:pt>
                <c:pt idx="4369">
                  <c:v>1.1406999789187E-8</c:v>
                </c:pt>
                <c:pt idx="4370">
                  <c:v>1.1498999974435E-8</c:v>
                </c:pt>
                <c:pt idx="4371">
                  <c:v>1.13440004057E-8</c:v>
                </c:pt>
                <c:pt idx="4372">
                  <c:v>1.1484000417283E-8</c:v>
                </c:pt>
                <c:pt idx="4373">
                  <c:v>1.1583000336657001E-8</c:v>
                </c:pt>
                <c:pt idx="4374">
                  <c:v>1.1455999704424E-8</c:v>
                </c:pt>
                <c:pt idx="4375">
                  <c:v>1.1314999603939999E-8</c:v>
                </c:pt>
                <c:pt idx="4376">
                  <c:v>1.1541000155545999E-8</c:v>
                </c:pt>
                <c:pt idx="4377">
                  <c:v>1.1364999608077E-8</c:v>
                </c:pt>
                <c:pt idx="4378">
                  <c:v>1.1125000476397001E-8</c:v>
                </c:pt>
                <c:pt idx="4379">
                  <c:v>1.13440004057E-8</c:v>
                </c:pt>
                <c:pt idx="4380">
                  <c:v>1.1505999708561001E-8</c:v>
                </c:pt>
                <c:pt idx="4381">
                  <c:v>1.1400000055062E-8</c:v>
                </c:pt>
                <c:pt idx="4382">
                  <c:v>1.1273000311007001E-8</c:v>
                </c:pt>
                <c:pt idx="4383">
                  <c:v>1.1068999938856999E-8</c:v>
                </c:pt>
                <c:pt idx="4384">
                  <c:v>1.1075999672983E-8</c:v>
                </c:pt>
                <c:pt idx="4385">
                  <c:v>1.1138999944649001E-8</c:v>
                </c:pt>
                <c:pt idx="4386">
                  <c:v>1.1224000395771E-8</c:v>
                </c:pt>
                <c:pt idx="4387">
                  <c:v>1.1265999688703E-8</c:v>
                </c:pt>
                <c:pt idx="4388">
                  <c:v>1.1484000417283E-8</c:v>
                </c:pt>
                <c:pt idx="4389">
                  <c:v>1.1406999789187E-8</c:v>
                </c:pt>
                <c:pt idx="4390">
                  <c:v>1.1357999873951E-8</c:v>
                </c:pt>
                <c:pt idx="4391">
                  <c:v>1.1301000135687999E-8</c:v>
                </c:pt>
                <c:pt idx="4392">
                  <c:v>1.1160000035204E-8</c:v>
                </c:pt>
                <c:pt idx="4393">
                  <c:v>1.1018999934720001E-8</c:v>
                </c:pt>
                <c:pt idx="4394">
                  <c:v>1.1125000476397001E-8</c:v>
                </c:pt>
                <c:pt idx="4395">
                  <c:v>1.1216999773466999E-8</c:v>
                </c:pt>
                <c:pt idx="4396">
                  <c:v>1.13440004057E-8</c:v>
                </c:pt>
                <c:pt idx="4397">
                  <c:v>1.1188999948785999E-8</c:v>
                </c:pt>
                <c:pt idx="4398">
                  <c:v>1.1055000470606E-8</c:v>
                </c:pt>
                <c:pt idx="4399">
                  <c:v>1.0948999928927999E-8</c:v>
                </c:pt>
                <c:pt idx="4400">
                  <c:v>1.0963000285358E-8</c:v>
                </c:pt>
                <c:pt idx="4401">
                  <c:v>1.1062000204731E-8</c:v>
                </c:pt>
                <c:pt idx="4402">
                  <c:v>1.1083000295287E-8</c:v>
                </c:pt>
                <c:pt idx="4403">
                  <c:v>1.1174000391633999E-8</c:v>
                </c:pt>
                <c:pt idx="4404">
                  <c:v>1.0997999844164E-8</c:v>
                </c:pt>
                <c:pt idx="4405">
                  <c:v>1.0948999928927999E-8</c:v>
                </c:pt>
                <c:pt idx="4406">
                  <c:v>1.1018999934720001E-8</c:v>
                </c:pt>
                <c:pt idx="4407">
                  <c:v>1.0885999657262E-8</c:v>
                </c:pt>
                <c:pt idx="4408">
                  <c:v>1.0893000279566001E-8</c:v>
                </c:pt>
                <c:pt idx="4409">
                  <c:v>1.1068999938856999E-8</c:v>
                </c:pt>
                <c:pt idx="4410">
                  <c:v>1.087100010011E-8</c:v>
                </c:pt>
                <c:pt idx="4411">
                  <c:v>1.0906999747817E-8</c:v>
                </c:pt>
                <c:pt idx="4412">
                  <c:v>1.0976999753608999E-8</c:v>
                </c:pt>
                <c:pt idx="4413">
                  <c:v>1.0921000104247001E-8</c:v>
                </c:pt>
                <c:pt idx="4414">
                  <c:v>1.0976999753608999E-8</c:v>
                </c:pt>
                <c:pt idx="4415">
                  <c:v>1.1075999672983E-8</c:v>
                </c:pt>
                <c:pt idx="4416">
                  <c:v>1.1083000295287E-8</c:v>
                </c:pt>
                <c:pt idx="4417">
                  <c:v>1.0935000460677E-8</c:v>
                </c:pt>
                <c:pt idx="4418">
                  <c:v>1.0963000285358E-8</c:v>
                </c:pt>
                <c:pt idx="4419">
                  <c:v>1.0786999737888E-8</c:v>
                </c:pt>
                <c:pt idx="4420">
                  <c:v>1.0611000078596999E-8</c:v>
                </c:pt>
                <c:pt idx="4421">
                  <c:v>1.066699972796E-8</c:v>
                </c:pt>
                <c:pt idx="4422">
                  <c:v>1.0765999647333E-8</c:v>
                </c:pt>
                <c:pt idx="4423">
                  <c:v>1.0828999918999001E-8</c:v>
                </c:pt>
                <c:pt idx="4424">
                  <c:v>1.0695000440819E-8</c:v>
                </c:pt>
                <c:pt idx="4425">
                  <c:v>1.0596999722168001E-8</c:v>
                </c:pt>
                <c:pt idx="4426">
                  <c:v>1.0625000435027E-8</c:v>
                </c:pt>
                <c:pt idx="4427">
                  <c:v>1.0708999909070001E-8</c:v>
                </c:pt>
                <c:pt idx="4428">
                  <c:v>1.0780000003763E-8</c:v>
                </c:pt>
                <c:pt idx="4429">
                  <c:v>1.0758999913206999E-8</c:v>
                </c:pt>
                <c:pt idx="4430">
                  <c:v>1.0583000253915999E-8</c:v>
                </c:pt>
                <c:pt idx="4431">
                  <c:v>1.0421000062877001E-8</c:v>
                </c:pt>
                <c:pt idx="4432">
                  <c:v>1.0583000253915999E-8</c:v>
                </c:pt>
                <c:pt idx="4433">
                  <c:v>1.0497999802794E-8</c:v>
                </c:pt>
                <c:pt idx="4434">
                  <c:v>1.0491000068669E-8</c:v>
                </c:pt>
                <c:pt idx="4435">
                  <c:v>1.0611000078596999E-8</c:v>
                </c:pt>
                <c:pt idx="4436">
                  <c:v>1.0589999988042E-8</c:v>
                </c:pt>
                <c:pt idx="4437">
                  <c:v>1.0356999702310001E-8</c:v>
                </c:pt>
                <c:pt idx="4438">
                  <c:v>1.037100005874E-8</c:v>
                </c:pt>
                <c:pt idx="4439">
                  <c:v>1.0301000052948E-8</c:v>
                </c:pt>
                <c:pt idx="4440">
                  <c:v>1.0229999958256001E-8</c:v>
                </c:pt>
                <c:pt idx="4441">
                  <c:v>1.0328999877629001E-8</c:v>
                </c:pt>
                <c:pt idx="4442">
                  <c:v>1.0702000174944999E-8</c:v>
                </c:pt>
                <c:pt idx="4443">
                  <c:v>1.0512000159224E-8</c:v>
                </c:pt>
                <c:pt idx="4444">
                  <c:v>1.0286999696517999E-8</c:v>
                </c:pt>
                <c:pt idx="4445">
                  <c:v>1.0349999968184E-8</c:v>
                </c:pt>
                <c:pt idx="4446">
                  <c:v>1.0645999637404E-8</c:v>
                </c:pt>
                <c:pt idx="4447">
                  <c:v>1.0405999617546999E-8</c:v>
                </c:pt>
                <c:pt idx="4448">
                  <c:v>1.0174000308893E-8</c:v>
                </c:pt>
                <c:pt idx="4449">
                  <c:v>1.0356999702310001E-8</c:v>
                </c:pt>
                <c:pt idx="4450">
                  <c:v>1.0244000314684999E-8</c:v>
                </c:pt>
                <c:pt idx="4451">
                  <c:v>1.0265999605963E-8</c:v>
                </c:pt>
                <c:pt idx="4452">
                  <c:v>1.0335999611755E-8</c:v>
                </c:pt>
                <c:pt idx="4453">
                  <c:v>1.0279999962392999E-8</c:v>
                </c:pt>
                <c:pt idx="4454">
                  <c:v>1.022300022413E-8</c:v>
                </c:pt>
                <c:pt idx="4455">
                  <c:v>1.0421000062877001E-8</c:v>
                </c:pt>
                <c:pt idx="4456">
                  <c:v>1.0328999877629001E-8</c:v>
                </c:pt>
                <c:pt idx="4457">
                  <c:v>1.0054000298965001E-8</c:v>
                </c:pt>
                <c:pt idx="4458">
                  <c:v>1.0096000480074999E-8</c:v>
                </c:pt>
                <c:pt idx="4459">
                  <c:v>1.0315000409378E-8</c:v>
                </c:pt>
                <c:pt idx="4460">
                  <c:v>1.0215999601826E-8</c:v>
                </c:pt>
                <c:pt idx="4461">
                  <c:v>1.0082000123646001E-8</c:v>
                </c:pt>
                <c:pt idx="4462">
                  <c:v>1.0138999861907999E-8</c:v>
                </c:pt>
                <c:pt idx="4463">
                  <c:v>1.0195000399449E-8</c:v>
                </c:pt>
                <c:pt idx="4464">
                  <c:v>1.0046999676661E-8</c:v>
                </c:pt>
                <c:pt idx="4465">
                  <c:v>1.0104000303101999E-8</c:v>
                </c:pt>
                <c:pt idx="4466">
                  <c:v>1.0398999883421E-8</c:v>
                </c:pt>
                <c:pt idx="4467">
                  <c:v>1.0328999877629001E-8</c:v>
                </c:pt>
                <c:pt idx="4468">
                  <c:v>1.0159999952463999E-8</c:v>
                </c:pt>
                <c:pt idx="4469">
                  <c:v>9.9767003547413002E-9</c:v>
                </c:pt>
                <c:pt idx="4470">
                  <c:v>1.0117999771353E-8</c:v>
                </c:pt>
                <c:pt idx="4471">
                  <c:v>1.006100003309E-8</c:v>
                </c:pt>
                <c:pt idx="4472">
                  <c:v>9.9415000676117002E-9</c:v>
                </c:pt>
                <c:pt idx="4473">
                  <c:v>1.0005000383728E-8</c:v>
                </c:pt>
                <c:pt idx="4474">
                  <c:v>1.0033000208409E-8</c:v>
                </c:pt>
                <c:pt idx="4475">
                  <c:v>1.0132000127782999E-8</c:v>
                </c:pt>
                <c:pt idx="4476">
                  <c:v>9.990800187154E-9</c:v>
                </c:pt>
                <c:pt idx="4477">
                  <c:v>1.0046999676661E-8</c:v>
                </c:pt>
                <c:pt idx="4478">
                  <c:v>1.0279999962392999E-8</c:v>
                </c:pt>
                <c:pt idx="4479">
                  <c:v>1.022300022413E-8</c:v>
                </c:pt>
                <c:pt idx="4480">
                  <c:v>1.0096000480074999E-8</c:v>
                </c:pt>
                <c:pt idx="4481">
                  <c:v>1.0039999942534999E-8</c:v>
                </c:pt>
                <c:pt idx="4482">
                  <c:v>1.0104000303101999E-8</c:v>
                </c:pt>
                <c:pt idx="4483">
                  <c:v>1.0046999676661E-8</c:v>
                </c:pt>
                <c:pt idx="4484">
                  <c:v>9.8216998978272998E-9</c:v>
                </c:pt>
                <c:pt idx="4485">
                  <c:v>9.9555999000244992E-9</c:v>
                </c:pt>
                <c:pt idx="4486">
                  <c:v>1.0039999942534999E-8</c:v>
                </c:pt>
                <c:pt idx="4487">
                  <c:v>9.9203001369118994E-9</c:v>
                </c:pt>
                <c:pt idx="4488">
                  <c:v>1.0005000383728E-8</c:v>
                </c:pt>
                <c:pt idx="4489">
                  <c:v>9.9767003547413002E-9</c:v>
                </c:pt>
                <c:pt idx="4490">
                  <c:v>1.0166999686588999E-8</c:v>
                </c:pt>
                <c:pt idx="4491">
                  <c:v>9.7935002330019002E-9</c:v>
                </c:pt>
                <c:pt idx="4492">
                  <c:v>9.8992005703734999E-9</c:v>
                </c:pt>
                <c:pt idx="4493">
                  <c:v>9.9626005223286004E-9</c:v>
                </c:pt>
                <c:pt idx="4494">
                  <c:v>9.9484998017373999E-9</c:v>
                </c:pt>
                <c:pt idx="4495">
                  <c:v>9.8921004720864006E-9</c:v>
                </c:pt>
                <c:pt idx="4496">
                  <c:v>1.0104000303101999E-8</c:v>
                </c:pt>
                <c:pt idx="4497">
                  <c:v>9.8850998497824003E-9</c:v>
                </c:pt>
                <c:pt idx="4498">
                  <c:v>1.0082000123646001E-8</c:v>
                </c:pt>
                <c:pt idx="4499">
                  <c:v>9.8357997302401005E-9</c:v>
                </c:pt>
                <c:pt idx="4500">
                  <c:v>9.9415000676117002E-9</c:v>
                </c:pt>
                <c:pt idx="4501">
                  <c:v>9.8992005703734999E-9</c:v>
                </c:pt>
                <c:pt idx="4502">
                  <c:v>1.0012000117853999E-8</c:v>
                </c:pt>
                <c:pt idx="4503">
                  <c:v>9.7442001134596004E-9</c:v>
                </c:pt>
                <c:pt idx="4504">
                  <c:v>9.5187004944818992E-9</c:v>
                </c:pt>
                <c:pt idx="4505">
                  <c:v>9.6455998743750008E-9</c:v>
                </c:pt>
                <c:pt idx="4506">
                  <c:v>9.7371000151724994E-9</c:v>
                </c:pt>
                <c:pt idx="4507">
                  <c:v>9.8145997995402004E-9</c:v>
                </c:pt>
                <c:pt idx="4508">
                  <c:v>9.990800187154E-9</c:v>
                </c:pt>
                <c:pt idx="4509">
                  <c:v>9.9626005223286004E-9</c:v>
                </c:pt>
                <c:pt idx="4510">
                  <c:v>9.8428003525441008E-9</c:v>
                </c:pt>
                <c:pt idx="4511">
                  <c:v>1.0005000383728E-8</c:v>
                </c:pt>
                <c:pt idx="4512">
                  <c:v>9.9133004027863006E-9</c:v>
                </c:pt>
                <c:pt idx="4513">
                  <c:v>1.001899985198E-8</c:v>
                </c:pt>
                <c:pt idx="4514">
                  <c:v>9.8710000173695996E-9</c:v>
                </c:pt>
                <c:pt idx="4515">
                  <c:v>9.6948999939173006E-9</c:v>
                </c:pt>
                <c:pt idx="4516">
                  <c:v>9.7442001134596004E-9</c:v>
                </c:pt>
                <c:pt idx="4517">
                  <c:v>9.8287005201313993E-9</c:v>
                </c:pt>
                <c:pt idx="4518">
                  <c:v>9.8850998497824003E-9</c:v>
                </c:pt>
                <c:pt idx="4519">
                  <c:v>9.8357997302401005E-9</c:v>
                </c:pt>
                <c:pt idx="4520">
                  <c:v>9.8076000654146E-9</c:v>
                </c:pt>
                <c:pt idx="4521">
                  <c:v>9.7018997280428994E-9</c:v>
                </c:pt>
                <c:pt idx="4522">
                  <c:v>9.8287005201313993E-9</c:v>
                </c:pt>
                <c:pt idx="4523">
                  <c:v>9.9696997324372007E-9</c:v>
                </c:pt>
                <c:pt idx="4524">
                  <c:v>9.8145997995402004E-9</c:v>
                </c:pt>
                <c:pt idx="4525">
                  <c:v>9.9484998017373999E-9</c:v>
                </c:pt>
                <c:pt idx="4526">
                  <c:v>1.0012000117853999E-8</c:v>
                </c:pt>
                <c:pt idx="4527">
                  <c:v>9.8216998978272998E-9</c:v>
                </c:pt>
                <c:pt idx="4528">
                  <c:v>9.5821004464369005E-9</c:v>
                </c:pt>
                <c:pt idx="4529">
                  <c:v>9.4623997526354998E-9</c:v>
                </c:pt>
                <c:pt idx="4530">
                  <c:v>9.6948999939173006E-9</c:v>
                </c:pt>
                <c:pt idx="4531">
                  <c:v>9.9484998017373999E-9</c:v>
                </c:pt>
                <c:pt idx="4532">
                  <c:v>9.8992005703734999E-9</c:v>
                </c:pt>
                <c:pt idx="4533">
                  <c:v>9.8076000654146E-9</c:v>
                </c:pt>
                <c:pt idx="4534">
                  <c:v>9.5609999917200995E-9</c:v>
                </c:pt>
                <c:pt idx="4535">
                  <c:v>9.6877998956301996E-9</c:v>
                </c:pt>
                <c:pt idx="4536">
                  <c:v>9.6315000419622001E-9</c:v>
                </c:pt>
                <c:pt idx="4537">
                  <c:v>9.8006003312889003E-9</c:v>
                </c:pt>
                <c:pt idx="4538">
                  <c:v>9.8569001849568998E-9</c:v>
                </c:pt>
                <c:pt idx="4539">
                  <c:v>1.0054000298965001E-8</c:v>
                </c:pt>
                <c:pt idx="4540">
                  <c:v>9.8781001156567006E-9</c:v>
                </c:pt>
                <c:pt idx="4541">
                  <c:v>9.5469001593073997E-9</c:v>
                </c:pt>
                <c:pt idx="4542">
                  <c:v>9.6384997760878998E-9</c:v>
                </c:pt>
                <c:pt idx="4543">
                  <c:v>9.8569001849568998E-9</c:v>
                </c:pt>
                <c:pt idx="4544">
                  <c:v>9.9203001369118994E-9</c:v>
                </c:pt>
                <c:pt idx="4545">
                  <c:v>9.772399778285E-9</c:v>
                </c:pt>
                <c:pt idx="4546">
                  <c:v>9.6808001615044999E-9</c:v>
                </c:pt>
                <c:pt idx="4547">
                  <c:v>9.8006003312889003E-9</c:v>
                </c:pt>
                <c:pt idx="4548">
                  <c:v>9.8992005703734999E-9</c:v>
                </c:pt>
                <c:pt idx="4549">
                  <c:v>9.9062003044991996E-9</c:v>
                </c:pt>
                <c:pt idx="4550">
                  <c:v>9.7794004005890995E-9</c:v>
                </c:pt>
                <c:pt idx="4551">
                  <c:v>9.6033003771366996E-9</c:v>
                </c:pt>
                <c:pt idx="4552">
                  <c:v>9.5962002788496995E-9</c:v>
                </c:pt>
                <c:pt idx="4553">
                  <c:v>9.7301002810467997E-9</c:v>
                </c:pt>
                <c:pt idx="4554">
                  <c:v>9.5679997258458008E-9</c:v>
                </c:pt>
                <c:pt idx="4555">
                  <c:v>9.7865004988762005E-9</c:v>
                </c:pt>
                <c:pt idx="4556">
                  <c:v>9.6384997760878998E-9</c:v>
                </c:pt>
                <c:pt idx="4557">
                  <c:v>9.5609999917200995E-9</c:v>
                </c:pt>
                <c:pt idx="4558">
                  <c:v>9.6526004966789994E-9</c:v>
                </c:pt>
                <c:pt idx="4559">
                  <c:v>9.7089998263300004E-9</c:v>
                </c:pt>
                <c:pt idx="4560">
                  <c:v>9.7018997280428994E-9</c:v>
                </c:pt>
                <c:pt idx="4561">
                  <c:v>9.8145997995402004E-9</c:v>
                </c:pt>
                <c:pt idx="4562">
                  <c:v>9.8710000173695996E-9</c:v>
                </c:pt>
                <c:pt idx="4563">
                  <c:v>9.7653005681763997E-9</c:v>
                </c:pt>
                <c:pt idx="4564">
                  <c:v>9.6384997760878998E-9</c:v>
                </c:pt>
                <c:pt idx="4565">
                  <c:v>9.8006003312889003E-9</c:v>
                </c:pt>
                <c:pt idx="4566">
                  <c:v>9.6877998956301996E-9</c:v>
                </c:pt>
                <c:pt idx="4567">
                  <c:v>9.5679997258458008E-9</c:v>
                </c:pt>
                <c:pt idx="4568">
                  <c:v>9.6737000632174005E-9</c:v>
                </c:pt>
                <c:pt idx="4569">
                  <c:v>9.7371000151724994E-9</c:v>
                </c:pt>
                <c:pt idx="4570">
                  <c:v>9.6737000632174005E-9</c:v>
                </c:pt>
                <c:pt idx="4571">
                  <c:v>9.6948999939173006E-9</c:v>
                </c:pt>
                <c:pt idx="4572">
                  <c:v>9.8640002832440008E-9</c:v>
                </c:pt>
                <c:pt idx="4573">
                  <c:v>9.7653005681763997E-9</c:v>
                </c:pt>
                <c:pt idx="4574">
                  <c:v>9.5045997738907003E-9</c:v>
                </c:pt>
                <c:pt idx="4575">
                  <c:v>9.5821004464369005E-9</c:v>
                </c:pt>
                <c:pt idx="4576">
                  <c:v>9.6384997760878998E-9</c:v>
                </c:pt>
                <c:pt idx="4577">
                  <c:v>9.5187004944818992E-9</c:v>
                </c:pt>
                <c:pt idx="4578">
                  <c:v>9.4482999202228001E-9</c:v>
                </c:pt>
                <c:pt idx="4579">
                  <c:v>9.4623997526354998E-9</c:v>
                </c:pt>
                <c:pt idx="4580">
                  <c:v>9.6526004966789994E-9</c:v>
                </c:pt>
                <c:pt idx="4581">
                  <c:v>9.4765004732267004E-9</c:v>
                </c:pt>
                <c:pt idx="4582">
                  <c:v>9.5892005447239998E-9</c:v>
                </c:pt>
                <c:pt idx="4583">
                  <c:v>9.4694003749395994E-9</c:v>
                </c:pt>
                <c:pt idx="4584">
                  <c:v>9.4482999202228001E-9</c:v>
                </c:pt>
                <c:pt idx="4585">
                  <c:v>9.7018997280428994E-9</c:v>
                </c:pt>
                <c:pt idx="4586">
                  <c:v>9.5540002575945007E-9</c:v>
                </c:pt>
                <c:pt idx="4587">
                  <c:v>9.4201002553972996E-9</c:v>
                </c:pt>
                <c:pt idx="4588">
                  <c:v>9.6455998743750008E-9</c:v>
                </c:pt>
                <c:pt idx="4589">
                  <c:v>9.7301002810467997E-9</c:v>
                </c:pt>
                <c:pt idx="4590">
                  <c:v>9.4553005425268996E-9</c:v>
                </c:pt>
                <c:pt idx="4591">
                  <c:v>9.4694003749395994E-9</c:v>
                </c:pt>
                <c:pt idx="4592">
                  <c:v>9.4835002073523008E-9</c:v>
                </c:pt>
                <c:pt idx="4593">
                  <c:v>9.5750998241327992E-9</c:v>
                </c:pt>
                <c:pt idx="4594">
                  <c:v>9.4976000397650999E-9</c:v>
                </c:pt>
                <c:pt idx="4595">
                  <c:v>9.6737000632174005E-9</c:v>
                </c:pt>
                <c:pt idx="4596">
                  <c:v>9.4835002073523008E-9</c:v>
                </c:pt>
                <c:pt idx="4597">
                  <c:v>9.6174002095495003E-9</c:v>
                </c:pt>
                <c:pt idx="4598">
                  <c:v>9.4835002073523008E-9</c:v>
                </c:pt>
                <c:pt idx="4599">
                  <c:v>9.4342000878099994E-9</c:v>
                </c:pt>
                <c:pt idx="4600">
                  <c:v>9.3989998006805002E-9</c:v>
                </c:pt>
                <c:pt idx="4601">
                  <c:v>9.5821004464369005E-9</c:v>
                </c:pt>
                <c:pt idx="4602">
                  <c:v>9.5116998721777997E-9</c:v>
                </c:pt>
                <c:pt idx="4603">
                  <c:v>9.4342000878099994E-9</c:v>
                </c:pt>
                <c:pt idx="4604">
                  <c:v>9.6315000419622001E-9</c:v>
                </c:pt>
                <c:pt idx="4605">
                  <c:v>9.4835002073523008E-9</c:v>
                </c:pt>
                <c:pt idx="4606">
                  <c:v>9.3284997504383996E-9</c:v>
                </c:pt>
                <c:pt idx="4607">
                  <c:v>9.4130001571102002E-9</c:v>
                </c:pt>
                <c:pt idx="4608">
                  <c:v>9.5962002788496995E-9</c:v>
                </c:pt>
                <c:pt idx="4609">
                  <c:v>9.5328003268946006E-9</c:v>
                </c:pt>
                <c:pt idx="4610">
                  <c:v>9.4904999414780005E-9</c:v>
                </c:pt>
                <c:pt idx="4611">
                  <c:v>9.3777998699806995E-9</c:v>
                </c:pt>
                <c:pt idx="4612">
                  <c:v>9.2299003995321999E-9</c:v>
                </c:pt>
                <c:pt idx="4613">
                  <c:v>9.4623997526354998E-9</c:v>
                </c:pt>
                <c:pt idx="4614">
                  <c:v>9.5328003268946006E-9</c:v>
                </c:pt>
                <c:pt idx="4615">
                  <c:v>9.4976000397650999E-9</c:v>
                </c:pt>
                <c:pt idx="4616">
                  <c:v>9.4482999202228001E-9</c:v>
                </c:pt>
                <c:pt idx="4617">
                  <c:v>9.2792005190744997E-9</c:v>
                </c:pt>
                <c:pt idx="4618">
                  <c:v>9.3848999682676995E-9</c:v>
                </c:pt>
                <c:pt idx="4619">
                  <c:v>9.4482999202228001E-9</c:v>
                </c:pt>
                <c:pt idx="4620">
                  <c:v>9.2721004207874003E-9</c:v>
                </c:pt>
                <c:pt idx="4621">
                  <c:v>9.2438998677835E-9</c:v>
                </c:pt>
                <c:pt idx="4622">
                  <c:v>9.4130001571102002E-9</c:v>
                </c:pt>
                <c:pt idx="4623">
                  <c:v>9.4694003749395994E-9</c:v>
                </c:pt>
                <c:pt idx="4624">
                  <c:v>9.5328003268946006E-9</c:v>
                </c:pt>
                <c:pt idx="4625">
                  <c:v>9.5116998721777997E-9</c:v>
                </c:pt>
                <c:pt idx="4626">
                  <c:v>9.5045997738907003E-9</c:v>
                </c:pt>
                <c:pt idx="4627">
                  <c:v>9.4904999414780005E-9</c:v>
                </c:pt>
                <c:pt idx="4628">
                  <c:v>9.2438998677835E-9</c:v>
                </c:pt>
                <c:pt idx="4629">
                  <c:v>9.0326004453800008E-9</c:v>
                </c:pt>
                <c:pt idx="4630">
                  <c:v>9.4623997526354998E-9</c:v>
                </c:pt>
                <c:pt idx="4631">
                  <c:v>9.3496002051552006E-9</c:v>
                </c:pt>
                <c:pt idx="4632">
                  <c:v>9.3426004710294993E-9</c:v>
                </c:pt>
                <c:pt idx="4633">
                  <c:v>9.2650997984833008E-9</c:v>
                </c:pt>
                <c:pt idx="4634">
                  <c:v>9.4342000878099994E-9</c:v>
                </c:pt>
                <c:pt idx="4635">
                  <c:v>9.5609999917200995E-9</c:v>
                </c:pt>
                <c:pt idx="4636">
                  <c:v>9.7511998475851992E-9</c:v>
                </c:pt>
                <c:pt idx="4637">
                  <c:v>9.5821004464369005E-9</c:v>
                </c:pt>
                <c:pt idx="4638">
                  <c:v>9.3777998699806995E-9</c:v>
                </c:pt>
                <c:pt idx="4639">
                  <c:v>9.5679997258458008E-9</c:v>
                </c:pt>
                <c:pt idx="4640">
                  <c:v>9.4342000878099994E-9</c:v>
                </c:pt>
                <c:pt idx="4641">
                  <c:v>9.2158005671195001E-9</c:v>
                </c:pt>
                <c:pt idx="4642">
                  <c:v>9.3074001839000002E-9</c:v>
                </c:pt>
                <c:pt idx="4643">
                  <c:v>9.4130001571102002E-9</c:v>
                </c:pt>
                <c:pt idx="4644">
                  <c:v>9.2862002532001001E-9</c:v>
                </c:pt>
                <c:pt idx="4645">
                  <c:v>9.1523997269859997E-9</c:v>
                </c:pt>
                <c:pt idx="4646">
                  <c:v>9.2158005671195001E-9</c:v>
                </c:pt>
                <c:pt idx="4647">
                  <c:v>9.2792005190744997E-9</c:v>
                </c:pt>
                <c:pt idx="4648">
                  <c:v>9.1453005168773002E-9</c:v>
                </c:pt>
                <c:pt idx="4649">
                  <c:v>9.2369001336578996E-9</c:v>
                </c:pt>
                <c:pt idx="4650">
                  <c:v>9.3143999180256006E-9</c:v>
                </c:pt>
                <c:pt idx="4651">
                  <c:v>9.2016998465282995E-9</c:v>
                </c:pt>
                <c:pt idx="4652">
                  <c:v>9.1804999158285004E-9</c:v>
                </c:pt>
                <c:pt idx="4653">
                  <c:v>9.1735001817028007E-9</c:v>
                </c:pt>
                <c:pt idx="4654">
                  <c:v>9.2299003995321999E-9</c:v>
                </c:pt>
                <c:pt idx="4655">
                  <c:v>9.1101002297477995E-9</c:v>
                </c:pt>
                <c:pt idx="4656">
                  <c:v>9.0255003470928998E-9</c:v>
                </c:pt>
                <c:pt idx="4657">
                  <c:v>8.8494003236406008E-9</c:v>
                </c:pt>
                <c:pt idx="4658">
                  <c:v>9.2087004688324007E-9</c:v>
                </c:pt>
                <c:pt idx="4659">
                  <c:v>9.1523997269859997E-9</c:v>
                </c:pt>
                <c:pt idx="4660">
                  <c:v>9.0608001102054996E-9</c:v>
                </c:pt>
                <c:pt idx="4661">
                  <c:v>9.0114005146802E-9</c:v>
                </c:pt>
                <c:pt idx="4662">
                  <c:v>9.2016998465282995E-9</c:v>
                </c:pt>
                <c:pt idx="4663">
                  <c:v>9.0396001795057005E-9</c:v>
                </c:pt>
                <c:pt idx="4664">
                  <c:v>9.1804999158285004E-9</c:v>
                </c:pt>
                <c:pt idx="4665">
                  <c:v>9.0608001102054996E-9</c:v>
                </c:pt>
                <c:pt idx="4666">
                  <c:v>8.8070999382238998E-9</c:v>
                </c:pt>
                <c:pt idx="4667">
                  <c:v>8.9621003951379002E-9</c:v>
                </c:pt>
                <c:pt idx="4668">
                  <c:v>8.9550997728338007E-9</c:v>
                </c:pt>
                <c:pt idx="4669">
                  <c:v>9.0184997247888995E-9</c:v>
                </c:pt>
                <c:pt idx="4670">
                  <c:v>8.9762002275506E-9</c:v>
                </c:pt>
                <c:pt idx="4671">
                  <c:v>8.8564000577661996E-9</c:v>
                </c:pt>
                <c:pt idx="4672">
                  <c:v>8.9338998421339999E-9</c:v>
                </c:pt>
                <c:pt idx="4673">
                  <c:v>8.8635001560533006E-9</c:v>
                </c:pt>
                <c:pt idx="4674">
                  <c:v>8.9128002755956004E-9</c:v>
                </c:pt>
                <c:pt idx="4675">
                  <c:v>8.9903000599634007E-9</c:v>
                </c:pt>
                <c:pt idx="4676">
                  <c:v>8.8494003236406008E-9</c:v>
                </c:pt>
                <c:pt idx="4677">
                  <c:v>8.8564000577661996E-9</c:v>
                </c:pt>
                <c:pt idx="4678">
                  <c:v>8.9550997728338007E-9</c:v>
                </c:pt>
                <c:pt idx="4679">
                  <c:v>8.9128002755956004E-9</c:v>
                </c:pt>
                <c:pt idx="4680">
                  <c:v>8.8775999884660004E-9</c:v>
                </c:pt>
                <c:pt idx="4681">
                  <c:v>8.7930001058112E-9</c:v>
                </c:pt>
                <c:pt idx="4682">
                  <c:v>8.8916998208787994E-9</c:v>
                </c:pt>
                <c:pt idx="4683">
                  <c:v>8.7930001058112E-9</c:v>
                </c:pt>
                <c:pt idx="4684">
                  <c:v>8.8704998901790003E-9</c:v>
                </c:pt>
                <c:pt idx="4685">
                  <c:v>8.7436999862689002E-9</c:v>
                </c:pt>
                <c:pt idx="4686">
                  <c:v>8.8211997706367005E-9</c:v>
                </c:pt>
                <c:pt idx="4687">
                  <c:v>8.8353004912278001E-9</c:v>
                </c:pt>
                <c:pt idx="4688">
                  <c:v>8.7719005392728005E-9</c:v>
                </c:pt>
                <c:pt idx="4689">
                  <c:v>8.6803000343139006E-9</c:v>
                </c:pt>
                <c:pt idx="4690">
                  <c:v>8.6309999147716008E-9</c:v>
                </c:pt>
                <c:pt idx="4691">
                  <c:v>8.6097999840717007E-9</c:v>
                </c:pt>
                <c:pt idx="4692">
                  <c:v>8.7577998186816E-9</c:v>
                </c:pt>
                <c:pt idx="4693">
                  <c:v>8.5887004175332996E-9</c:v>
                </c:pt>
                <c:pt idx="4694">
                  <c:v>8.7930001058112E-9</c:v>
                </c:pt>
                <c:pt idx="4695">
                  <c:v>8.8845997225917001E-9</c:v>
                </c:pt>
                <c:pt idx="4696">
                  <c:v>8.7648004409856995E-9</c:v>
                </c:pt>
                <c:pt idx="4697">
                  <c:v>8.5746005851205998E-9</c:v>
                </c:pt>
                <c:pt idx="4698">
                  <c:v>8.6380005370755994E-9</c:v>
                </c:pt>
                <c:pt idx="4699">
                  <c:v>8.4901001784487992E-9</c:v>
                </c:pt>
                <c:pt idx="4700">
                  <c:v>8.4830000801616999E-9</c:v>
                </c:pt>
                <c:pt idx="4701">
                  <c:v>8.5604998645293992E-9</c:v>
                </c:pt>
                <c:pt idx="4702">
                  <c:v>8.4970999125743996E-9</c:v>
                </c:pt>
                <c:pt idx="4703">
                  <c:v>8.4265998623323007E-9</c:v>
                </c:pt>
                <c:pt idx="4704">
                  <c:v>8.5253004655783E-9</c:v>
                </c:pt>
                <c:pt idx="4705">
                  <c:v>8.6097999840717007E-9</c:v>
                </c:pt>
                <c:pt idx="4706">
                  <c:v>8.5323001997039997E-9</c:v>
                </c:pt>
                <c:pt idx="4707">
                  <c:v>8.5253004655783E-9</c:v>
                </c:pt>
                <c:pt idx="4708">
                  <c:v>8.4830000801616999E-9</c:v>
                </c:pt>
                <c:pt idx="4709">
                  <c:v>8.3703000086642995E-9</c:v>
                </c:pt>
                <c:pt idx="4710">
                  <c:v>8.5111997449872003E-9</c:v>
                </c:pt>
                <c:pt idx="4711">
                  <c:v>8.3280005114260993E-9</c:v>
                </c:pt>
                <c:pt idx="4712">
                  <c:v>8.2364000064671993E-9</c:v>
                </c:pt>
                <c:pt idx="4713">
                  <c:v>8.2223001740544996E-9</c:v>
                </c:pt>
                <c:pt idx="4714">
                  <c:v>8.4126003940810006E-9</c:v>
                </c:pt>
                <c:pt idx="4715">
                  <c:v>8.5253004655783E-9</c:v>
                </c:pt>
                <c:pt idx="4716">
                  <c:v>8.5816003192462995E-9</c:v>
                </c:pt>
                <c:pt idx="4717">
                  <c:v>8.4336999606194001E-9</c:v>
                </c:pt>
                <c:pt idx="4718">
                  <c:v>8.3772997427899992E-9</c:v>
                </c:pt>
                <c:pt idx="4719">
                  <c:v>8.2672997336885998E-9</c:v>
                </c:pt>
                <c:pt idx="4720">
                  <c:v>8.2189002270637998E-9</c:v>
                </c:pt>
                <c:pt idx="4721">
                  <c:v>8.1731998946565992E-9</c:v>
                </c:pt>
                <c:pt idx="4722">
                  <c:v>8.1282003350225006E-9</c:v>
                </c:pt>
                <c:pt idx="4723">
                  <c:v>8.0877002872625996E-9</c:v>
                </c:pt>
                <c:pt idx="4724">
                  <c:v>8.0419999548552997E-9</c:v>
                </c:pt>
                <c:pt idx="4725">
                  <c:v>7.9982998002491992E-9</c:v>
                </c:pt>
                <c:pt idx="4726">
                  <c:v>7.9563999832999004E-9</c:v>
                </c:pt>
                <c:pt idx="4727">
                  <c:v>7.9075999082079001E-9</c:v>
                </c:pt>
                <c:pt idx="4728">
                  <c:v>7.8643997980521007E-9</c:v>
                </c:pt>
                <c:pt idx="4729">
                  <c:v>7.8252000434985993E-9</c:v>
                </c:pt>
                <c:pt idx="4730">
                  <c:v>7.7853004043504006E-9</c:v>
                </c:pt>
                <c:pt idx="4731">
                  <c:v>7.7435000633841E-9</c:v>
                </c:pt>
                <c:pt idx="4732">
                  <c:v>7.6940001036974007E-9</c:v>
                </c:pt>
                <c:pt idx="4733">
                  <c:v>7.6533996917760007E-9</c:v>
                </c:pt>
                <c:pt idx="4734">
                  <c:v>7.6109998303763992E-9</c:v>
                </c:pt>
                <c:pt idx="4735">
                  <c:v>7.5640000929410995E-9</c:v>
                </c:pt>
                <c:pt idx="4736">
                  <c:v>7.5221997519748005E-9</c:v>
                </c:pt>
                <c:pt idx="4737">
                  <c:v>7.4752000145394992E-9</c:v>
                </c:pt>
                <c:pt idx="4738">
                  <c:v>7.4373001091033001E-9</c:v>
                </c:pt>
                <c:pt idx="4739">
                  <c:v>7.3987003190723003E-9</c:v>
                </c:pt>
                <c:pt idx="4740">
                  <c:v>7.3504002884306002E-9</c:v>
                </c:pt>
                <c:pt idx="4741">
                  <c:v>7.3131003475169002E-9</c:v>
                </c:pt>
                <c:pt idx="4742">
                  <c:v>7.2713000065505002E-9</c:v>
                </c:pt>
                <c:pt idx="4743">
                  <c:v>7.2268999673497001E-9</c:v>
                </c:pt>
                <c:pt idx="4744">
                  <c:v>7.1902999110306998E-9</c:v>
                </c:pt>
                <c:pt idx="4745">
                  <c:v>7.1472001650363001E-9</c:v>
                </c:pt>
                <c:pt idx="4746">
                  <c:v>7.0970003207549003E-9</c:v>
                </c:pt>
                <c:pt idx="4747">
                  <c:v>7.0610002289584E-9</c:v>
                </c:pt>
                <c:pt idx="4748">
                  <c:v>7.0211001457209998E-9</c:v>
                </c:pt>
                <c:pt idx="4749">
                  <c:v>6.9850001338522998E-9</c:v>
                </c:pt>
                <c:pt idx="4750">
                  <c:v>6.9407000147237002E-9</c:v>
                </c:pt>
                <c:pt idx="4751">
                  <c:v>6.9059002960613998E-9</c:v>
                </c:pt>
                <c:pt idx="4752">
                  <c:v>6.8712000533822001E-9</c:v>
                </c:pt>
                <c:pt idx="4753">
                  <c:v>6.8345000769909E-9</c:v>
                </c:pt>
                <c:pt idx="4754">
                  <c:v>6.8004002429234003E-9</c:v>
                </c:pt>
                <c:pt idx="4755">
                  <c:v>6.7657000002440997E-9</c:v>
                </c:pt>
                <c:pt idx="4756">
                  <c:v>6.7245000678894997E-9</c:v>
                </c:pt>
                <c:pt idx="4757">
                  <c:v>6.6898002692993999E-9</c:v>
                </c:pt>
                <c:pt idx="4758">
                  <c:v>6.6460001946210997E-9</c:v>
                </c:pt>
                <c:pt idx="4759">
                  <c:v>6.6087002537073997E-9</c:v>
                </c:pt>
                <c:pt idx="4760">
                  <c:v>6.5745999755507001E-9</c:v>
                </c:pt>
                <c:pt idx="4761">
                  <c:v>6.5399001769606002E-9</c:v>
                </c:pt>
                <c:pt idx="4762">
                  <c:v>6.5026002360469002E-9</c:v>
                </c:pt>
                <c:pt idx="4763">
                  <c:v>6.4640000019266997E-9</c:v>
                </c:pt>
                <c:pt idx="4764">
                  <c:v>6.4131002730505001E-9</c:v>
                </c:pt>
                <c:pt idx="4765">
                  <c:v>6.3726002252905999E-9</c:v>
                </c:pt>
                <c:pt idx="4766">
                  <c:v>6.3384999471339002E-9</c:v>
                </c:pt>
                <c:pt idx="4767">
                  <c:v>6.2999001571028996E-9</c:v>
                </c:pt>
                <c:pt idx="4768">
                  <c:v>6.2600000738655002E-9</c:v>
                </c:pt>
                <c:pt idx="4769">
                  <c:v>6.2208003193119996E-9</c:v>
                </c:pt>
                <c:pt idx="4770">
                  <c:v>6.1893001834790002E-9</c:v>
                </c:pt>
                <c:pt idx="4771">
                  <c:v>6.1494001002415999E-9</c:v>
                </c:pt>
                <c:pt idx="4772">
                  <c:v>6.1172000798137999E-9</c:v>
                </c:pt>
                <c:pt idx="4773">
                  <c:v>6.0825002812237E-9</c:v>
                </c:pt>
                <c:pt idx="4774">
                  <c:v>6.0497002962734E-9</c:v>
                </c:pt>
                <c:pt idx="4775">
                  <c:v>6.0149001335218997E-9</c:v>
                </c:pt>
                <c:pt idx="4776">
                  <c:v>5.9828000331663001E-9</c:v>
                </c:pt>
                <c:pt idx="4777">
                  <c:v>5.9500000482160001E-9</c:v>
                </c:pt>
                <c:pt idx="4778">
                  <c:v>5.9159002141485003E-9</c:v>
                </c:pt>
                <c:pt idx="4779">
                  <c:v>5.8850000428378999E-9</c:v>
                </c:pt>
                <c:pt idx="4780">
                  <c:v>5.8554001647337E-9</c:v>
                </c:pt>
                <c:pt idx="4781">
                  <c:v>5.8239000289006998E-9</c:v>
                </c:pt>
                <c:pt idx="4782">
                  <c:v>5.7904001593555999E-9</c:v>
                </c:pt>
                <c:pt idx="4783">
                  <c:v>5.7602003167290001E-9</c:v>
                </c:pt>
                <c:pt idx="4784">
                  <c:v>5.7234998962485001E-9</c:v>
                </c:pt>
                <c:pt idx="4785">
                  <c:v>5.6920002045046997E-9</c:v>
                </c:pt>
                <c:pt idx="4786">
                  <c:v>5.6630002909229998E-9</c:v>
                </c:pt>
                <c:pt idx="4787">
                  <c:v>5.6315001550900004E-9</c:v>
                </c:pt>
                <c:pt idx="4788">
                  <c:v>5.5904001428075001E-9</c:v>
                </c:pt>
                <c:pt idx="4789">
                  <c:v>5.5492002104529001E-9</c:v>
                </c:pt>
                <c:pt idx="4790">
                  <c:v>5.5195998882596004E-9</c:v>
                </c:pt>
                <c:pt idx="4791">
                  <c:v>5.4803002136339001E-9</c:v>
                </c:pt>
                <c:pt idx="4792">
                  <c:v>5.4463002996386E-9</c:v>
                </c:pt>
                <c:pt idx="4793">
                  <c:v>5.4192001996966999E-9</c:v>
                </c:pt>
                <c:pt idx="4794">
                  <c:v>5.3922000198270003E-9</c:v>
                </c:pt>
                <c:pt idx="4795">
                  <c:v>5.3652002840464998E-9</c:v>
                </c:pt>
                <c:pt idx="4796">
                  <c:v>5.3324002990961997E-9</c:v>
                </c:pt>
                <c:pt idx="4797">
                  <c:v>5.3047002346318004E-9</c:v>
                </c:pt>
                <c:pt idx="4798">
                  <c:v>5.2777000547621E-9</c:v>
                </c:pt>
                <c:pt idx="4799">
                  <c:v>5.2499999902976998E-9</c:v>
                </c:pt>
                <c:pt idx="4800">
                  <c:v>5.223700139112E-9</c:v>
                </c:pt>
                <c:pt idx="4801">
                  <c:v>5.1966000391700998E-9</c:v>
                </c:pt>
                <c:pt idx="4802">
                  <c:v>5.1638000542197998E-9</c:v>
                </c:pt>
                <c:pt idx="4803">
                  <c:v>5.1316999538642002E-9</c:v>
                </c:pt>
                <c:pt idx="4804">
                  <c:v>5.1021000757600996E-9</c:v>
                </c:pt>
                <c:pt idx="4805">
                  <c:v>5.0621999925227002E-9</c:v>
                </c:pt>
                <c:pt idx="4806">
                  <c:v>5.0267998652486999E-9</c:v>
                </c:pt>
                <c:pt idx="4807">
                  <c:v>5.0641002502515998E-9</c:v>
                </c:pt>
                <c:pt idx="4808">
                  <c:v>5.0299999720949001E-9</c:v>
                </c:pt>
                <c:pt idx="4809">
                  <c:v>5.0043000854316001E-9</c:v>
                </c:pt>
                <c:pt idx="4810">
                  <c:v>4.9702002513641004E-9</c:v>
                </c:pt>
                <c:pt idx="4811">
                  <c:v>4.9425001868997002E-9</c:v>
                </c:pt>
                <c:pt idx="4812">
                  <c:v>4.9161998916247004E-9</c:v>
                </c:pt>
                <c:pt idx="4813">
                  <c:v>4.8891002357720001E-9</c:v>
                </c:pt>
                <c:pt idx="4814">
                  <c:v>4.8627999404971003E-9</c:v>
                </c:pt>
                <c:pt idx="4815">
                  <c:v>4.8319002132756999E-9</c:v>
                </c:pt>
                <c:pt idx="4816">
                  <c:v>4.8074002556575E-9</c:v>
                </c:pt>
                <c:pt idx="4817">
                  <c:v>4.7830002181114998E-9</c:v>
                </c:pt>
                <c:pt idx="4818">
                  <c:v>4.7586001805654996E-9</c:v>
                </c:pt>
                <c:pt idx="4819">
                  <c:v>4.7849000317512003E-9</c:v>
                </c:pt>
                <c:pt idx="4820">
                  <c:v>4.7579002959707999E-9</c:v>
                </c:pt>
                <c:pt idx="4821">
                  <c:v>4.7335002584247997E-9</c:v>
                </c:pt>
                <c:pt idx="4822">
                  <c:v>4.7083998921947998E-9</c:v>
                </c:pt>
                <c:pt idx="4823">
                  <c:v>4.6800998632078997E-9</c:v>
                </c:pt>
                <c:pt idx="4824">
                  <c:v>4.6563002342737003E-9</c:v>
                </c:pt>
                <c:pt idx="4825">
                  <c:v>4.6325001612502001E-9</c:v>
                </c:pt>
                <c:pt idx="4826">
                  <c:v>4.6029002831460002E-9</c:v>
                </c:pt>
                <c:pt idx="4827">
                  <c:v>4.6260000274855999E-9</c:v>
                </c:pt>
                <c:pt idx="4828">
                  <c:v>4.6015999899395998E-9</c:v>
                </c:pt>
                <c:pt idx="4829">
                  <c:v>4.5759001032763999E-9</c:v>
                </c:pt>
                <c:pt idx="4830">
                  <c:v>4.5494998879292003E-9</c:v>
                </c:pt>
                <c:pt idx="4831">
                  <c:v>4.5243999657885004E-9</c:v>
                </c:pt>
                <c:pt idx="4832">
                  <c:v>4.5005998927650002E-9</c:v>
                </c:pt>
                <c:pt idx="4833">
                  <c:v>4.4722998637781E-9</c:v>
                </c:pt>
                <c:pt idx="4834">
                  <c:v>4.4485002348437998E-9</c:v>
                </c:pt>
                <c:pt idx="4835">
                  <c:v>4.4233998686137999E-9</c:v>
                </c:pt>
                <c:pt idx="4836">
                  <c:v>4.4459000925201004E-9</c:v>
                </c:pt>
                <c:pt idx="4837">
                  <c:v>4.4208001703793996E-9</c:v>
                </c:pt>
                <c:pt idx="4838">
                  <c:v>4.3835002294656996E-9</c:v>
                </c:pt>
                <c:pt idx="4839">
                  <c:v>4.3583998632356997E-9</c:v>
                </c:pt>
                <c:pt idx="4840">
                  <c:v>4.3803001226195002E-9</c:v>
                </c:pt>
                <c:pt idx="4841">
                  <c:v>4.3558001650013003E-9</c:v>
                </c:pt>
                <c:pt idx="4842">
                  <c:v>4.3326999765724998E-9</c:v>
                </c:pt>
                <c:pt idx="4843">
                  <c:v>4.3076000544317999E-9</c:v>
                </c:pt>
                <c:pt idx="4844">
                  <c:v>4.2819001677685E-9</c:v>
                </c:pt>
                <c:pt idx="4845">
                  <c:v>4.3049999121080997E-9</c:v>
                </c:pt>
                <c:pt idx="4846">
                  <c:v>4.2805998745621003E-9</c:v>
                </c:pt>
                <c:pt idx="4847">
                  <c:v>4.2581000947449998E-9</c:v>
                </c:pt>
                <c:pt idx="4848">
                  <c:v>4.2316998793979003E-9</c:v>
                </c:pt>
                <c:pt idx="4849">
                  <c:v>4.2065999572571003E-9</c:v>
                </c:pt>
                <c:pt idx="4850">
                  <c:v>4.1841001774400998E-9</c:v>
                </c:pt>
                <c:pt idx="4851">
                  <c:v>4.1609000689391004E-9</c:v>
                </c:pt>
                <c:pt idx="4852">
                  <c:v>4.1397001382392996E-9</c:v>
                </c:pt>
                <c:pt idx="4853">
                  <c:v>4.1159000652158003E-9</c:v>
                </c:pt>
                <c:pt idx="4854">
                  <c:v>4.1390002536445999E-9</c:v>
                </c:pt>
                <c:pt idx="4855">
                  <c:v>4.1177998788554999E-9</c:v>
                </c:pt>
                <c:pt idx="4856">
                  <c:v>4.0959000635610003E-9</c:v>
                </c:pt>
                <c:pt idx="4857">
                  <c:v>4.1185002075394997E-9</c:v>
                </c:pt>
                <c:pt idx="4858">
                  <c:v>4.0959000635610003E-9</c:v>
                </c:pt>
                <c:pt idx="4859">
                  <c:v>4.0715000260150001E-9</c:v>
                </c:pt>
                <c:pt idx="4860">
                  <c:v>4.0509000598377001E-9</c:v>
                </c:pt>
                <c:pt idx="4861">
                  <c:v>4.0297001291378001E-9</c:v>
                </c:pt>
                <c:pt idx="4862">
                  <c:v>4.0521999089548998E-9</c:v>
                </c:pt>
                <c:pt idx="4863">
                  <c:v>4.0284002800206004E-9</c:v>
                </c:pt>
                <c:pt idx="4864">
                  <c:v>4.0014001001509E-9</c:v>
                </c:pt>
                <c:pt idx="4865">
                  <c:v>3.9814000984961E-9</c:v>
                </c:pt>
                <c:pt idx="4866">
                  <c:v>3.9582999100673996E-9</c:v>
                </c:pt>
                <c:pt idx="4867">
                  <c:v>3.9370000592952998E-9</c:v>
                </c:pt>
                <c:pt idx="4868">
                  <c:v>3.9596002032738E-9</c:v>
                </c:pt>
                <c:pt idx="4869">
                  <c:v>3.9370000592952998E-9</c:v>
                </c:pt>
                <c:pt idx="4870">
                  <c:v>3.9126000217492996E-9</c:v>
                </c:pt>
                <c:pt idx="4871">
                  <c:v>3.8914000910494997E-9</c:v>
                </c:pt>
                <c:pt idx="4872">
                  <c:v>3.8926999401667002E-9</c:v>
                </c:pt>
                <c:pt idx="4873">
                  <c:v>3.8726999385119002E-9</c:v>
                </c:pt>
                <c:pt idx="4874">
                  <c:v>3.8515000078121003E-9</c:v>
                </c:pt>
                <c:pt idx="4875">
                  <c:v>3.8746001962408999E-9</c:v>
                </c:pt>
                <c:pt idx="4876">
                  <c:v>3.8476000163712003E-9</c:v>
                </c:pt>
                <c:pt idx="4877">
                  <c:v>3.8231999788252002E-9</c:v>
                </c:pt>
                <c:pt idx="4878">
                  <c:v>3.8431000604078004E-9</c:v>
                </c:pt>
                <c:pt idx="4879">
                  <c:v>3.8206002805906998E-9</c:v>
                </c:pt>
                <c:pt idx="4880">
                  <c:v>3.7968002075671996E-9</c:v>
                </c:pt>
                <c:pt idx="4881">
                  <c:v>3.7736000990662003E-9</c:v>
                </c:pt>
                <c:pt idx="4882">
                  <c:v>3.7531000529611E-9</c:v>
                </c:pt>
                <c:pt idx="4883">
                  <c:v>3.7331000513063E-9</c:v>
                </c:pt>
                <c:pt idx="4884">
                  <c:v>3.7569001243298002E-9</c:v>
                </c:pt>
                <c:pt idx="4885">
                  <c:v>3.7376000072697E-9</c:v>
                </c:pt>
                <c:pt idx="4886">
                  <c:v>3.7145000408856E-9</c:v>
                </c:pt>
                <c:pt idx="4887">
                  <c:v>3.6945000392308E-9</c:v>
                </c:pt>
                <c:pt idx="4888">
                  <c:v>3.6706999662073002E-9</c:v>
                </c:pt>
                <c:pt idx="4889">
                  <c:v>3.6919001189517001E-9</c:v>
                </c:pt>
                <c:pt idx="4890">
                  <c:v>3.6706999662073002E-9</c:v>
                </c:pt>
                <c:pt idx="4891">
                  <c:v>3.6931999680688998E-9</c:v>
                </c:pt>
                <c:pt idx="4892">
                  <c:v>3.6642999745595001E-9</c:v>
                </c:pt>
                <c:pt idx="4893">
                  <c:v>3.6836000916196E-9</c:v>
                </c:pt>
                <c:pt idx="4894">
                  <c:v>3.6603999831186002E-9</c:v>
                </c:pt>
                <c:pt idx="4895">
                  <c:v>3.6836000916196E-9</c:v>
                </c:pt>
                <c:pt idx="4896">
                  <c:v>3.6636000899648E-9</c:v>
                </c:pt>
                <c:pt idx="4897">
                  <c:v>3.6450000795439998E-9</c:v>
                </c:pt>
                <c:pt idx="4898">
                  <c:v>3.6244001133666998E-9</c:v>
                </c:pt>
                <c:pt idx="4899">
                  <c:v>3.6456000440665999E-9</c:v>
                </c:pt>
                <c:pt idx="4900">
                  <c:v>3.6212000065206001E-9</c:v>
                </c:pt>
                <c:pt idx="4901">
                  <c:v>3.5967000489023001E-9</c:v>
                </c:pt>
                <c:pt idx="4902">
                  <c:v>3.5755001182025002E-9</c:v>
                </c:pt>
                <c:pt idx="4903">
                  <c:v>3.5935001641007999E-9</c:v>
                </c:pt>
                <c:pt idx="4904">
                  <c:v>3.5742000470407001E-9</c:v>
                </c:pt>
                <c:pt idx="4905">
                  <c:v>3.5987000046589E-9</c:v>
                </c:pt>
                <c:pt idx="4906">
                  <c:v>3.5762000027971999E-9</c:v>
                </c:pt>
                <c:pt idx="4907">
                  <c:v>3.5569001077818001E-9</c:v>
                </c:pt>
                <c:pt idx="4908">
                  <c:v>3.5375999907216998E-9</c:v>
                </c:pt>
                <c:pt idx="4909">
                  <c:v>3.5163001399496E-9</c:v>
                </c:pt>
                <c:pt idx="4910">
                  <c:v>3.4983000940513999E-9</c:v>
                </c:pt>
                <c:pt idx="4911">
                  <c:v>3.520800095913E-9</c:v>
                </c:pt>
                <c:pt idx="4912">
                  <c:v>3.5028000500147999E-9</c:v>
                </c:pt>
                <c:pt idx="4913">
                  <c:v>3.5228000516695998E-9</c:v>
                </c:pt>
                <c:pt idx="4914">
                  <c:v>3.5047000856990999E-9</c:v>
                </c:pt>
                <c:pt idx="4915">
                  <c:v>3.4867000398008998E-9</c:v>
                </c:pt>
                <c:pt idx="4916">
                  <c:v>3.5080001126174999E-9</c:v>
                </c:pt>
                <c:pt idx="4917">
                  <c:v>3.4848000041166002E-9</c:v>
                </c:pt>
                <c:pt idx="4918">
                  <c:v>3.4674001447853999E-9</c:v>
                </c:pt>
                <c:pt idx="4919">
                  <c:v>3.4848000041166002E-9</c:v>
                </c:pt>
                <c:pt idx="4920">
                  <c:v>3.4642000379392001E-9</c:v>
                </c:pt>
                <c:pt idx="4921">
                  <c:v>3.4816001193149999E-9</c:v>
                </c:pt>
                <c:pt idx="4922">
                  <c:v>3.4546001614898999E-9</c:v>
                </c:pt>
                <c:pt idx="4923">
                  <c:v>3.4353000444298E-9</c:v>
                </c:pt>
                <c:pt idx="4924">
                  <c:v>3.4564999751296E-9</c:v>
                </c:pt>
                <c:pt idx="4925">
                  <c:v>3.4353000444298E-9</c:v>
                </c:pt>
                <c:pt idx="4926">
                  <c:v>3.4546001614898999E-9</c:v>
                </c:pt>
                <c:pt idx="4927">
                  <c:v>3.4333000886732998E-9</c:v>
                </c:pt>
                <c:pt idx="4928">
                  <c:v>3.4533000903281002E-9</c:v>
                </c:pt>
                <c:pt idx="4929">
                  <c:v>3.4250000613412001E-9</c:v>
                </c:pt>
                <c:pt idx="4930">
                  <c:v>3.4442999563565999E-9</c:v>
                </c:pt>
                <c:pt idx="4931">
                  <c:v>3.4269000970255001E-9</c:v>
                </c:pt>
                <c:pt idx="4932">
                  <c:v>3.4475000632028001E-9</c:v>
                </c:pt>
                <c:pt idx="4933">
                  <c:v>3.4263001325030002E-9</c:v>
                </c:pt>
                <c:pt idx="4934">
                  <c:v>3.4172999985315999E-9</c:v>
                </c:pt>
                <c:pt idx="4935">
                  <c:v>3.3960001477595001E-9</c:v>
                </c:pt>
                <c:pt idx="4936">
                  <c:v>3.4172999985315999E-9</c:v>
                </c:pt>
                <c:pt idx="4937">
                  <c:v>3.3999001392004001E-9</c:v>
                </c:pt>
                <c:pt idx="4938">
                  <c:v>3.4172999985315999E-9</c:v>
                </c:pt>
                <c:pt idx="4939">
                  <c:v>3.3909000052289999E-9</c:v>
                </c:pt>
                <c:pt idx="4940">
                  <c:v>3.4102001222891001E-9</c:v>
                </c:pt>
                <c:pt idx="4941">
                  <c:v>3.3889999695447002E-9</c:v>
                </c:pt>
                <c:pt idx="4942">
                  <c:v>3.4075999799653999E-9</c:v>
                </c:pt>
                <c:pt idx="4943">
                  <c:v>3.3877001204274E-9</c:v>
                </c:pt>
                <c:pt idx="4944">
                  <c:v>3.3697000745291999E-9</c:v>
                </c:pt>
                <c:pt idx="4945">
                  <c:v>3.3471001525953001E-9</c:v>
                </c:pt>
                <c:pt idx="4946">
                  <c:v>3.3278000355352002E-9</c:v>
                </c:pt>
                <c:pt idx="4947">
                  <c:v>3.3446001523885E-9</c:v>
                </c:pt>
                <c:pt idx="4948">
                  <c:v>3.3253000353284001E-9</c:v>
                </c:pt>
                <c:pt idx="4949">
                  <c:v>3.3078999539525999E-9</c:v>
                </c:pt>
                <c:pt idx="4950">
                  <c:v>3.3253000353284001E-9</c:v>
                </c:pt>
                <c:pt idx="4951">
                  <c:v>3.3420000100648002E-9</c:v>
                </c:pt>
                <c:pt idx="4952">
                  <c:v>3.3214000438874998E-9</c:v>
                </c:pt>
                <c:pt idx="4953">
                  <c:v>3.3027001133944999E-9</c:v>
                </c:pt>
                <c:pt idx="4954">
                  <c:v>3.2828000318119001E-9</c:v>
                </c:pt>
                <c:pt idx="4955">
                  <c:v>3.3002001131876998E-9</c:v>
                </c:pt>
                <c:pt idx="4956">
                  <c:v>3.2783000758485001E-9</c:v>
                </c:pt>
                <c:pt idx="4957">
                  <c:v>3.2995000065483001E-9</c:v>
                </c:pt>
                <c:pt idx="4958">
                  <c:v>3.2750999690022999E-9</c:v>
                </c:pt>
                <c:pt idx="4959">
                  <c:v>3.2931000149006001E-9</c:v>
                </c:pt>
                <c:pt idx="4960">
                  <c:v>3.2732001553626002E-9</c:v>
                </c:pt>
                <c:pt idx="4961">
                  <c:v>3.2564000385094001E-9</c:v>
                </c:pt>
                <c:pt idx="4962">
                  <c:v>3.2744000844076002E-9</c:v>
                </c:pt>
                <c:pt idx="4963">
                  <c:v>3.2641001013189002E-9</c:v>
                </c:pt>
                <c:pt idx="4964">
                  <c:v>3.2474001265825001E-9</c:v>
                </c:pt>
                <c:pt idx="4965">
                  <c:v>3.2641001013189002E-9</c:v>
                </c:pt>
                <c:pt idx="4966">
                  <c:v>3.2416000994573001E-9</c:v>
                </c:pt>
                <c:pt idx="4967">
                  <c:v>3.2596001453554998E-9</c:v>
                </c:pt>
                <c:pt idx="4968">
                  <c:v>3.2294000806843E-9</c:v>
                </c:pt>
                <c:pt idx="4969">
                  <c:v>3.2500000468616E-9</c:v>
                </c:pt>
                <c:pt idx="4970">
                  <c:v>3.2288001161618E-9</c:v>
                </c:pt>
                <c:pt idx="4971">
                  <c:v>3.2127001059479E-9</c:v>
                </c:pt>
                <c:pt idx="4972">
                  <c:v>3.2307001518461001E-9</c:v>
                </c:pt>
                <c:pt idx="4973">
                  <c:v>3.2119999993084998E-9</c:v>
                </c:pt>
                <c:pt idx="4974">
                  <c:v>3.2088001145070001E-9</c:v>
                </c:pt>
                <c:pt idx="4975">
                  <c:v>3.1863001126452999E-9</c:v>
                </c:pt>
                <c:pt idx="4976">
                  <c:v>3.1902001040861999E-9</c:v>
                </c:pt>
                <c:pt idx="4977">
                  <c:v>3.2082001499845001E-9</c:v>
                </c:pt>
                <c:pt idx="4978">
                  <c:v>3.1894999974468998E-9</c:v>
                </c:pt>
                <c:pt idx="4979">
                  <c:v>3.1914999532034E-9</c:v>
                </c:pt>
                <c:pt idx="4980">
                  <c:v>3.1741000938722999E-9</c:v>
                </c:pt>
                <c:pt idx="4981">
                  <c:v>3.1902001040861999E-9</c:v>
                </c:pt>
                <c:pt idx="4982">
                  <c:v>3.1728000227105002E-9</c:v>
                </c:pt>
                <c:pt idx="4983">
                  <c:v>3.1547999768122E-9</c:v>
                </c:pt>
                <c:pt idx="4984">
                  <c:v>3.1741000938722999E-9</c:v>
                </c:pt>
                <c:pt idx="4985">
                  <c:v>3.1561000479741002E-9</c:v>
                </c:pt>
                <c:pt idx="4986">
                  <c:v>3.1805000855200999E-9</c:v>
                </c:pt>
                <c:pt idx="4987">
                  <c:v>3.1772999786739001E-9</c:v>
                </c:pt>
                <c:pt idx="4988">
                  <c:v>3.1606000039375001E-9</c:v>
                </c:pt>
                <c:pt idx="4989">
                  <c:v>3.1413001089220002E-9</c:v>
                </c:pt>
                <c:pt idx="4990">
                  <c:v>3.1580000836583998E-9</c:v>
                </c:pt>
                <c:pt idx="4991">
                  <c:v>3.1336000461124E-9</c:v>
                </c:pt>
                <c:pt idx="4992">
                  <c:v>3.1496001362540999E-9</c:v>
                </c:pt>
                <c:pt idx="4993">
                  <c:v>3.1336000461124E-9</c:v>
                </c:pt>
                <c:pt idx="4994">
                  <c:v>3.1175000358985E-9</c:v>
                </c:pt>
                <c:pt idx="4995">
                  <c:v>3.0975000342437E-9</c:v>
                </c:pt>
                <c:pt idx="4996">
                  <c:v>3.118100000421E-9</c:v>
                </c:pt>
                <c:pt idx="4997">
                  <c:v>3.0975000342437E-9</c:v>
                </c:pt>
                <c:pt idx="4998">
                  <c:v>3.1155000801419001E-9</c:v>
                </c:pt>
                <c:pt idx="4999">
                  <c:v>3.0988001054055001E-9</c:v>
                </c:pt>
                <c:pt idx="5000">
                  <c:v>3.0814000240298E-9</c:v>
                </c:pt>
                <c:pt idx="5001">
                  <c:v>3.1039999459636998E-9</c:v>
                </c:pt>
                <c:pt idx="5002">
                  <c:v>3.0794999883453998E-9</c:v>
                </c:pt>
                <c:pt idx="5003">
                  <c:v>3.0628000136089998E-9</c:v>
                </c:pt>
                <c:pt idx="5004">
                  <c:v>3.0454001542779001E-9</c:v>
                </c:pt>
                <c:pt idx="5005">
                  <c:v>3.0628000136089998E-9</c:v>
                </c:pt>
                <c:pt idx="5006">
                  <c:v>3.0435001185936E-9</c:v>
                </c:pt>
                <c:pt idx="5007">
                  <c:v>3.0608999779247002E-9</c:v>
                </c:pt>
                <c:pt idx="5008">
                  <c:v>3.0621001290143001E-9</c:v>
                </c:pt>
                <c:pt idx="5009">
                  <c:v>3.0461000388725998E-9</c:v>
                </c:pt>
                <c:pt idx="5010">
                  <c:v>3.0647000492934E-9</c:v>
                </c:pt>
                <c:pt idx="5011">
                  <c:v>3.0808000595073E-9</c:v>
                </c:pt>
                <c:pt idx="5012">
                  <c:v>3.0633999781314998E-9</c:v>
                </c:pt>
                <c:pt idx="5013">
                  <c:v>3.0396001271527001E-9</c:v>
                </c:pt>
                <c:pt idx="5014">
                  <c:v>3.0575999510062998E-9</c:v>
                </c:pt>
                <c:pt idx="5015">
                  <c:v>3.0763001035439001E-9</c:v>
                </c:pt>
                <c:pt idx="5016">
                  <c:v>3.0575999510062998E-9</c:v>
                </c:pt>
                <c:pt idx="5017">
                  <c:v>3.0422000474316999E-9</c:v>
                </c:pt>
                <c:pt idx="5018">
                  <c:v>3.0255000726952998E-9</c:v>
                </c:pt>
                <c:pt idx="5019">
                  <c:v>3.0080999913196001E-9</c:v>
                </c:pt>
                <c:pt idx="5020">
                  <c:v>2.9919999811057001E-9</c:v>
                </c:pt>
                <c:pt idx="5021">
                  <c:v>3.0088000979588998E-9</c:v>
                </c:pt>
                <c:pt idx="5022">
                  <c:v>2.9914000165832001E-9</c:v>
                </c:pt>
                <c:pt idx="5023">
                  <c:v>2.9753000063693001E-9</c:v>
                </c:pt>
                <c:pt idx="5024">
                  <c:v>2.9586000316328E-9</c:v>
                </c:pt>
                <c:pt idx="5025">
                  <c:v>2.9419000568963999E-9</c:v>
                </c:pt>
                <c:pt idx="5026">
                  <c:v>2.9630999875963E-9</c:v>
                </c:pt>
                <c:pt idx="5027">
                  <c:v>2.9469999773822999E-9</c:v>
                </c:pt>
                <c:pt idx="5028">
                  <c:v>2.9361000297711999E-9</c:v>
                </c:pt>
                <c:pt idx="5029">
                  <c:v>2.9469999773822999E-9</c:v>
                </c:pt>
                <c:pt idx="5030">
                  <c:v>2.9271001178444001E-9</c:v>
                </c:pt>
                <c:pt idx="5031">
                  <c:v>2.9483000485442E-9</c:v>
                </c:pt>
                <c:pt idx="5032">
                  <c:v>2.9308999671683998E-9</c:v>
                </c:pt>
                <c:pt idx="5033">
                  <c:v>2.9508999688232999E-9</c:v>
                </c:pt>
                <c:pt idx="5034">
                  <c:v>2.9335001094921001E-9</c:v>
                </c:pt>
                <c:pt idx="5035">
                  <c:v>2.9572999604709999E-9</c:v>
                </c:pt>
                <c:pt idx="5036">
                  <c:v>2.9303000026458998E-9</c:v>
                </c:pt>
                <c:pt idx="5037">
                  <c:v>2.9464000128597999E-9</c:v>
                </c:pt>
                <c:pt idx="5038">
                  <c:v>2.9475999419048999E-9</c:v>
                </c:pt>
                <c:pt idx="5039">
                  <c:v>2.9328000028528E-9</c:v>
                </c:pt>
                <c:pt idx="5040">
                  <c:v>2.9161000281164E-9</c:v>
                </c:pt>
                <c:pt idx="5041">
                  <c:v>2.9316000738078E-9</c:v>
                </c:pt>
                <c:pt idx="5042">
                  <c:v>2.9135001078373001E-9</c:v>
                </c:pt>
                <c:pt idx="5043">
                  <c:v>2.9296001180512001E-9</c:v>
                </c:pt>
                <c:pt idx="5044">
                  <c:v>2.9058000450276999E-9</c:v>
                </c:pt>
                <c:pt idx="5045">
                  <c:v>2.9232001264035001E-9</c:v>
                </c:pt>
                <c:pt idx="5046">
                  <c:v>2.9044999738658999E-9</c:v>
                </c:pt>
                <c:pt idx="5047">
                  <c:v>2.9219000552416E-9</c:v>
                </c:pt>
                <c:pt idx="5048">
                  <c:v>2.9058000450276999E-9</c:v>
                </c:pt>
                <c:pt idx="5049">
                  <c:v>2.8852000788504E-9</c:v>
                </c:pt>
                <c:pt idx="5050">
                  <c:v>2.9039000093433999E-9</c:v>
                </c:pt>
                <c:pt idx="5051">
                  <c:v>2.8761999448790001E-9</c:v>
                </c:pt>
                <c:pt idx="5052">
                  <c:v>2.8936000262546998E-9</c:v>
                </c:pt>
                <c:pt idx="5053">
                  <c:v>2.8755999803565002E-9</c:v>
                </c:pt>
                <c:pt idx="5054">
                  <c:v>2.8986999467406002E-9</c:v>
                </c:pt>
                <c:pt idx="5055">
                  <c:v>2.8814000074817002E-9</c:v>
                </c:pt>
                <c:pt idx="5056">
                  <c:v>2.8627000769886998E-9</c:v>
                </c:pt>
                <c:pt idx="5057">
                  <c:v>2.8716999889155998E-9</c:v>
                </c:pt>
                <c:pt idx="5058">
                  <c:v>2.8555999787017002E-9</c:v>
                </c:pt>
                <c:pt idx="5059">
                  <c:v>2.8782001226800999E-9</c:v>
                </c:pt>
                <c:pt idx="5060">
                  <c:v>2.8614000058269002E-9</c:v>
                </c:pt>
                <c:pt idx="5061">
                  <c:v>2.8801001583645E-9</c:v>
                </c:pt>
                <c:pt idx="5062">
                  <c:v>2.8652999972678001E-9</c:v>
                </c:pt>
                <c:pt idx="5063">
                  <c:v>2.8505000582157002E-9</c:v>
                </c:pt>
                <c:pt idx="5064">
                  <c:v>2.8679001395915E-9</c:v>
                </c:pt>
                <c:pt idx="5065">
                  <c:v>2.8594999701426001E-9</c:v>
                </c:pt>
                <c:pt idx="5066">
                  <c:v>2.8415001462888999E-9</c:v>
                </c:pt>
                <c:pt idx="5067">
                  <c:v>2.8691999887087001E-9</c:v>
                </c:pt>
                <c:pt idx="5068">
                  <c:v>2.8396001106045998E-9</c:v>
                </c:pt>
                <c:pt idx="5069">
                  <c:v>2.8247999495078999E-9</c:v>
                </c:pt>
                <c:pt idx="5070">
                  <c:v>2.8433999599287001E-9</c:v>
                </c:pt>
                <c:pt idx="5071">
                  <c:v>2.8286000208766001E-9</c:v>
                </c:pt>
                <c:pt idx="5072">
                  <c:v>2.8100000104557999E-9</c:v>
                </c:pt>
                <c:pt idx="5073">
                  <c:v>2.8105999749782999E-9</c:v>
                </c:pt>
                <c:pt idx="5074">
                  <c:v>2.8261000206697E-9</c:v>
                </c:pt>
                <c:pt idx="5075">
                  <c:v>2.8105999749782999E-9</c:v>
                </c:pt>
                <c:pt idx="5076">
                  <c:v>2.8247999495078999E-9</c:v>
                </c:pt>
                <c:pt idx="5077">
                  <c:v>2.8086999392939999E-9</c:v>
                </c:pt>
                <c:pt idx="5078">
                  <c:v>2.8254001360749999E-9</c:v>
                </c:pt>
                <c:pt idx="5079">
                  <c:v>2.8396001106045998E-9</c:v>
                </c:pt>
                <c:pt idx="5080">
                  <c:v>2.8055000544924E-9</c:v>
                </c:pt>
                <c:pt idx="5081">
                  <c:v>2.8216000647063E-9</c:v>
                </c:pt>
                <c:pt idx="5082">
                  <c:v>2.8074000901768002E-9</c:v>
                </c:pt>
                <c:pt idx="5083">
                  <c:v>2.8241000649132002E-9</c:v>
                </c:pt>
                <c:pt idx="5084">
                  <c:v>2.8035000987358998E-9</c:v>
                </c:pt>
                <c:pt idx="5085">
                  <c:v>2.8068001256543002E-9</c:v>
                </c:pt>
                <c:pt idx="5086">
                  <c:v>2.7868001239995002E-9</c:v>
                </c:pt>
                <c:pt idx="5087">
                  <c:v>2.8016000630515001E-9</c:v>
                </c:pt>
                <c:pt idx="5088">
                  <c:v>2.7861999374323002E-9</c:v>
                </c:pt>
                <c:pt idx="5089">
                  <c:v>2.7919999645575998E-9</c:v>
                </c:pt>
                <c:pt idx="5090">
                  <c:v>2.7727000695421E-9</c:v>
                </c:pt>
                <c:pt idx="5091">
                  <c:v>2.7868001239995002E-9</c:v>
                </c:pt>
                <c:pt idx="5092">
                  <c:v>2.7675000069393999E-9</c:v>
                </c:pt>
                <c:pt idx="5093">
                  <c:v>2.7822999459913998E-9</c:v>
                </c:pt>
                <c:pt idx="5094">
                  <c:v>2.7604001306969001E-9</c:v>
                </c:pt>
                <c:pt idx="5095">
                  <c:v>2.7746001052265001E-9</c:v>
                </c:pt>
                <c:pt idx="5096">
                  <c:v>2.7810000968742001E-9</c:v>
                </c:pt>
                <c:pt idx="5097">
                  <c:v>2.7540001390491001E-9</c:v>
                </c:pt>
                <c:pt idx="5098">
                  <c:v>2.7733000340645999E-9</c:v>
                </c:pt>
                <c:pt idx="5099">
                  <c:v>2.7527000678873E-9</c:v>
                </c:pt>
                <c:pt idx="5100">
                  <c:v>2.7682001135787E-9</c:v>
                </c:pt>
                <c:pt idx="5101">
                  <c:v>2.7521001033648E-9</c:v>
                </c:pt>
                <c:pt idx="5102">
                  <c:v>2.7513999967254999E-9</c:v>
                </c:pt>
                <c:pt idx="5103">
                  <c:v>2.7360000931509E-9</c:v>
                </c:pt>
                <c:pt idx="5104">
                  <c:v>2.7521001033648E-9</c:v>
                </c:pt>
                <c:pt idx="5105">
                  <c:v>2.73210010171E-9</c:v>
                </c:pt>
                <c:pt idx="5106">
                  <c:v>2.7172999406133001E-9</c:v>
                </c:pt>
                <c:pt idx="5107">
                  <c:v>2.7399000845917999E-9</c:v>
                </c:pt>
                <c:pt idx="5108">
                  <c:v>2.7257001100621999E-9</c:v>
                </c:pt>
                <c:pt idx="5109">
                  <c:v>2.7083000286864998E-9</c:v>
                </c:pt>
                <c:pt idx="5110">
                  <c:v>2.7257001100621999E-9</c:v>
                </c:pt>
                <c:pt idx="5111">
                  <c:v>2.7096000998482999E-9</c:v>
                </c:pt>
                <c:pt idx="5112">
                  <c:v>2.7251001455396999E-9</c:v>
                </c:pt>
                <c:pt idx="5113">
                  <c:v>2.7044999573178E-9</c:v>
                </c:pt>
                <c:pt idx="5114">
                  <c:v>2.7225000032161002E-9</c:v>
                </c:pt>
                <c:pt idx="5115">
                  <c:v>2.7230999677386002E-9</c:v>
                </c:pt>
                <c:pt idx="5116">
                  <c:v>2.7418001202761E-9</c:v>
                </c:pt>
                <c:pt idx="5117">
                  <c:v>2.7269999591795001E-9</c:v>
                </c:pt>
                <c:pt idx="5118">
                  <c:v>2.7127999846499002E-9</c:v>
                </c:pt>
                <c:pt idx="5119">
                  <c:v>2.7315001371875E-9</c:v>
                </c:pt>
                <c:pt idx="5120">
                  <c:v>2.7147999404065E-9</c:v>
                </c:pt>
                <c:pt idx="5121">
                  <c:v>2.7000000013544001E-9</c:v>
                </c:pt>
                <c:pt idx="5122">
                  <c:v>2.7238000743778999E-9</c:v>
                </c:pt>
                <c:pt idx="5123">
                  <c:v>2.7058000284796001E-9</c:v>
                </c:pt>
                <c:pt idx="5124">
                  <c:v>2.7199000829369999E-9</c:v>
                </c:pt>
                <c:pt idx="5125">
                  <c:v>2.7038000727230999E-9</c:v>
                </c:pt>
                <c:pt idx="5126">
                  <c:v>2.7051001438849E-9</c:v>
                </c:pt>
                <c:pt idx="5127">
                  <c:v>2.7019000370387001E-9</c:v>
                </c:pt>
                <c:pt idx="5128">
                  <c:v>2.7013000725162002E-9</c:v>
                </c:pt>
                <c:pt idx="5129">
                  <c:v>2.6865001334641999E-9</c:v>
                </c:pt>
                <c:pt idx="5130">
                  <c:v>2.7044999573178E-9</c:v>
                </c:pt>
                <c:pt idx="5131">
                  <c:v>2.6877000625091999E-9</c:v>
                </c:pt>
                <c:pt idx="5132">
                  <c:v>2.7013000725162002E-9</c:v>
                </c:pt>
                <c:pt idx="5133">
                  <c:v>2.6832001065457999E-9</c:v>
                </c:pt>
                <c:pt idx="5134">
                  <c:v>2.6993001167597E-9</c:v>
                </c:pt>
                <c:pt idx="5135">
                  <c:v>2.6819999554560999E-9</c:v>
                </c:pt>
                <c:pt idx="5136">
                  <c:v>2.6968001165527998E-9</c:v>
                </c:pt>
                <c:pt idx="5137">
                  <c:v>2.6813000708614002E-9</c:v>
                </c:pt>
                <c:pt idx="5138">
                  <c:v>2.6955000453910002E-9</c:v>
                </c:pt>
                <c:pt idx="5139">
                  <c:v>2.6749000792137002E-9</c:v>
                </c:pt>
                <c:pt idx="5140">
                  <c:v>2.6883999471039E-9</c:v>
                </c:pt>
                <c:pt idx="5141">
                  <c:v>2.6736000080518E-9</c:v>
                </c:pt>
                <c:pt idx="5142">
                  <c:v>2.6929001251118999E-9</c:v>
                </c:pt>
                <c:pt idx="5143">
                  <c:v>2.6780999640152E-9</c:v>
                </c:pt>
                <c:pt idx="5144">
                  <c:v>2.6607001046840998E-9</c:v>
                </c:pt>
                <c:pt idx="5145">
                  <c:v>2.6794000351771001E-9</c:v>
                </c:pt>
                <c:pt idx="5146">
                  <c:v>2.6955000453910002E-9</c:v>
                </c:pt>
                <c:pt idx="5147">
                  <c:v>2.6677999809266E-9</c:v>
                </c:pt>
                <c:pt idx="5148">
                  <c:v>2.6524000773520001E-9</c:v>
                </c:pt>
                <c:pt idx="5149">
                  <c:v>2.6710000877727998E-9</c:v>
                </c:pt>
                <c:pt idx="5150">
                  <c:v>2.6555999621535999E-9</c:v>
                </c:pt>
                <c:pt idx="5151">
                  <c:v>2.6716999723675E-9</c:v>
                </c:pt>
                <c:pt idx="5152">
                  <c:v>2.6697000166109001E-9</c:v>
                </c:pt>
                <c:pt idx="5153">
                  <c:v>2.6543001130363998E-9</c:v>
                </c:pt>
                <c:pt idx="5154">
                  <c:v>2.6722999368899999E-9</c:v>
                </c:pt>
                <c:pt idx="5155">
                  <c:v>2.6458999435873999E-9</c:v>
                </c:pt>
                <c:pt idx="5156">
                  <c:v>2.6619999538012999E-9</c:v>
                </c:pt>
                <c:pt idx="5157">
                  <c:v>2.6479001213886001E-9</c:v>
                </c:pt>
                <c:pt idx="5158">
                  <c:v>2.6504001215954999E-9</c:v>
                </c:pt>
                <c:pt idx="5159">
                  <c:v>2.6446000944702002E-9</c:v>
                </c:pt>
                <c:pt idx="5160">
                  <c:v>2.6613999892787999E-9</c:v>
                </c:pt>
                <c:pt idx="5161">
                  <c:v>2.6408000231015E-9</c:v>
                </c:pt>
                <c:pt idx="5162">
                  <c:v>2.6440001299477002E-9</c:v>
                </c:pt>
                <c:pt idx="5163">
                  <c:v>2.6291999688509999E-9</c:v>
                </c:pt>
                <c:pt idx="5164">
                  <c:v>2.6497999350282998E-9</c:v>
                </c:pt>
                <c:pt idx="5165">
                  <c:v>2.6291999688509999E-9</c:v>
                </c:pt>
                <c:pt idx="5166">
                  <c:v>2.6330999602918998E-9</c:v>
                </c:pt>
                <c:pt idx="5167">
                  <c:v>2.6472000147493E-9</c:v>
                </c:pt>
                <c:pt idx="5168">
                  <c:v>2.6252999774100999E-9</c:v>
                </c:pt>
                <c:pt idx="5169">
                  <c:v>2.6440001299477002E-9</c:v>
                </c:pt>
                <c:pt idx="5170">
                  <c:v>2.6305000400129E-9</c:v>
                </c:pt>
                <c:pt idx="5171">
                  <c:v>2.6466000502268001E-9</c:v>
                </c:pt>
                <c:pt idx="5172">
                  <c:v>2.6291999688509999E-9</c:v>
                </c:pt>
                <c:pt idx="5173">
                  <c:v>2.6099000738355E-9</c:v>
                </c:pt>
                <c:pt idx="5174">
                  <c:v>2.6252999774100999E-9</c:v>
                </c:pt>
                <c:pt idx="5175">
                  <c:v>2.6054001178721E-9</c:v>
                </c:pt>
                <c:pt idx="5176">
                  <c:v>2.6221000926085001E-9</c:v>
                </c:pt>
                <c:pt idx="5177">
                  <c:v>2.6086000026736999E-9</c:v>
                </c:pt>
                <c:pt idx="5178">
                  <c:v>2.6291999688509999E-9</c:v>
                </c:pt>
                <c:pt idx="5179">
                  <c:v>2.6105000383581E-9</c:v>
                </c:pt>
                <c:pt idx="5180">
                  <c:v>2.6149999943215E-9</c:v>
                </c:pt>
                <c:pt idx="5181">
                  <c:v>2.6008999398641001E-9</c:v>
                </c:pt>
                <c:pt idx="5182">
                  <c:v>2.6149999943215E-9</c:v>
                </c:pt>
                <c:pt idx="5183">
                  <c:v>2.5932000990990999E-9</c:v>
                </c:pt>
                <c:pt idx="5184">
                  <c:v>2.6080000381511999E-9</c:v>
                </c:pt>
                <c:pt idx="5185">
                  <c:v>2.6233999417257999E-9</c:v>
                </c:pt>
                <c:pt idx="5186">
                  <c:v>2.6247000128875999E-9</c:v>
                </c:pt>
                <c:pt idx="5187">
                  <c:v>2.6105000383581E-9</c:v>
                </c:pt>
                <c:pt idx="5188">
                  <c:v>2.6130999586370998E-9</c:v>
                </c:pt>
                <c:pt idx="5189">
                  <c:v>2.5951001347835001E-9</c:v>
                </c:pt>
                <c:pt idx="5190">
                  <c:v>2.6086000026736999E-9</c:v>
                </c:pt>
                <c:pt idx="5191">
                  <c:v>2.5938000636215999E-9</c:v>
                </c:pt>
                <c:pt idx="5192">
                  <c:v>2.6157001009608001E-9</c:v>
                </c:pt>
                <c:pt idx="5193">
                  <c:v>2.6002999753416002E-9</c:v>
                </c:pt>
                <c:pt idx="5194">
                  <c:v>2.6169999500780002E-9</c:v>
                </c:pt>
                <c:pt idx="5195">
                  <c:v>2.5977000550624999E-9</c:v>
                </c:pt>
                <c:pt idx="5196">
                  <c:v>2.5719000262824999E-9</c:v>
                </c:pt>
                <c:pt idx="5197">
                  <c:v>2.5912001433426002E-9</c:v>
                </c:pt>
                <c:pt idx="5198">
                  <c:v>2.6118001095199001E-9</c:v>
                </c:pt>
                <c:pt idx="5199">
                  <c:v>2.5790001245696001E-9</c:v>
                </c:pt>
                <c:pt idx="5200">
                  <c:v>2.5963999839006998E-9</c:v>
                </c:pt>
                <c:pt idx="5201">
                  <c:v>2.5777000534076999E-9</c:v>
                </c:pt>
                <c:pt idx="5202">
                  <c:v>2.5629001143557E-9</c:v>
                </c:pt>
                <c:pt idx="5203">
                  <c:v>2.5765001243626999E-9</c:v>
                </c:pt>
                <c:pt idx="5204">
                  <c:v>2.5912001433426002E-9</c:v>
                </c:pt>
                <c:pt idx="5205">
                  <c:v>2.5744999465616002E-9</c:v>
                </c:pt>
                <c:pt idx="5206">
                  <c:v>2.5880000364963999E-9</c:v>
                </c:pt>
                <c:pt idx="5207">
                  <c:v>2.5744999465616002E-9</c:v>
                </c:pt>
                <c:pt idx="5208">
                  <c:v>2.5610000786712999E-9</c:v>
                </c:pt>
                <c:pt idx="5209">
                  <c:v>2.5752000532008998E-9</c:v>
                </c:pt>
                <c:pt idx="5210">
                  <c:v>2.5738999820391002E-9</c:v>
                </c:pt>
                <c:pt idx="5211">
                  <c:v>2.5538999803842001E-9</c:v>
                </c:pt>
                <c:pt idx="5212">
                  <c:v>2.5655000346346998E-9</c:v>
                </c:pt>
                <c:pt idx="5213">
                  <c:v>2.5694000260756002E-9</c:v>
                </c:pt>
                <c:pt idx="5214">
                  <c:v>2.5546000870235999E-9</c:v>
                </c:pt>
                <c:pt idx="5215">
                  <c:v>2.5674000703191E-9</c:v>
                </c:pt>
                <c:pt idx="5216">
                  <c:v>2.5855000362895002E-9</c:v>
                </c:pt>
                <c:pt idx="5217">
                  <c:v>2.5641999634729001E-9</c:v>
                </c:pt>
                <c:pt idx="5218">
                  <c:v>2.5771000888851999E-9</c:v>
                </c:pt>
                <c:pt idx="5219">
                  <c:v>2.5758000177233998E-9</c:v>
                </c:pt>
                <c:pt idx="5220">
                  <c:v>2.5629001143557E-9</c:v>
                </c:pt>
                <c:pt idx="5221">
                  <c:v>2.5802999736868002E-9</c:v>
                </c:pt>
                <c:pt idx="5222">
                  <c:v>2.5583999363477001E-9</c:v>
                </c:pt>
                <c:pt idx="5223">
                  <c:v>2.5726001329218E-9</c:v>
                </c:pt>
                <c:pt idx="5224">
                  <c:v>2.5597000075094998E-9</c:v>
                </c:pt>
                <c:pt idx="5225">
                  <c:v>2.5443001039348999E-9</c:v>
                </c:pt>
                <c:pt idx="5226">
                  <c:v>2.5610000786712999E-9</c:v>
                </c:pt>
                <c:pt idx="5227">
                  <c:v>2.5469000242140001E-9</c:v>
                </c:pt>
                <c:pt idx="5228">
                  <c:v>2.5662001412741E-9</c:v>
                </c:pt>
                <c:pt idx="5229">
                  <c:v>2.5507000955826999E-9</c:v>
                </c:pt>
                <c:pt idx="5230">
                  <c:v>2.5641999634729001E-9</c:v>
                </c:pt>
                <c:pt idx="5231">
                  <c:v>2.5494000244208002E-9</c:v>
                </c:pt>
                <c:pt idx="5232">
                  <c:v>2.535899934486E-9</c:v>
                </c:pt>
                <c:pt idx="5233">
                  <c:v>2.5488000598983002E-9</c:v>
                </c:pt>
                <c:pt idx="5234">
                  <c:v>2.535899934486E-9</c:v>
                </c:pt>
                <c:pt idx="5235">
                  <c:v>2.5494000244208002E-9</c:v>
                </c:pt>
                <c:pt idx="5236">
                  <c:v>2.5346000853687999E-9</c:v>
                </c:pt>
                <c:pt idx="5237">
                  <c:v>2.5552000515460999E-9</c:v>
                </c:pt>
                <c:pt idx="5238">
                  <c:v>2.5218001020732998E-9</c:v>
                </c:pt>
                <c:pt idx="5239">
                  <c:v>2.5385000768096998E-9</c:v>
                </c:pt>
                <c:pt idx="5240">
                  <c:v>2.5513999801774001E-9</c:v>
                </c:pt>
                <c:pt idx="5241">
                  <c:v>2.535899934486E-9</c:v>
                </c:pt>
                <c:pt idx="5242">
                  <c:v>2.5224000665957998E-9</c:v>
                </c:pt>
                <c:pt idx="5243">
                  <c:v>2.5313999785226001E-9</c:v>
                </c:pt>
                <c:pt idx="5244">
                  <c:v>2.5474999887365001E-9</c:v>
                </c:pt>
                <c:pt idx="5245">
                  <c:v>2.5301001294054E-9</c:v>
                </c:pt>
                <c:pt idx="5246">
                  <c:v>2.5173001461097998E-9</c:v>
                </c:pt>
                <c:pt idx="5247">
                  <c:v>2.5308000140001001E-9</c:v>
                </c:pt>
                <c:pt idx="5248">
                  <c:v>2.5127999681017999E-9</c:v>
                </c:pt>
                <c:pt idx="5249">
                  <c:v>2.5327000496844002E-9</c:v>
                </c:pt>
                <c:pt idx="5250">
                  <c:v>2.5133999326242999E-9</c:v>
                </c:pt>
                <c:pt idx="5251">
                  <c:v>2.5294999428381999E-9</c:v>
                </c:pt>
                <c:pt idx="5252">
                  <c:v>2.5166000394705001E-9</c:v>
                </c:pt>
                <c:pt idx="5253">
                  <c:v>2.5294999428381999E-9</c:v>
                </c:pt>
                <c:pt idx="5254">
                  <c:v>2.5133999326242999E-9</c:v>
                </c:pt>
                <c:pt idx="5255">
                  <c:v>2.5385000768096998E-9</c:v>
                </c:pt>
                <c:pt idx="5256">
                  <c:v>2.5224000665957998E-9</c:v>
                </c:pt>
                <c:pt idx="5257">
                  <c:v>2.5069999409765999E-9</c:v>
                </c:pt>
                <c:pt idx="5258">
                  <c:v>2.5294999428381999E-9</c:v>
                </c:pt>
                <c:pt idx="5259">
                  <c:v>2.5147000037862001E-9</c:v>
                </c:pt>
                <c:pt idx="5260">
                  <c:v>2.5276001291984998E-9</c:v>
                </c:pt>
                <c:pt idx="5261">
                  <c:v>2.5147000037862001E-9</c:v>
                </c:pt>
                <c:pt idx="5262">
                  <c:v>2.5327000496844002E-9</c:v>
                </c:pt>
                <c:pt idx="5263">
                  <c:v>2.5133999326242999E-9</c:v>
                </c:pt>
                <c:pt idx="5264">
                  <c:v>2.5263000580367002E-9</c:v>
                </c:pt>
                <c:pt idx="5265">
                  <c:v>2.4999000647341001E-9</c:v>
                </c:pt>
                <c:pt idx="5266">
                  <c:v>2.5179001106323999E-9</c:v>
                </c:pt>
                <c:pt idx="5267">
                  <c:v>2.5352999699635E-9</c:v>
                </c:pt>
                <c:pt idx="5268">
                  <c:v>2.5210999954339001E-9</c:v>
                </c:pt>
                <c:pt idx="5269">
                  <c:v>2.535899934486E-9</c:v>
                </c:pt>
                <c:pt idx="5270">
                  <c:v>2.5179001106323999E-9</c:v>
                </c:pt>
                <c:pt idx="5271">
                  <c:v>2.50499998522E-9</c:v>
                </c:pt>
                <c:pt idx="5272">
                  <c:v>2.5191999597496E-9</c:v>
                </c:pt>
                <c:pt idx="5273">
                  <c:v>2.5012001358959002E-9</c:v>
                </c:pt>
                <c:pt idx="5274">
                  <c:v>2.5083000121384E-9</c:v>
                </c:pt>
                <c:pt idx="5275">
                  <c:v>2.4883000104836E-9</c:v>
                </c:pt>
                <c:pt idx="5276">
                  <c:v>2.5018001004184002E-9</c:v>
                </c:pt>
                <c:pt idx="5277">
                  <c:v>2.4890001171229001E-9</c:v>
                </c:pt>
                <c:pt idx="5278">
                  <c:v>2.4915001173297998E-9</c:v>
                </c:pt>
                <c:pt idx="5279">
                  <c:v>2.4774000628724E-9</c:v>
                </c:pt>
                <c:pt idx="5280">
                  <c:v>2.4909001528072998E-9</c:v>
                </c:pt>
                <c:pt idx="5281">
                  <c:v>2.5088999766609E-9</c:v>
                </c:pt>
                <c:pt idx="5282">
                  <c:v>2.4948001442482002E-9</c:v>
                </c:pt>
                <c:pt idx="5283">
                  <c:v>2.4799999831514998E-9</c:v>
                </c:pt>
                <c:pt idx="5284">
                  <c:v>2.4626001238204001E-9</c:v>
                </c:pt>
                <c:pt idx="5285">
                  <c:v>2.4838000545202001E-9</c:v>
                </c:pt>
                <c:pt idx="5286">
                  <c:v>2.4663999731445E-9</c:v>
                </c:pt>
                <c:pt idx="5287">
                  <c:v>2.4824999833584E-9</c:v>
                </c:pt>
                <c:pt idx="5288">
                  <c:v>2.4999000647341001E-9</c:v>
                </c:pt>
                <c:pt idx="5289">
                  <c:v>2.4824999833584E-9</c:v>
                </c:pt>
                <c:pt idx="5290">
                  <c:v>2.4663999731445E-9</c:v>
                </c:pt>
                <c:pt idx="5291">
                  <c:v>2.4793000985568001E-9</c:v>
                </c:pt>
                <c:pt idx="5292">
                  <c:v>2.4935000730864001E-9</c:v>
                </c:pt>
                <c:pt idx="5293">
                  <c:v>2.4748001425933998E-9</c:v>
                </c:pt>
                <c:pt idx="5294">
                  <c:v>2.4890001171229001E-9</c:v>
                </c:pt>
                <c:pt idx="5295">
                  <c:v>2.4748001425933998E-9</c:v>
                </c:pt>
                <c:pt idx="5296">
                  <c:v>2.4966999578878999E-9</c:v>
                </c:pt>
                <c:pt idx="5297">
                  <c:v>2.4812001342411002E-9</c:v>
                </c:pt>
                <c:pt idx="5298">
                  <c:v>2.4671000797838E-9</c:v>
                </c:pt>
                <c:pt idx="5299">
                  <c:v>2.4805999476739998E-9</c:v>
                </c:pt>
                <c:pt idx="5300">
                  <c:v>2.4677000443063E-9</c:v>
                </c:pt>
                <c:pt idx="5301">
                  <c:v>2.4805999476739998E-9</c:v>
                </c:pt>
                <c:pt idx="5302">
                  <c:v>2.4652000440993999E-9</c:v>
                </c:pt>
                <c:pt idx="5303">
                  <c:v>2.4780000273950001E-9</c:v>
                </c:pt>
                <c:pt idx="5304">
                  <c:v>2.4587001323795002E-9</c:v>
                </c:pt>
                <c:pt idx="5305">
                  <c:v>2.4433000067602999E-9</c:v>
                </c:pt>
                <c:pt idx="5306">
                  <c:v>2.4587001323795002E-9</c:v>
                </c:pt>
                <c:pt idx="5307">
                  <c:v>2.4380999441575998E-9</c:v>
                </c:pt>
                <c:pt idx="5308">
                  <c:v>2.4568000966951E-9</c:v>
                </c:pt>
                <c:pt idx="5309">
                  <c:v>2.4426001221656001E-9</c:v>
                </c:pt>
                <c:pt idx="5310">
                  <c:v>2.4266000320238998E-9</c:v>
                </c:pt>
                <c:pt idx="5311">
                  <c:v>2.4401001219587E-9</c:v>
                </c:pt>
                <c:pt idx="5312">
                  <c:v>2.4535999898489999E-9</c:v>
                </c:pt>
                <c:pt idx="5313">
                  <c:v>2.4335999881940998E-9</c:v>
                </c:pt>
                <c:pt idx="5314">
                  <c:v>2.4465001136065001E-9</c:v>
                </c:pt>
                <c:pt idx="5315">
                  <c:v>2.4298001388701001E-9</c:v>
                </c:pt>
                <c:pt idx="5316">
                  <c:v>2.4426001221656001E-9</c:v>
                </c:pt>
                <c:pt idx="5317">
                  <c:v>2.4252999608620001E-9</c:v>
                </c:pt>
                <c:pt idx="5318">
                  <c:v>2.4446000779220999E-9</c:v>
                </c:pt>
                <c:pt idx="5319">
                  <c:v>2.4298001388701001E-9</c:v>
                </c:pt>
                <c:pt idx="5320">
                  <c:v>2.4343000948335E-9</c:v>
                </c:pt>
                <c:pt idx="5321">
                  <c:v>2.4208000048986001E-9</c:v>
                </c:pt>
                <c:pt idx="5322">
                  <c:v>2.4438999712827998E-9</c:v>
                </c:pt>
                <c:pt idx="5323">
                  <c:v>2.4291000322306999E-9</c:v>
                </c:pt>
                <c:pt idx="5324">
                  <c:v>2.413099942089E-9</c:v>
                </c:pt>
                <c:pt idx="5325">
                  <c:v>2.4324000591490998E-9</c:v>
                </c:pt>
                <c:pt idx="5326">
                  <c:v>2.4169000134577002E-9</c:v>
                </c:pt>
                <c:pt idx="5327">
                  <c:v>2.4213999694211001E-9</c:v>
                </c:pt>
                <c:pt idx="5328">
                  <c:v>2.4066000303690999E-9</c:v>
                </c:pt>
                <c:pt idx="5329">
                  <c:v>2.4304001033926E-9</c:v>
                </c:pt>
                <c:pt idx="5330">
                  <c:v>2.4182000846196E-9</c:v>
                </c:pt>
                <c:pt idx="5331">
                  <c:v>2.4343000948335E-9</c:v>
                </c:pt>
                <c:pt idx="5332">
                  <c:v>2.4169000134577002E-9</c:v>
                </c:pt>
                <c:pt idx="5333">
                  <c:v>2.4002000387213002E-9</c:v>
                </c:pt>
                <c:pt idx="5334">
                  <c:v>2.4182000846196E-9</c:v>
                </c:pt>
                <c:pt idx="5335">
                  <c:v>2.3969999318750999E-9</c:v>
                </c:pt>
                <c:pt idx="5336">
                  <c:v>2.4091999506481E-9</c:v>
                </c:pt>
                <c:pt idx="5337">
                  <c:v>2.4105000218100002E-9</c:v>
                </c:pt>
                <c:pt idx="5338">
                  <c:v>2.3969999318750999E-9</c:v>
                </c:pt>
                <c:pt idx="5339">
                  <c:v>2.4105000218100002E-9</c:v>
                </c:pt>
                <c:pt idx="5340">
                  <c:v>2.4252999608620001E-9</c:v>
                </c:pt>
                <c:pt idx="5341">
                  <c:v>2.4060000658465999E-9</c:v>
                </c:pt>
                <c:pt idx="5342">
                  <c:v>2.3905000201551998E-9</c:v>
                </c:pt>
                <c:pt idx="5343">
                  <c:v>2.4034001455675E-9</c:v>
                </c:pt>
                <c:pt idx="5344">
                  <c:v>2.3891999489933001E-9</c:v>
                </c:pt>
                <c:pt idx="5345">
                  <c:v>2.4079001015308999E-9</c:v>
                </c:pt>
                <c:pt idx="5346">
                  <c:v>2.3899000556326998E-9</c:v>
                </c:pt>
                <c:pt idx="5347">
                  <c:v>2.3777000368597001E-9</c:v>
                </c:pt>
                <c:pt idx="5348">
                  <c:v>2.3912001267944999E-9</c:v>
                </c:pt>
                <c:pt idx="5349">
                  <c:v>2.4073001370083999E-9</c:v>
                </c:pt>
                <c:pt idx="5350">
                  <c:v>2.3938000470736002E-9</c:v>
                </c:pt>
                <c:pt idx="5351">
                  <c:v>2.4066000303690999E-9</c:v>
                </c:pt>
                <c:pt idx="5352">
                  <c:v>2.3891999489933001E-9</c:v>
                </c:pt>
                <c:pt idx="5353">
                  <c:v>2.4021000744056999E-9</c:v>
                </c:pt>
                <c:pt idx="5354">
                  <c:v>2.3880000199483001E-9</c:v>
                </c:pt>
                <c:pt idx="5355">
                  <c:v>2.4052999592072001E-9</c:v>
                </c:pt>
                <c:pt idx="5356">
                  <c:v>2.3905000201551998E-9</c:v>
                </c:pt>
                <c:pt idx="5357">
                  <c:v>2.4034001455675E-9</c:v>
                </c:pt>
                <c:pt idx="5358">
                  <c:v>2.3905000201551998E-9</c:v>
                </c:pt>
                <c:pt idx="5359">
                  <c:v>2.3777000368597001E-9</c:v>
                </c:pt>
                <c:pt idx="5360">
                  <c:v>2.3930999404342E-9</c:v>
                </c:pt>
                <c:pt idx="5361">
                  <c:v>2.3751001165805999E-9</c:v>
                </c:pt>
                <c:pt idx="5362">
                  <c:v>2.3873001353536E-9</c:v>
                </c:pt>
                <c:pt idx="5363">
                  <c:v>2.3738000454188002E-9</c:v>
                </c:pt>
                <c:pt idx="5364">
                  <c:v>2.3860000641917999E-9</c:v>
                </c:pt>
                <c:pt idx="5365">
                  <c:v>2.3732000808962998E-9</c:v>
                </c:pt>
                <c:pt idx="5366">
                  <c:v>2.3724999742569E-9</c:v>
                </c:pt>
                <c:pt idx="5367">
                  <c:v>2.3866999487865E-9</c:v>
                </c:pt>
                <c:pt idx="5368">
                  <c:v>2.3724999742569E-9</c:v>
                </c:pt>
                <c:pt idx="5369">
                  <c:v>2.3918000913169999E-9</c:v>
                </c:pt>
                <c:pt idx="5370">
                  <c:v>2.3769999302203E-9</c:v>
                </c:pt>
                <c:pt idx="5371">
                  <c:v>2.3648001334918998E-9</c:v>
                </c:pt>
                <c:pt idx="5372">
                  <c:v>2.3821999928231001E-9</c:v>
                </c:pt>
                <c:pt idx="5373">
                  <c:v>2.3949999761186002E-9</c:v>
                </c:pt>
                <c:pt idx="5374">
                  <c:v>2.3827999573456001E-9</c:v>
                </c:pt>
                <c:pt idx="5375">
                  <c:v>2.3680000182935001E-9</c:v>
                </c:pt>
                <c:pt idx="5376">
                  <c:v>2.3918000913169999E-9</c:v>
                </c:pt>
                <c:pt idx="5377">
                  <c:v>2.3783000013822001E-9</c:v>
                </c:pt>
                <c:pt idx="5378">
                  <c:v>2.3621999911683001E-9</c:v>
                </c:pt>
                <c:pt idx="5379">
                  <c:v>2.3751001165805999E-9</c:v>
                </c:pt>
                <c:pt idx="5380">
                  <c:v>2.3621999911683001E-9</c:v>
                </c:pt>
                <c:pt idx="5381">
                  <c:v>2.3499999723953E-9</c:v>
                </c:pt>
                <c:pt idx="5382">
                  <c:v>2.3641999469247999E-9</c:v>
                </c:pt>
                <c:pt idx="5383">
                  <c:v>2.3513000435571001E-9</c:v>
                </c:pt>
                <c:pt idx="5384">
                  <c:v>2.3660999826092E-9</c:v>
                </c:pt>
                <c:pt idx="5385">
                  <c:v>2.3513000435571001E-9</c:v>
                </c:pt>
                <c:pt idx="5386">
                  <c:v>2.3391000247841E-9</c:v>
                </c:pt>
                <c:pt idx="5387">
                  <c:v>2.3596999909614E-9</c:v>
                </c:pt>
                <c:pt idx="5388">
                  <c:v>2.3460999809544001E-9</c:v>
                </c:pt>
                <c:pt idx="5389">
                  <c:v>2.3480999367108999E-9</c:v>
                </c:pt>
                <c:pt idx="5390">
                  <c:v>2.3621999911683001E-9</c:v>
                </c:pt>
                <c:pt idx="5391">
                  <c:v>2.3629000978076002E-9</c:v>
                </c:pt>
                <c:pt idx="5392">
                  <c:v>2.3507000790346001E-9</c:v>
                </c:pt>
                <c:pt idx="5393">
                  <c:v>2.3687001249328002E-9</c:v>
                </c:pt>
                <c:pt idx="5394">
                  <c:v>2.3513000435571001E-9</c:v>
                </c:pt>
                <c:pt idx="5395">
                  <c:v>2.3666999471317E-9</c:v>
                </c:pt>
                <c:pt idx="5396">
                  <c:v>2.3513000435571001E-9</c:v>
                </c:pt>
                <c:pt idx="5397">
                  <c:v>2.3654000980143998E-9</c:v>
                </c:pt>
                <c:pt idx="5398">
                  <c:v>2.3687001249328002E-9</c:v>
                </c:pt>
                <c:pt idx="5399">
                  <c:v>2.3705999385726E-9</c:v>
                </c:pt>
                <c:pt idx="5400">
                  <c:v>2.3545001504032999E-9</c:v>
                </c:pt>
                <c:pt idx="5401">
                  <c:v>2.3410000604684001E-9</c:v>
                </c:pt>
                <c:pt idx="5402">
                  <c:v>2.3538999638362E-9</c:v>
                </c:pt>
                <c:pt idx="5403">
                  <c:v>2.3404000959459001E-9</c:v>
                </c:pt>
                <c:pt idx="5404">
                  <c:v>2.3423001316302998E-9</c:v>
                </c:pt>
                <c:pt idx="5405">
                  <c:v>2.3629000978076002E-9</c:v>
                </c:pt>
                <c:pt idx="5406">
                  <c:v>2.3596999909614E-9</c:v>
                </c:pt>
                <c:pt idx="5407">
                  <c:v>2.3410000604684001E-9</c:v>
                </c:pt>
                <c:pt idx="5408">
                  <c:v>2.3545001504032999E-9</c:v>
                </c:pt>
                <c:pt idx="5409">
                  <c:v>2.3384001401893999E-9</c:v>
                </c:pt>
                <c:pt idx="5410">
                  <c:v>2.3538999638362E-9</c:v>
                </c:pt>
                <c:pt idx="5411">
                  <c:v>2.3326001130641002E-9</c:v>
                </c:pt>
                <c:pt idx="5412">
                  <c:v>2.3449000519093E-9</c:v>
                </c:pt>
                <c:pt idx="5413">
                  <c:v>2.3307000773798001E-9</c:v>
                </c:pt>
                <c:pt idx="5414">
                  <c:v>2.3332999976589E-9</c:v>
                </c:pt>
                <c:pt idx="5415">
                  <c:v>2.3210999788858999E-9</c:v>
                </c:pt>
                <c:pt idx="5416">
                  <c:v>2.3332999976589E-9</c:v>
                </c:pt>
                <c:pt idx="5417">
                  <c:v>2.3352000333432001E-9</c:v>
                </c:pt>
                <c:pt idx="5418">
                  <c:v>2.3223001299754998E-9</c:v>
                </c:pt>
                <c:pt idx="5419">
                  <c:v>2.3371000690275001E-9</c:v>
                </c:pt>
                <c:pt idx="5420">
                  <c:v>2.3235999790926999E-9</c:v>
                </c:pt>
                <c:pt idx="5421">
                  <c:v>2.3210999788858999E-9</c:v>
                </c:pt>
                <c:pt idx="5422">
                  <c:v>2.3365001045050001E-9</c:v>
                </c:pt>
                <c:pt idx="5423">
                  <c:v>2.3210999788858999E-9</c:v>
                </c:pt>
                <c:pt idx="5424">
                  <c:v>2.3391000247841E-9</c:v>
                </c:pt>
                <c:pt idx="5425">
                  <c:v>2.3216999434083999E-9</c:v>
                </c:pt>
                <c:pt idx="5426">
                  <c:v>2.324300085732E-9</c:v>
                </c:pt>
                <c:pt idx="5427">
                  <c:v>2.3313999619744998E-9</c:v>
                </c:pt>
                <c:pt idx="5428">
                  <c:v>2.3185000586068E-9</c:v>
                </c:pt>
                <c:pt idx="5429">
                  <c:v>2.3326001130641002E-9</c:v>
                </c:pt>
                <c:pt idx="5430">
                  <c:v>2.3177999519674999E-9</c:v>
                </c:pt>
                <c:pt idx="5431">
                  <c:v>2.329400006218E-9</c:v>
                </c:pt>
                <c:pt idx="5432">
                  <c:v>2.3146000671659001E-9</c:v>
                </c:pt>
                <c:pt idx="5433">
                  <c:v>2.3301001128573001E-9</c:v>
                </c:pt>
                <c:pt idx="5434">
                  <c:v>2.3140001026434001E-9</c:v>
                </c:pt>
                <c:pt idx="5435">
                  <c:v>2.3274999705335999E-9</c:v>
                </c:pt>
                <c:pt idx="5436">
                  <c:v>2.3140001026434001E-9</c:v>
                </c:pt>
                <c:pt idx="5437">
                  <c:v>2.3152999517605998E-9</c:v>
                </c:pt>
                <c:pt idx="5438">
                  <c:v>2.329400006218E-9</c:v>
                </c:pt>
                <c:pt idx="5439">
                  <c:v>2.3166000229223999E-9</c:v>
                </c:pt>
                <c:pt idx="5440">
                  <c:v>2.3365001045050001E-9</c:v>
                </c:pt>
                <c:pt idx="5441">
                  <c:v>2.3198001297686001E-9</c:v>
                </c:pt>
                <c:pt idx="5442">
                  <c:v>2.3191000231293E-9</c:v>
                </c:pt>
                <c:pt idx="5443">
                  <c:v>2.3204000942911001E-9</c:v>
                </c:pt>
                <c:pt idx="5444">
                  <c:v>2.3063000398337999E-9</c:v>
                </c:pt>
                <c:pt idx="5445">
                  <c:v>2.3216999434083999E-9</c:v>
                </c:pt>
                <c:pt idx="5446">
                  <c:v>2.3338999621814E-9</c:v>
                </c:pt>
                <c:pt idx="5447">
                  <c:v>2.3132999960039999E-9</c:v>
                </c:pt>
                <c:pt idx="5448">
                  <c:v>2.3262001214164002E-9</c:v>
                </c:pt>
                <c:pt idx="5449">
                  <c:v>2.3074999688787999E-9</c:v>
                </c:pt>
                <c:pt idx="5450">
                  <c:v>2.3230000145702E-9</c:v>
                </c:pt>
                <c:pt idx="5451">
                  <c:v>2.3107999957971999E-9</c:v>
                </c:pt>
                <c:pt idx="5452">
                  <c:v>2.3255999348492998E-9</c:v>
                </c:pt>
                <c:pt idx="5453">
                  <c:v>2.3063000398337999E-9</c:v>
                </c:pt>
                <c:pt idx="5454">
                  <c:v>2.3101001112025002E-9</c:v>
                </c:pt>
                <c:pt idx="5455">
                  <c:v>2.3249000502545E-9</c:v>
                </c:pt>
                <c:pt idx="5456">
                  <c:v>2.3095001466800002E-9</c:v>
                </c:pt>
                <c:pt idx="5457">
                  <c:v>2.3063000398337999E-9</c:v>
                </c:pt>
                <c:pt idx="5458">
                  <c:v>2.3191000231293E-9</c:v>
                </c:pt>
                <c:pt idx="5459">
                  <c:v>2.3049999686719999E-9</c:v>
                </c:pt>
                <c:pt idx="5460">
                  <c:v>2.3166000229223999E-9</c:v>
                </c:pt>
                <c:pt idx="5461">
                  <c:v>2.3010999772309998E-9</c:v>
                </c:pt>
                <c:pt idx="5462">
                  <c:v>2.3146000671659001E-9</c:v>
                </c:pt>
                <c:pt idx="5463">
                  <c:v>2.3030000129154E-9</c:v>
                </c:pt>
                <c:pt idx="5464">
                  <c:v>2.3177999519674999E-9</c:v>
                </c:pt>
                <c:pt idx="5465">
                  <c:v>2.3037001195547001E-9</c:v>
                </c:pt>
                <c:pt idx="5466">
                  <c:v>2.3152999517605998E-9</c:v>
                </c:pt>
                <c:pt idx="5467">
                  <c:v>2.3191000231293E-9</c:v>
                </c:pt>
                <c:pt idx="5468">
                  <c:v>2.3074999688787999E-9</c:v>
                </c:pt>
                <c:pt idx="5469">
                  <c:v>2.2946999855832998E-9</c:v>
                </c:pt>
                <c:pt idx="5470">
                  <c:v>2.3074999688787999E-9</c:v>
                </c:pt>
                <c:pt idx="5471">
                  <c:v>2.3069000043562999E-9</c:v>
                </c:pt>
                <c:pt idx="5472">
                  <c:v>2.2895001450252002E-9</c:v>
                </c:pt>
                <c:pt idx="5473">
                  <c:v>2.3018000838704E-9</c:v>
                </c:pt>
                <c:pt idx="5474">
                  <c:v>2.3140001026434001E-9</c:v>
                </c:pt>
                <c:pt idx="5475">
                  <c:v>2.3018000838704E-9</c:v>
                </c:pt>
                <c:pt idx="5476">
                  <c:v>2.2895001450252002E-9</c:v>
                </c:pt>
                <c:pt idx="5477">
                  <c:v>2.3095001466800002E-9</c:v>
                </c:pt>
                <c:pt idx="5478">
                  <c:v>2.2921000653042E-9</c:v>
                </c:pt>
                <c:pt idx="5479">
                  <c:v>2.3069000043562999E-9</c:v>
                </c:pt>
                <c:pt idx="5480">
                  <c:v>2.2940001009886001E-9</c:v>
                </c:pt>
                <c:pt idx="5481">
                  <c:v>2.2766999396850001E-9</c:v>
                </c:pt>
                <c:pt idx="5482">
                  <c:v>2.2882000738633E-9</c:v>
                </c:pt>
                <c:pt idx="5483">
                  <c:v>2.2760000550902999E-9</c:v>
                </c:pt>
                <c:pt idx="5484">
                  <c:v>2.2882000738633E-9</c:v>
                </c:pt>
                <c:pt idx="5485">
                  <c:v>2.2696000634425999E-9</c:v>
                </c:pt>
                <c:pt idx="5486">
                  <c:v>2.2870001448183E-9</c:v>
                </c:pt>
                <c:pt idx="5487">
                  <c:v>2.3063000398337999E-9</c:v>
                </c:pt>
                <c:pt idx="5488">
                  <c:v>2.2882000738633E-9</c:v>
                </c:pt>
                <c:pt idx="5489">
                  <c:v>2.3018000838704E-9</c:v>
                </c:pt>
                <c:pt idx="5490">
                  <c:v>2.2824999668103002E-9</c:v>
                </c:pt>
                <c:pt idx="5491">
                  <c:v>2.2960000567450999E-9</c:v>
                </c:pt>
                <c:pt idx="5492">
                  <c:v>2.2746999839284999E-9</c:v>
                </c:pt>
                <c:pt idx="5493">
                  <c:v>2.2773001262522001E-9</c:v>
                </c:pt>
                <c:pt idx="5494">
                  <c:v>2.2927999498989001E-9</c:v>
                </c:pt>
                <c:pt idx="5495">
                  <c:v>2.2934001364661001E-9</c:v>
                </c:pt>
                <c:pt idx="5496">
                  <c:v>2.2766999396850001E-9</c:v>
                </c:pt>
                <c:pt idx="5497">
                  <c:v>2.2824999668103002E-9</c:v>
                </c:pt>
                <c:pt idx="5498">
                  <c:v>2.2946999855832998E-9</c:v>
                </c:pt>
                <c:pt idx="5499">
                  <c:v>2.2696000634425999E-9</c:v>
                </c:pt>
                <c:pt idx="5500">
                  <c:v>2.2876001093408E-9</c:v>
                </c:pt>
                <c:pt idx="5501">
                  <c:v>2.3037001195547001E-9</c:v>
                </c:pt>
                <c:pt idx="5502">
                  <c:v>2.2907999941423999E-9</c:v>
                </c:pt>
                <c:pt idx="5503">
                  <c:v>2.3024000483929E-9</c:v>
                </c:pt>
                <c:pt idx="5504">
                  <c:v>2.3140001026434001E-9</c:v>
                </c:pt>
                <c:pt idx="5505">
                  <c:v>2.2973001279070001E-9</c:v>
                </c:pt>
                <c:pt idx="5506">
                  <c:v>2.2805000110536999E-9</c:v>
                </c:pt>
                <c:pt idx="5507">
                  <c:v>2.3082000755181E-9</c:v>
                </c:pt>
                <c:pt idx="5508">
                  <c:v>2.2960000567450999E-9</c:v>
                </c:pt>
                <c:pt idx="5509">
                  <c:v>2.3074999688787999E-9</c:v>
                </c:pt>
                <c:pt idx="5510">
                  <c:v>2.2888999584580001E-9</c:v>
                </c:pt>
                <c:pt idx="5511">
                  <c:v>2.3005000127084998E-9</c:v>
                </c:pt>
                <c:pt idx="5512">
                  <c:v>2.2882000738633E-9</c:v>
                </c:pt>
                <c:pt idx="5513">
                  <c:v>2.3005000127084998E-9</c:v>
                </c:pt>
                <c:pt idx="5514">
                  <c:v>2.2844000024945998E-9</c:v>
                </c:pt>
                <c:pt idx="5515">
                  <c:v>2.2966000212675999E-9</c:v>
                </c:pt>
                <c:pt idx="5516">
                  <c:v>2.2849999670170998E-9</c:v>
                </c:pt>
                <c:pt idx="5517">
                  <c:v>2.2837001178999001E-9</c:v>
                </c:pt>
                <c:pt idx="5518">
                  <c:v>2.2670001431635001E-9</c:v>
                </c:pt>
                <c:pt idx="5519">
                  <c:v>2.2915001007817E-9</c:v>
                </c:pt>
                <c:pt idx="5520">
                  <c:v>2.2746999839284999E-9</c:v>
                </c:pt>
                <c:pt idx="5521">
                  <c:v>2.2696000634425999E-9</c:v>
                </c:pt>
                <c:pt idx="5522">
                  <c:v>2.2824999668103002E-9</c:v>
                </c:pt>
                <c:pt idx="5523">
                  <c:v>2.2682999922807002E-9</c:v>
                </c:pt>
                <c:pt idx="5524">
                  <c:v>2.2857000736565E-9</c:v>
                </c:pt>
                <c:pt idx="5525">
                  <c:v>2.2670001431635001E-9</c:v>
                </c:pt>
                <c:pt idx="5526">
                  <c:v>2.2521999820668001E-9</c:v>
                </c:pt>
                <c:pt idx="5527">
                  <c:v>2.2670001431635001E-9</c:v>
                </c:pt>
                <c:pt idx="5528">
                  <c:v>2.2502999463825001E-9</c:v>
                </c:pt>
                <c:pt idx="5529">
                  <c:v>2.2638000363172998E-9</c:v>
                </c:pt>
                <c:pt idx="5530">
                  <c:v>2.2773001262522001E-9</c:v>
                </c:pt>
                <c:pt idx="5531">
                  <c:v>2.2657000720017E-9</c:v>
                </c:pt>
                <c:pt idx="5532">
                  <c:v>2.2509001329496E-9</c:v>
                </c:pt>
                <c:pt idx="5533">
                  <c:v>2.2632000717947998E-9</c:v>
                </c:pt>
                <c:pt idx="5534">
                  <c:v>2.2773001262522001E-9</c:v>
                </c:pt>
                <c:pt idx="5535">
                  <c:v>2.2644000008397998E-9</c:v>
                </c:pt>
                <c:pt idx="5536">
                  <c:v>2.2773001262522001E-9</c:v>
                </c:pt>
                <c:pt idx="5537">
                  <c:v>2.2902000296198999E-9</c:v>
                </c:pt>
                <c:pt idx="5538">
                  <c:v>2.2746999839284999E-9</c:v>
                </c:pt>
                <c:pt idx="5539">
                  <c:v>2.2727999482441001E-9</c:v>
                </c:pt>
                <c:pt idx="5540">
                  <c:v>2.2605999294711E-9</c:v>
                </c:pt>
                <c:pt idx="5541">
                  <c:v>2.2632000717947998E-9</c:v>
                </c:pt>
                <c:pt idx="5542">
                  <c:v>2.2746999839284999E-9</c:v>
                </c:pt>
                <c:pt idx="5543">
                  <c:v>2.2921000653042E-9</c:v>
                </c:pt>
                <c:pt idx="5544">
                  <c:v>2.2760000550902999E-9</c:v>
                </c:pt>
                <c:pt idx="5545">
                  <c:v>2.2638000363172998E-9</c:v>
                </c:pt>
                <c:pt idx="5546">
                  <c:v>2.2766999396850001E-9</c:v>
                </c:pt>
                <c:pt idx="5547">
                  <c:v>2.2638000363172998E-9</c:v>
                </c:pt>
                <c:pt idx="5548">
                  <c:v>2.2709001346044E-9</c:v>
                </c:pt>
                <c:pt idx="5549">
                  <c:v>2.255400088913E-9</c:v>
                </c:pt>
                <c:pt idx="5550">
                  <c:v>2.2566999380302001E-9</c:v>
                </c:pt>
                <c:pt idx="5551">
                  <c:v>2.2727999482441001E-9</c:v>
                </c:pt>
                <c:pt idx="5552">
                  <c:v>2.2496999818600001E-9</c:v>
                </c:pt>
                <c:pt idx="5553">
                  <c:v>2.2644000008397998E-9</c:v>
                </c:pt>
                <c:pt idx="5554">
                  <c:v>2.2509001329496E-9</c:v>
                </c:pt>
                <c:pt idx="5555">
                  <c:v>2.2355000073304001E-9</c:v>
                </c:pt>
                <c:pt idx="5556">
                  <c:v>2.2509001329496E-9</c:v>
                </c:pt>
                <c:pt idx="5557">
                  <c:v>2.2502999463825001E-9</c:v>
                </c:pt>
                <c:pt idx="5558">
                  <c:v>2.2496999818600001E-9</c:v>
                </c:pt>
                <c:pt idx="5559">
                  <c:v>2.2335999716461001E-9</c:v>
                </c:pt>
                <c:pt idx="5560">
                  <c:v>2.2560999735077001E-9</c:v>
                </c:pt>
                <c:pt idx="5561">
                  <c:v>2.2426001056174999E-9</c:v>
                </c:pt>
                <c:pt idx="5562">
                  <c:v>2.2566999380302001E-9</c:v>
                </c:pt>
                <c:pt idx="5563">
                  <c:v>2.2735000548834999E-9</c:v>
                </c:pt>
                <c:pt idx="5564">
                  <c:v>2.2502999463825001E-9</c:v>
                </c:pt>
                <c:pt idx="5565">
                  <c:v>2.2341999361686E-9</c:v>
                </c:pt>
                <c:pt idx="5566">
                  <c:v>2.2484001327426999E-9</c:v>
                </c:pt>
                <c:pt idx="5567">
                  <c:v>2.2599000448763999E-9</c:v>
                </c:pt>
                <c:pt idx="5568">
                  <c:v>2.2644000008397998E-9</c:v>
                </c:pt>
                <c:pt idx="5569">
                  <c:v>2.2484001327426999E-9</c:v>
                </c:pt>
                <c:pt idx="5570">
                  <c:v>2.2657000720017E-9</c:v>
                </c:pt>
                <c:pt idx="5571">
                  <c:v>2.2529000887061999E-9</c:v>
                </c:pt>
                <c:pt idx="5572">
                  <c:v>2.2715000991269E-9</c:v>
                </c:pt>
                <c:pt idx="5573">
                  <c:v>2.2587001158313999E-9</c:v>
                </c:pt>
                <c:pt idx="5574">
                  <c:v>2.2471000615808998E-9</c:v>
                </c:pt>
                <c:pt idx="5575">
                  <c:v>2.2355000073304001E-9</c:v>
                </c:pt>
                <c:pt idx="5576">
                  <c:v>2.2477000261033998E-9</c:v>
                </c:pt>
                <c:pt idx="5577">
                  <c:v>2.2349000428079001E-9</c:v>
                </c:pt>
                <c:pt idx="5578">
                  <c:v>2.2477000261033998E-9</c:v>
                </c:pt>
                <c:pt idx="5579">
                  <c:v>2.2329000870512998E-9</c:v>
                </c:pt>
                <c:pt idx="5580">
                  <c:v>2.2451001058242999E-9</c:v>
                </c:pt>
                <c:pt idx="5581">
                  <c:v>2.2291000156827001E-9</c:v>
                </c:pt>
                <c:pt idx="5582">
                  <c:v>2.2296999802052001E-9</c:v>
                </c:pt>
                <c:pt idx="5583">
                  <c:v>2.2438999547347E-9</c:v>
                </c:pt>
                <c:pt idx="5584">
                  <c:v>2.2566999380302001E-9</c:v>
                </c:pt>
                <c:pt idx="5585">
                  <c:v>2.2509001329496E-9</c:v>
                </c:pt>
                <c:pt idx="5586">
                  <c:v>2.2490000972653E-9</c:v>
                </c:pt>
                <c:pt idx="5587">
                  <c:v>2.2663999565964001E-9</c:v>
                </c:pt>
                <c:pt idx="5588">
                  <c:v>2.2535000532286999E-9</c:v>
                </c:pt>
                <c:pt idx="5589">
                  <c:v>2.2380999276095E-9</c:v>
                </c:pt>
                <c:pt idx="5590">
                  <c:v>2.2349000428079001E-9</c:v>
                </c:pt>
                <c:pt idx="5591">
                  <c:v>2.255400088913E-9</c:v>
                </c:pt>
                <c:pt idx="5592">
                  <c:v>2.2387001141765999E-9</c:v>
                </c:pt>
                <c:pt idx="5593">
                  <c:v>2.2368000784922999E-9</c:v>
                </c:pt>
                <c:pt idx="5594">
                  <c:v>2.2360999718529001E-9</c:v>
                </c:pt>
                <c:pt idx="5595">
                  <c:v>2.2220001394401999E-9</c:v>
                </c:pt>
                <c:pt idx="5596">
                  <c:v>2.2355000073304001E-9</c:v>
                </c:pt>
                <c:pt idx="5597">
                  <c:v>2.2232999885574E-9</c:v>
                </c:pt>
                <c:pt idx="5598">
                  <c:v>2.2104000851896998E-9</c:v>
                </c:pt>
                <c:pt idx="5599">
                  <c:v>2.2265000954035998E-9</c:v>
                </c:pt>
                <c:pt idx="5600">
                  <c:v>2.2413000344556998E-9</c:v>
                </c:pt>
                <c:pt idx="5601">
                  <c:v>2.2296999802052001E-9</c:v>
                </c:pt>
                <c:pt idx="5602">
                  <c:v>2.2149000411531002E-9</c:v>
                </c:pt>
                <c:pt idx="5603">
                  <c:v>2.2277999445208E-9</c:v>
                </c:pt>
                <c:pt idx="5604">
                  <c:v>2.2085000495053001E-9</c:v>
                </c:pt>
                <c:pt idx="5605">
                  <c:v>2.2232999885574E-9</c:v>
                </c:pt>
                <c:pt idx="5606">
                  <c:v>2.2387001141765999E-9</c:v>
                </c:pt>
                <c:pt idx="5607">
                  <c:v>2.2368000784922999E-9</c:v>
                </c:pt>
                <c:pt idx="5608">
                  <c:v>2.2181001479993E-9</c:v>
                </c:pt>
                <c:pt idx="5609">
                  <c:v>2.2380999276095E-9</c:v>
                </c:pt>
                <c:pt idx="5610">
                  <c:v>2.2502999463825001E-9</c:v>
                </c:pt>
                <c:pt idx="5611">
                  <c:v>2.2304000868445002E-9</c:v>
                </c:pt>
                <c:pt idx="5612">
                  <c:v>2.2130000054688001E-9</c:v>
                </c:pt>
                <c:pt idx="5613">
                  <c:v>2.2265000954035998E-9</c:v>
                </c:pt>
                <c:pt idx="5614">
                  <c:v>2.2257999887643002E-9</c:v>
                </c:pt>
                <c:pt idx="5615">
                  <c:v>2.2071999783435E-9</c:v>
                </c:pt>
                <c:pt idx="5616">
                  <c:v>2.2193999971165001E-9</c:v>
                </c:pt>
                <c:pt idx="5617">
                  <c:v>2.207799942866E-9</c:v>
                </c:pt>
                <c:pt idx="5618">
                  <c:v>2.2252000242418002E-9</c:v>
                </c:pt>
                <c:pt idx="5619">
                  <c:v>2.207799942866E-9</c:v>
                </c:pt>
                <c:pt idx="5620">
                  <c:v>2.2193999971165001E-9</c:v>
                </c:pt>
                <c:pt idx="5621">
                  <c:v>2.2027000223801001E-9</c:v>
                </c:pt>
                <c:pt idx="5622">
                  <c:v>2.2168000768373998E-9</c:v>
                </c:pt>
                <c:pt idx="5623">
                  <c:v>2.2323001225287999E-9</c:v>
                </c:pt>
                <c:pt idx="5624">
                  <c:v>2.2181001479993E-9</c:v>
                </c:pt>
                <c:pt idx="5625">
                  <c:v>2.2020001377853999E-9</c:v>
                </c:pt>
                <c:pt idx="5626">
                  <c:v>2.2232999885574E-9</c:v>
                </c:pt>
                <c:pt idx="5627">
                  <c:v>2.2085000495053001E-9</c:v>
                </c:pt>
                <c:pt idx="5628">
                  <c:v>2.1943000749758002E-9</c:v>
                </c:pt>
                <c:pt idx="5629">
                  <c:v>2.2001001021010002E-9</c:v>
                </c:pt>
                <c:pt idx="5630">
                  <c:v>2.2116999343068999E-9</c:v>
                </c:pt>
                <c:pt idx="5631">
                  <c:v>2.1937001104533002E-9</c:v>
                </c:pt>
                <c:pt idx="5632">
                  <c:v>2.2071999783435E-9</c:v>
                </c:pt>
                <c:pt idx="5633">
                  <c:v>2.1937001104533002E-9</c:v>
                </c:pt>
                <c:pt idx="5634">
                  <c:v>2.1885000478505001E-9</c:v>
                </c:pt>
                <c:pt idx="5635">
                  <c:v>2.2027000223801001E-9</c:v>
                </c:pt>
                <c:pt idx="5636">
                  <c:v>2.1807999850408999E-9</c:v>
                </c:pt>
                <c:pt idx="5637">
                  <c:v>2.1956001461375999E-9</c:v>
                </c:pt>
                <c:pt idx="5638">
                  <c:v>2.2098001206671998E-9</c:v>
                </c:pt>
                <c:pt idx="5639">
                  <c:v>2.1891999324452999E-9</c:v>
                </c:pt>
                <c:pt idx="5640">
                  <c:v>2.2020001377853999E-9</c:v>
                </c:pt>
                <c:pt idx="5641">
                  <c:v>2.1846999764819E-9</c:v>
                </c:pt>
                <c:pt idx="5642">
                  <c:v>2.1963000307323E-9</c:v>
                </c:pt>
                <c:pt idx="5643">
                  <c:v>2.1807999850408999E-9</c:v>
                </c:pt>
                <c:pt idx="5644">
                  <c:v>2.1930000038139E-9</c:v>
                </c:pt>
                <c:pt idx="5645">
                  <c:v>2.2040000935419001E-9</c:v>
                </c:pt>
                <c:pt idx="5646">
                  <c:v>2.2156001477923998E-9</c:v>
                </c:pt>
                <c:pt idx="5647">
                  <c:v>2.2143000766306002E-9</c:v>
                </c:pt>
                <c:pt idx="5648">
                  <c:v>2.2091000140279002E-9</c:v>
                </c:pt>
                <c:pt idx="5649">
                  <c:v>2.1885000478505001E-9</c:v>
                </c:pt>
                <c:pt idx="5650">
                  <c:v>2.1866000121662E-9</c:v>
                </c:pt>
                <c:pt idx="5651">
                  <c:v>2.2020001377853999E-9</c:v>
                </c:pt>
                <c:pt idx="5652">
                  <c:v>2.1860000476437E-9</c:v>
                </c:pt>
                <c:pt idx="5653">
                  <c:v>2.2020001377853999E-9</c:v>
                </c:pt>
                <c:pt idx="5654">
                  <c:v>2.1879000833280001E-9</c:v>
                </c:pt>
                <c:pt idx="5655">
                  <c:v>2.2013999512183E-9</c:v>
                </c:pt>
                <c:pt idx="5656">
                  <c:v>2.1898001190123999E-9</c:v>
                </c:pt>
                <c:pt idx="5657">
                  <c:v>2.1788999493565999E-9</c:v>
                </c:pt>
                <c:pt idx="5658">
                  <c:v>2.1898001190123999E-9</c:v>
                </c:pt>
                <c:pt idx="5659">
                  <c:v>2.1982000664167001E-9</c:v>
                </c:pt>
                <c:pt idx="5660">
                  <c:v>2.1866000121662E-9</c:v>
                </c:pt>
                <c:pt idx="5661">
                  <c:v>2.1982000664167001E-9</c:v>
                </c:pt>
                <c:pt idx="5662">
                  <c:v>2.1782000647619002E-9</c:v>
                </c:pt>
                <c:pt idx="5663">
                  <c:v>2.1737001087984998E-9</c:v>
                </c:pt>
                <c:pt idx="5664">
                  <c:v>2.1898001190123999E-9</c:v>
                </c:pt>
                <c:pt idx="5665">
                  <c:v>2.1731001442759998E-9</c:v>
                </c:pt>
                <c:pt idx="5666">
                  <c:v>2.1621999746201998E-9</c:v>
                </c:pt>
                <c:pt idx="5667">
                  <c:v>2.1827000207253001E-9</c:v>
                </c:pt>
                <c:pt idx="5668">
                  <c:v>2.1705000019523E-9</c:v>
                </c:pt>
                <c:pt idx="5669">
                  <c:v>2.1852999410044E-9</c:v>
                </c:pt>
                <c:pt idx="5670">
                  <c:v>2.1660000459889001E-9</c:v>
                </c:pt>
                <c:pt idx="5671">
                  <c:v>2.1788999493565999E-9</c:v>
                </c:pt>
                <c:pt idx="5672">
                  <c:v>2.175700064555E-9</c:v>
                </c:pt>
                <c:pt idx="5673">
                  <c:v>2.1891999324452999E-9</c:v>
                </c:pt>
                <c:pt idx="5674">
                  <c:v>2.1731001442759998E-9</c:v>
                </c:pt>
                <c:pt idx="5675">
                  <c:v>2.1963000307323E-9</c:v>
                </c:pt>
                <c:pt idx="5676">
                  <c:v>2.1807999850408999E-9</c:v>
                </c:pt>
                <c:pt idx="5677">
                  <c:v>2.1685999662678998E-9</c:v>
                </c:pt>
                <c:pt idx="5678">
                  <c:v>2.1918000747689001E-9</c:v>
                </c:pt>
                <c:pt idx="5679">
                  <c:v>2.175700064555E-9</c:v>
                </c:pt>
                <c:pt idx="5680">
                  <c:v>2.1871999766887E-9</c:v>
                </c:pt>
                <c:pt idx="5681">
                  <c:v>2.1691999307904999E-9</c:v>
                </c:pt>
                <c:pt idx="5682">
                  <c:v>2.1827000207253001E-9</c:v>
                </c:pt>
                <c:pt idx="5683">
                  <c:v>2.1705000019523E-9</c:v>
                </c:pt>
                <c:pt idx="5684">
                  <c:v>2.1815000916803001E-9</c:v>
                </c:pt>
                <c:pt idx="5685">
                  <c:v>2.1982000664167001E-9</c:v>
                </c:pt>
                <c:pt idx="5686">
                  <c:v>2.1937001104533002E-9</c:v>
                </c:pt>
                <c:pt idx="5687">
                  <c:v>2.1852999410044E-9</c:v>
                </c:pt>
                <c:pt idx="5688">
                  <c:v>2.2027000223801001E-9</c:v>
                </c:pt>
                <c:pt idx="5689">
                  <c:v>2.1871999766887E-9</c:v>
                </c:pt>
                <c:pt idx="5690">
                  <c:v>2.175700064555E-9</c:v>
                </c:pt>
                <c:pt idx="5691">
                  <c:v>2.1588999477017999E-9</c:v>
                </c:pt>
                <c:pt idx="5692">
                  <c:v>2.1582999831792999E-9</c:v>
                </c:pt>
                <c:pt idx="5693">
                  <c:v>2.1743999933931999E-9</c:v>
                </c:pt>
                <c:pt idx="5694">
                  <c:v>2.1609001255030001E-9</c:v>
                </c:pt>
                <c:pt idx="5695">
                  <c:v>2.1737001087984998E-9</c:v>
                </c:pt>
                <c:pt idx="5696">
                  <c:v>2.1563999474949002E-9</c:v>
                </c:pt>
                <c:pt idx="5697">
                  <c:v>2.1557000629002E-9</c:v>
                </c:pt>
                <c:pt idx="5698">
                  <c:v>2.1680000017453999E-9</c:v>
                </c:pt>
                <c:pt idx="5699">
                  <c:v>2.1570001340621002E-9</c:v>
                </c:pt>
                <c:pt idx="5700">
                  <c:v>2.1421999729653999E-9</c:v>
                </c:pt>
                <c:pt idx="5701">
                  <c:v>2.1577000186567999E-9</c:v>
                </c:pt>
                <c:pt idx="5702">
                  <c:v>2.1409001238482002E-9</c:v>
                </c:pt>
                <c:pt idx="5703">
                  <c:v>2.1524999560539998E-9</c:v>
                </c:pt>
                <c:pt idx="5704">
                  <c:v>2.1660000459889001E-9</c:v>
                </c:pt>
                <c:pt idx="5705">
                  <c:v>2.1524999560539998E-9</c:v>
                </c:pt>
                <c:pt idx="5706">
                  <c:v>2.1641000103044999E-9</c:v>
                </c:pt>
                <c:pt idx="5707">
                  <c:v>2.1524999560539998E-9</c:v>
                </c:pt>
                <c:pt idx="5708">
                  <c:v>2.1487001067300001E-9</c:v>
                </c:pt>
                <c:pt idx="5709">
                  <c:v>2.1596000543411E-9</c:v>
                </c:pt>
                <c:pt idx="5710">
                  <c:v>2.1480000000905999E-9</c:v>
                </c:pt>
                <c:pt idx="5711">
                  <c:v>2.1609001255030001E-9</c:v>
                </c:pt>
                <c:pt idx="5712">
                  <c:v>2.1454000798116001E-9</c:v>
                </c:pt>
                <c:pt idx="5713">
                  <c:v>2.1480000000905999E-9</c:v>
                </c:pt>
                <c:pt idx="5714">
                  <c:v>2.1493000712525E-9</c:v>
                </c:pt>
                <c:pt idx="5715">
                  <c:v>2.1602000188636E-9</c:v>
                </c:pt>
                <c:pt idx="5716">
                  <c:v>2.1460999644062998E-9</c:v>
                </c:pt>
                <c:pt idx="5717">
                  <c:v>2.1615000900255001E-9</c:v>
                </c:pt>
                <c:pt idx="5718">
                  <c:v>2.1596000543411E-9</c:v>
                </c:pt>
                <c:pt idx="5719">
                  <c:v>2.1480000000905999E-9</c:v>
                </c:pt>
                <c:pt idx="5720">
                  <c:v>2.1588999477017999E-9</c:v>
                </c:pt>
                <c:pt idx="5721">
                  <c:v>2.1460999644062998E-9</c:v>
                </c:pt>
                <c:pt idx="5722">
                  <c:v>2.1596000543411E-9</c:v>
                </c:pt>
                <c:pt idx="5723">
                  <c:v>2.1474000355680999E-9</c:v>
                </c:pt>
                <c:pt idx="5724">
                  <c:v>2.1627999391426998E-9</c:v>
                </c:pt>
                <c:pt idx="5725">
                  <c:v>2.1441000086496999E-9</c:v>
                </c:pt>
                <c:pt idx="5726">
                  <c:v>2.1654000814664001E-9</c:v>
                </c:pt>
                <c:pt idx="5727">
                  <c:v>2.1543999917384E-9</c:v>
                </c:pt>
                <c:pt idx="5728">
                  <c:v>2.1654000814664001E-9</c:v>
                </c:pt>
                <c:pt idx="5729">
                  <c:v>2.1538000272159E-9</c:v>
                </c:pt>
                <c:pt idx="5730">
                  <c:v>2.1390000881638E-9</c:v>
                </c:pt>
                <c:pt idx="5731">
                  <c:v>2.1524999560539998E-9</c:v>
                </c:pt>
                <c:pt idx="5732">
                  <c:v>2.1345001322004001E-9</c:v>
                </c:pt>
                <c:pt idx="5733">
                  <c:v>2.1235999625446001E-9</c:v>
                </c:pt>
                <c:pt idx="5734">
                  <c:v>2.1396000526863E-9</c:v>
                </c:pt>
                <c:pt idx="5735">
                  <c:v>2.1506001424143001E-9</c:v>
                </c:pt>
                <c:pt idx="5736">
                  <c:v>2.1384001236413E-9</c:v>
                </c:pt>
                <c:pt idx="5737">
                  <c:v>2.1268000693907999E-9</c:v>
                </c:pt>
                <c:pt idx="5738">
                  <c:v>2.1577000186567999E-9</c:v>
                </c:pt>
                <c:pt idx="5739">
                  <c:v>2.1441000086496999E-9</c:v>
                </c:pt>
                <c:pt idx="5740">
                  <c:v>2.1313000253541999E-9</c:v>
                </c:pt>
                <c:pt idx="5741">
                  <c:v>2.149900035775E-9</c:v>
                </c:pt>
                <c:pt idx="5742">
                  <c:v>2.1384001236413E-9</c:v>
                </c:pt>
                <c:pt idx="5743">
                  <c:v>2.1363999458401002E-9</c:v>
                </c:pt>
                <c:pt idx="5744">
                  <c:v>2.1248001136343001E-9</c:v>
                </c:pt>
                <c:pt idx="5745">
                  <c:v>2.1396000526863E-9</c:v>
                </c:pt>
                <c:pt idx="5746">
                  <c:v>2.1157999796627998E-9</c:v>
                </c:pt>
                <c:pt idx="5747">
                  <c:v>2.1165000863022E-9</c:v>
                </c:pt>
                <c:pt idx="5748">
                  <c:v>2.1332000610386E-9</c:v>
                </c:pt>
                <c:pt idx="5749">
                  <c:v>2.1210000422655999E-9</c:v>
                </c:pt>
                <c:pt idx="5750">
                  <c:v>2.1357999813176002E-9</c:v>
                </c:pt>
                <c:pt idx="5751">
                  <c:v>2.1165000863022E-9</c:v>
                </c:pt>
                <c:pt idx="5752">
                  <c:v>2.1293999896699002E-9</c:v>
                </c:pt>
                <c:pt idx="5753">
                  <c:v>2.1165000863022E-9</c:v>
                </c:pt>
                <c:pt idx="5754">
                  <c:v>2.1351000967229001E-9</c:v>
                </c:pt>
                <c:pt idx="5755">
                  <c:v>2.1191000065812002E-9</c:v>
                </c:pt>
                <c:pt idx="5756">
                  <c:v>2.1184001219865001E-9</c:v>
                </c:pt>
                <c:pt idx="5757">
                  <c:v>2.1165000863022E-9</c:v>
                </c:pt>
                <c:pt idx="5758">
                  <c:v>2.1287001050752001E-9</c:v>
                </c:pt>
                <c:pt idx="5759">
                  <c:v>2.1146000506177998E-9</c:v>
                </c:pt>
                <c:pt idx="5760">
                  <c:v>2.1318999898766998E-9</c:v>
                </c:pt>
                <c:pt idx="5761">
                  <c:v>2.1196999711037002E-9</c:v>
                </c:pt>
                <c:pt idx="5762">
                  <c:v>2.1088000234925998E-9</c:v>
                </c:pt>
                <c:pt idx="5763">
                  <c:v>2.1223001134274E-9</c:v>
                </c:pt>
                <c:pt idx="5764">
                  <c:v>2.1054999965741999E-9</c:v>
                </c:pt>
                <c:pt idx="5765">
                  <c:v>2.1049000320516999E-9</c:v>
                </c:pt>
                <c:pt idx="5766">
                  <c:v>2.1088000234925998E-9</c:v>
                </c:pt>
                <c:pt idx="5767">
                  <c:v>2.0874999506759001E-9</c:v>
                </c:pt>
                <c:pt idx="5768">
                  <c:v>2.1101000946543999E-9</c:v>
                </c:pt>
                <c:pt idx="5769">
                  <c:v>2.0965000846472999E-9</c:v>
                </c:pt>
                <c:pt idx="5770">
                  <c:v>2.1138999439785002E-9</c:v>
                </c:pt>
                <c:pt idx="5771">
                  <c:v>2.0959001201247999E-9</c:v>
                </c:pt>
                <c:pt idx="5772">
                  <c:v>2.1004000760881999E-9</c:v>
                </c:pt>
                <c:pt idx="5773">
                  <c:v>2.1165000863022E-9</c:v>
                </c:pt>
                <c:pt idx="5774">
                  <c:v>2.1010000406107999E-9</c:v>
                </c:pt>
                <c:pt idx="5775">
                  <c:v>2.0998001115656999E-9</c:v>
                </c:pt>
                <c:pt idx="5776">
                  <c:v>2.1023001117726E-9</c:v>
                </c:pt>
                <c:pt idx="5777">
                  <c:v>2.0907999775943E-9</c:v>
                </c:pt>
                <c:pt idx="5778">
                  <c:v>2.1191000065812002E-9</c:v>
                </c:pt>
                <c:pt idx="5779">
                  <c:v>2.1081001388978E-9</c:v>
                </c:pt>
                <c:pt idx="5780">
                  <c:v>2.1202999356262002E-9</c:v>
                </c:pt>
                <c:pt idx="5781">
                  <c:v>2.1049000320516999E-9</c:v>
                </c:pt>
                <c:pt idx="5782">
                  <c:v>2.1210000422655999E-9</c:v>
                </c:pt>
                <c:pt idx="5783">
                  <c:v>2.0868999861534001E-9</c:v>
                </c:pt>
                <c:pt idx="5784">
                  <c:v>2.0977999337646001E-9</c:v>
                </c:pt>
                <c:pt idx="5785">
                  <c:v>2.1101000946543999E-9</c:v>
                </c:pt>
                <c:pt idx="5786">
                  <c:v>2.1210000422655999E-9</c:v>
                </c:pt>
                <c:pt idx="5787">
                  <c:v>2.1035999608898001E-9</c:v>
                </c:pt>
                <c:pt idx="5788">
                  <c:v>2.1196999711037002E-9</c:v>
                </c:pt>
                <c:pt idx="5789">
                  <c:v>2.1202999356262002E-9</c:v>
                </c:pt>
                <c:pt idx="5790">
                  <c:v>2.1035999608898001E-9</c:v>
                </c:pt>
                <c:pt idx="5791">
                  <c:v>2.1062001032135E-9</c:v>
                </c:pt>
                <c:pt idx="5792">
                  <c:v>2.1235999625446001E-9</c:v>
                </c:pt>
                <c:pt idx="5793">
                  <c:v>2.1120001303387E-9</c:v>
                </c:pt>
                <c:pt idx="5794">
                  <c:v>2.0952999335577E-9</c:v>
                </c:pt>
                <c:pt idx="5795">
                  <c:v>2.0927000132787002E-9</c:v>
                </c:pt>
                <c:pt idx="5796">
                  <c:v>2.1068000677359999E-9</c:v>
                </c:pt>
                <c:pt idx="5797">
                  <c:v>2.1196999711037002E-9</c:v>
                </c:pt>
                <c:pt idx="5798">
                  <c:v>2.1010000406107999E-9</c:v>
                </c:pt>
                <c:pt idx="5799">
                  <c:v>2.1023001117726E-9</c:v>
                </c:pt>
                <c:pt idx="5800">
                  <c:v>2.0907999775943E-9</c:v>
                </c:pt>
                <c:pt idx="5801">
                  <c:v>2.1035999608898001E-9</c:v>
                </c:pt>
                <c:pt idx="5802">
                  <c:v>2.0868999861534001E-9</c:v>
                </c:pt>
                <c:pt idx="5803">
                  <c:v>2.0998001115656999E-9</c:v>
                </c:pt>
                <c:pt idx="5804">
                  <c:v>2.0863000216309001E-9</c:v>
                </c:pt>
                <c:pt idx="5805">
                  <c:v>2.0843000658742998E-9</c:v>
                </c:pt>
                <c:pt idx="5806">
                  <c:v>2.0971999692421001E-9</c:v>
                </c:pt>
                <c:pt idx="5807">
                  <c:v>2.0837001013517998E-9</c:v>
                </c:pt>
                <c:pt idx="5808">
                  <c:v>2.0707999759395001E-9</c:v>
                </c:pt>
                <c:pt idx="5809">
                  <c:v>2.0849999504691E-9</c:v>
                </c:pt>
                <c:pt idx="5810">
                  <c:v>2.0740000827856999E-9</c:v>
                </c:pt>
                <c:pt idx="5811">
                  <c:v>2.0849999504691E-9</c:v>
                </c:pt>
                <c:pt idx="5812">
                  <c:v>2.0702000114170001E-9</c:v>
                </c:pt>
                <c:pt idx="5813">
                  <c:v>2.0849999504691E-9</c:v>
                </c:pt>
                <c:pt idx="5814">
                  <c:v>2.0702000114170001E-9</c:v>
                </c:pt>
                <c:pt idx="5815">
                  <c:v>2.0695001268223E-9</c:v>
                </c:pt>
                <c:pt idx="5816">
                  <c:v>2.0829999947125002E-9</c:v>
                </c:pt>
                <c:pt idx="5817">
                  <c:v>2.0721000471013001E-9</c:v>
                </c:pt>
                <c:pt idx="5818">
                  <c:v>2.0856001370362E-9</c:v>
                </c:pt>
                <c:pt idx="5819">
                  <c:v>2.0746999673804E-9</c:v>
                </c:pt>
                <c:pt idx="5820">
                  <c:v>2.0760000385422001E-9</c:v>
                </c:pt>
                <c:pt idx="5821">
                  <c:v>2.0604999928509001E-9</c:v>
                </c:pt>
                <c:pt idx="5822">
                  <c:v>2.0740000827856999E-9</c:v>
                </c:pt>
                <c:pt idx="5823">
                  <c:v>2.0643999842918001E-9</c:v>
                </c:pt>
                <c:pt idx="5824">
                  <c:v>2.0810999590282001E-9</c:v>
                </c:pt>
                <c:pt idx="5825">
                  <c:v>2.0688999402552E-9</c:v>
                </c:pt>
                <c:pt idx="5826">
                  <c:v>2.0824000301900002E-9</c:v>
                </c:pt>
                <c:pt idx="5827">
                  <c:v>2.0637000996969999E-9</c:v>
                </c:pt>
                <c:pt idx="5828">
                  <c:v>2.0895001284770999E-9</c:v>
                </c:pt>
                <c:pt idx="5829">
                  <c:v>2.0946000489629999E-9</c:v>
                </c:pt>
                <c:pt idx="5830">
                  <c:v>2.0804999945057001E-9</c:v>
                </c:pt>
                <c:pt idx="5831">
                  <c:v>2.0670001266153998E-9</c:v>
                </c:pt>
                <c:pt idx="5832">
                  <c:v>2.0863000216309001E-9</c:v>
                </c:pt>
                <c:pt idx="5833">
                  <c:v>2.0702000114170001E-9</c:v>
                </c:pt>
                <c:pt idx="5834">
                  <c:v>2.0817001455953001E-9</c:v>
                </c:pt>
                <c:pt idx="5835">
                  <c:v>2.0624000285352002E-9</c:v>
                </c:pt>
                <c:pt idx="5836">
                  <c:v>2.0810999590282001E-9</c:v>
                </c:pt>
                <c:pt idx="5837">
                  <c:v>2.0649999488143001E-9</c:v>
                </c:pt>
                <c:pt idx="5838">
                  <c:v>2.0817001455953001E-9</c:v>
                </c:pt>
                <c:pt idx="5839">
                  <c:v>2.0707999759395001E-9</c:v>
                </c:pt>
                <c:pt idx="5840">
                  <c:v>2.0824000301900002E-9</c:v>
                </c:pt>
                <c:pt idx="5841">
                  <c:v>2.0804999945057001E-9</c:v>
                </c:pt>
                <c:pt idx="5842">
                  <c:v>2.0688999402552E-9</c:v>
                </c:pt>
                <c:pt idx="5843">
                  <c:v>2.0817001455953001E-9</c:v>
                </c:pt>
                <c:pt idx="5844">
                  <c:v>2.0702000114170001E-9</c:v>
                </c:pt>
                <c:pt idx="5845">
                  <c:v>2.0663000199761001E-9</c:v>
                </c:pt>
                <c:pt idx="5846">
                  <c:v>2.0509001164015002E-9</c:v>
                </c:pt>
                <c:pt idx="5847">
                  <c:v>2.0688999402552E-9</c:v>
                </c:pt>
                <c:pt idx="5848">
                  <c:v>2.0560000368874001E-9</c:v>
                </c:pt>
                <c:pt idx="5849">
                  <c:v>2.0431001335196999E-9</c:v>
                </c:pt>
                <c:pt idx="5850">
                  <c:v>2.0663000199761001E-9</c:v>
                </c:pt>
                <c:pt idx="5851">
                  <c:v>2.0695001268223E-9</c:v>
                </c:pt>
                <c:pt idx="5852">
                  <c:v>2.0541000012031E-9</c:v>
                </c:pt>
                <c:pt idx="5853">
                  <c:v>2.0560000368874001E-9</c:v>
                </c:pt>
                <c:pt idx="5854">
                  <c:v>2.0676000911378998E-9</c:v>
                </c:pt>
                <c:pt idx="5855">
                  <c:v>2.0541000012031E-9</c:v>
                </c:pt>
                <c:pt idx="5856">
                  <c:v>2.0657000554536002E-9</c:v>
                </c:pt>
                <c:pt idx="5857">
                  <c:v>2.0541000012031E-9</c:v>
                </c:pt>
                <c:pt idx="5858">
                  <c:v>2.0663000199761001E-9</c:v>
                </c:pt>
                <c:pt idx="5859">
                  <c:v>2.0612000994901998E-9</c:v>
                </c:pt>
                <c:pt idx="5860">
                  <c:v>2.0502000097622001E-9</c:v>
                </c:pt>
                <c:pt idx="5861">
                  <c:v>2.0443999826369E-9</c:v>
                </c:pt>
                <c:pt idx="5862">
                  <c:v>2.0579000725717999E-9</c:v>
                </c:pt>
                <c:pt idx="5863">
                  <c:v>2.0463999383934999E-9</c:v>
                </c:pt>
                <c:pt idx="5864">
                  <c:v>2.0682000556603998E-9</c:v>
                </c:pt>
                <c:pt idx="5865">
                  <c:v>2.0509001164015002E-9</c:v>
                </c:pt>
                <c:pt idx="5866">
                  <c:v>2.0379999909892E-9</c:v>
                </c:pt>
                <c:pt idx="5867">
                  <c:v>2.0412000978353998E-9</c:v>
                </c:pt>
                <c:pt idx="5868">
                  <c:v>2.0431001335196999E-9</c:v>
                </c:pt>
                <c:pt idx="5869">
                  <c:v>2.0451000892763002E-9</c:v>
                </c:pt>
                <c:pt idx="5870">
                  <c:v>2.0431001335196999E-9</c:v>
                </c:pt>
                <c:pt idx="5871">
                  <c:v>2.0451000892763002E-9</c:v>
                </c:pt>
                <c:pt idx="5872">
                  <c:v>2.0443999826369E-9</c:v>
                </c:pt>
                <c:pt idx="5873">
                  <c:v>2.0554000723649001E-9</c:v>
                </c:pt>
                <c:pt idx="5874">
                  <c:v>2.0443999826369E-9</c:v>
                </c:pt>
                <c:pt idx="5875">
                  <c:v>2.0335000350258001E-9</c:v>
                </c:pt>
                <c:pt idx="5876">
                  <c:v>2.0509001164015002E-9</c:v>
                </c:pt>
                <c:pt idx="5877">
                  <c:v>2.0385999555117E-9</c:v>
                </c:pt>
                <c:pt idx="5878">
                  <c:v>2.0509001164015002E-9</c:v>
                </c:pt>
                <c:pt idx="5879">
                  <c:v>2.0367001418719999E-9</c:v>
                </c:pt>
                <c:pt idx="5880">
                  <c:v>2.0527999300413E-9</c:v>
                </c:pt>
                <c:pt idx="5881">
                  <c:v>2.0418999824301E-9</c:v>
                </c:pt>
                <c:pt idx="5882">
                  <c:v>2.0385999555117E-9</c:v>
                </c:pt>
                <c:pt idx="5883">
                  <c:v>2.027100043378E-9</c:v>
                </c:pt>
                <c:pt idx="5884">
                  <c:v>2.0290000790624002E-9</c:v>
                </c:pt>
                <c:pt idx="5885">
                  <c:v>2.0263999367386999E-9</c:v>
                </c:pt>
                <c:pt idx="5886">
                  <c:v>2.027100043378E-9</c:v>
                </c:pt>
                <c:pt idx="5887">
                  <c:v>2.0218999807753E-9</c:v>
                </c:pt>
                <c:pt idx="5888">
                  <c:v>2.0321999638638999E-9</c:v>
                </c:pt>
                <c:pt idx="5889">
                  <c:v>2.0263999367386999E-9</c:v>
                </c:pt>
                <c:pt idx="5890">
                  <c:v>2.0245001230989998E-9</c:v>
                </c:pt>
                <c:pt idx="5891">
                  <c:v>2.0354000707101001E-9</c:v>
                </c:pt>
                <c:pt idx="5892">
                  <c:v>2.0199999450908998E-9</c:v>
                </c:pt>
                <c:pt idx="5893">
                  <c:v>2.0374000264667E-9</c:v>
                </c:pt>
                <c:pt idx="5894">
                  <c:v>2.0315999993413999E-9</c:v>
                </c:pt>
                <c:pt idx="5895">
                  <c:v>2.0199999450908998E-9</c:v>
                </c:pt>
                <c:pt idx="5896">
                  <c:v>2.0321999638638999E-9</c:v>
                </c:pt>
                <c:pt idx="5897">
                  <c:v>2.0213000162528E-9</c:v>
                </c:pt>
                <c:pt idx="5898">
                  <c:v>2.0329000705033001E-9</c:v>
                </c:pt>
                <c:pt idx="5899">
                  <c:v>2.0199999450908998E-9</c:v>
                </c:pt>
                <c:pt idx="5900">
                  <c:v>2.0321999638638999E-9</c:v>
                </c:pt>
                <c:pt idx="5901">
                  <c:v>2.0193000604962001E-9</c:v>
                </c:pt>
                <c:pt idx="5902">
                  <c:v>2.0309001147466998E-9</c:v>
                </c:pt>
                <c:pt idx="5903">
                  <c:v>2.0329000705033001E-9</c:v>
                </c:pt>
                <c:pt idx="5904">
                  <c:v>2.0315999993413999E-9</c:v>
                </c:pt>
                <c:pt idx="5905">
                  <c:v>2.0174000248119E-9</c:v>
                </c:pt>
                <c:pt idx="5906">
                  <c:v>2.0284001145399002E-9</c:v>
                </c:pt>
                <c:pt idx="5907">
                  <c:v>2.0168000602894001E-9</c:v>
                </c:pt>
                <c:pt idx="5908">
                  <c:v>2.027100043378E-9</c:v>
                </c:pt>
                <c:pt idx="5909">
                  <c:v>2.0148001045328002E-9</c:v>
                </c:pt>
                <c:pt idx="5910">
                  <c:v>2.0160999536499999E-9</c:v>
                </c:pt>
                <c:pt idx="5911">
                  <c:v>2.0284001145399002E-9</c:v>
                </c:pt>
                <c:pt idx="5912">
                  <c:v>2.0174000248119E-9</c:v>
                </c:pt>
                <c:pt idx="5913">
                  <c:v>2.0315999993413999E-9</c:v>
                </c:pt>
                <c:pt idx="5914">
                  <c:v>2.0174000248119E-9</c:v>
                </c:pt>
                <c:pt idx="5915">
                  <c:v>2.0290000790624002E-9</c:v>
                </c:pt>
                <c:pt idx="5916">
                  <c:v>2.0174000248119E-9</c:v>
                </c:pt>
                <c:pt idx="5917">
                  <c:v>2.0309001147466998E-9</c:v>
                </c:pt>
                <c:pt idx="5918">
                  <c:v>2.0187000959737001E-9</c:v>
                </c:pt>
                <c:pt idx="5919">
                  <c:v>2.0321999638638999E-9</c:v>
                </c:pt>
                <c:pt idx="5920">
                  <c:v>2.0218999807753E-9</c:v>
                </c:pt>
                <c:pt idx="5921">
                  <c:v>2.0115999976866E-9</c:v>
                </c:pt>
                <c:pt idx="5922">
                  <c:v>2.0226000874146001E-9</c:v>
                </c:pt>
                <c:pt idx="5923">
                  <c:v>2.0123001043260001E-9</c:v>
                </c:pt>
                <c:pt idx="5924">
                  <c:v>2.0238000164596E-9</c:v>
                </c:pt>
                <c:pt idx="5925">
                  <c:v>2.0096999620022999E-9</c:v>
                </c:pt>
                <c:pt idx="5926">
                  <c:v>2.0206001316580999E-9</c:v>
                </c:pt>
                <c:pt idx="5927">
                  <c:v>2.001300014598E-9</c:v>
                </c:pt>
                <c:pt idx="5928">
                  <c:v>2.0193000604962001E-9</c:v>
                </c:pt>
                <c:pt idx="5929">
                  <c:v>2.0045001214441998E-9</c:v>
                </c:pt>
                <c:pt idx="5930">
                  <c:v>2.0102999265247999E-9</c:v>
                </c:pt>
                <c:pt idx="5931">
                  <c:v>2.0096999620022999E-9</c:v>
                </c:pt>
                <c:pt idx="5932">
                  <c:v>1.9910000315093E-9</c:v>
                </c:pt>
                <c:pt idx="5933">
                  <c:v>2.0032999703544998E-9</c:v>
                </c:pt>
                <c:pt idx="5934">
                  <c:v>2.0174000248119E-9</c:v>
                </c:pt>
                <c:pt idx="5935">
                  <c:v>2.0052000060389E-9</c:v>
                </c:pt>
                <c:pt idx="5936">
                  <c:v>2.0045001214441998E-9</c:v>
                </c:pt>
                <c:pt idx="5937">
                  <c:v>2.0071000417232E-9</c:v>
                </c:pt>
                <c:pt idx="5938">
                  <c:v>1.9949000229501999E-9</c:v>
                </c:pt>
                <c:pt idx="5939">
                  <c:v>2.0007000500755E-9</c:v>
                </c:pt>
                <c:pt idx="5940">
                  <c:v>1.9954999874726999E-9</c:v>
                </c:pt>
                <c:pt idx="5941">
                  <c:v>2.0052000060389E-9</c:v>
                </c:pt>
                <c:pt idx="5942">
                  <c:v>2.0168000602894001E-9</c:v>
                </c:pt>
                <c:pt idx="5943">
                  <c:v>2.0026000857598001E-9</c:v>
                </c:pt>
                <c:pt idx="5944">
                  <c:v>2.0135999534431998E-9</c:v>
                </c:pt>
                <c:pt idx="5945">
                  <c:v>2.0148001045328002E-9</c:v>
                </c:pt>
                <c:pt idx="5946">
                  <c:v>1.9988000143910999E-9</c:v>
                </c:pt>
                <c:pt idx="5947">
                  <c:v>1.9801000838982001E-9</c:v>
                </c:pt>
                <c:pt idx="5948">
                  <c:v>1.9993999789135999E-9</c:v>
                </c:pt>
                <c:pt idx="5949">
                  <c:v>2.0142001400103002E-9</c:v>
                </c:pt>
                <c:pt idx="5950">
                  <c:v>1.9949000229501999E-9</c:v>
                </c:pt>
                <c:pt idx="5951">
                  <c:v>2.0135999534431998E-9</c:v>
                </c:pt>
                <c:pt idx="5952">
                  <c:v>1.9898001024643E-9</c:v>
                </c:pt>
                <c:pt idx="5953">
                  <c:v>2.0065000772007E-9</c:v>
                </c:pt>
                <c:pt idx="5954">
                  <c:v>1.9923001026712002E-9</c:v>
                </c:pt>
                <c:pt idx="5955">
                  <c:v>2.0032999703544998E-9</c:v>
                </c:pt>
                <c:pt idx="5956">
                  <c:v>1.9923001026712002E-9</c:v>
                </c:pt>
                <c:pt idx="5957">
                  <c:v>1.9871999601406002E-9</c:v>
                </c:pt>
                <c:pt idx="5958">
                  <c:v>1.9981001297964002E-9</c:v>
                </c:pt>
                <c:pt idx="5959">
                  <c:v>1.9865000755459001E-9</c:v>
                </c:pt>
                <c:pt idx="5960">
                  <c:v>1.9795001193756E-9</c:v>
                </c:pt>
                <c:pt idx="5961">
                  <c:v>1.9929999872658999E-9</c:v>
                </c:pt>
                <c:pt idx="5962">
                  <c:v>1.9801000838982001E-9</c:v>
                </c:pt>
                <c:pt idx="5963">
                  <c:v>1.9698001008095E-9</c:v>
                </c:pt>
                <c:pt idx="5964">
                  <c:v>1.9832999686996998E-9</c:v>
                </c:pt>
                <c:pt idx="5965">
                  <c:v>1.9729999856110999E-9</c:v>
                </c:pt>
                <c:pt idx="5966">
                  <c:v>1.9840000753391E-9</c:v>
                </c:pt>
                <c:pt idx="5967">
                  <c:v>1.9807000484207E-9</c:v>
                </c:pt>
                <c:pt idx="5968">
                  <c:v>1.9949000229501999E-9</c:v>
                </c:pt>
                <c:pt idx="5969">
                  <c:v>1.9840000753391E-9</c:v>
                </c:pt>
                <c:pt idx="5970">
                  <c:v>1.969200136287E-9</c:v>
                </c:pt>
                <c:pt idx="5971">
                  <c:v>1.9852999244563001E-9</c:v>
                </c:pt>
                <c:pt idx="5972">
                  <c:v>1.9743000567729E-9</c:v>
                </c:pt>
                <c:pt idx="5973">
                  <c:v>1.9820001195825001E-9</c:v>
                </c:pt>
                <c:pt idx="5974">
                  <c:v>1.9929999872658999E-9</c:v>
                </c:pt>
                <c:pt idx="5975">
                  <c:v>1.9807000484207E-9</c:v>
                </c:pt>
                <c:pt idx="5976">
                  <c:v>1.9923001026712002E-9</c:v>
                </c:pt>
                <c:pt idx="5977">
                  <c:v>1.9813999330154002E-9</c:v>
                </c:pt>
                <c:pt idx="5978">
                  <c:v>1.9917001381486001E-9</c:v>
                </c:pt>
                <c:pt idx="5979">
                  <c:v>1.9846000398616E-9</c:v>
                </c:pt>
                <c:pt idx="5980">
                  <c:v>1.9999999434360999E-9</c:v>
                </c:pt>
                <c:pt idx="5981">
                  <c:v>1.9865000755459001E-9</c:v>
                </c:pt>
                <c:pt idx="5982">
                  <c:v>1.9968000586346001E-9</c:v>
                </c:pt>
                <c:pt idx="5983">
                  <c:v>1.9827000041771998E-9</c:v>
                </c:pt>
                <c:pt idx="5984">
                  <c:v>1.9962000941121001E-9</c:v>
                </c:pt>
                <c:pt idx="5985">
                  <c:v>2.0077999263179001E-9</c:v>
                </c:pt>
                <c:pt idx="5986">
                  <c:v>1.9898001024643E-9</c:v>
                </c:pt>
                <c:pt idx="5987">
                  <c:v>2.0045001214441998E-9</c:v>
                </c:pt>
                <c:pt idx="5988">
                  <c:v>2.001300014598E-9</c:v>
                </c:pt>
                <c:pt idx="5989">
                  <c:v>1.9859001110234001E-9</c:v>
                </c:pt>
                <c:pt idx="5990">
                  <c:v>2.0020001212373001E-9</c:v>
                </c:pt>
                <c:pt idx="5991">
                  <c:v>1.9988000143910999E-9</c:v>
                </c:pt>
                <c:pt idx="5992">
                  <c:v>1.9871999601406002E-9</c:v>
                </c:pt>
                <c:pt idx="5993">
                  <c:v>1.9607999668380998E-9</c:v>
                </c:pt>
                <c:pt idx="5994">
                  <c:v>1.9717001364938001E-9</c:v>
                </c:pt>
                <c:pt idx="5995">
                  <c:v>1.9840000753391E-9</c:v>
                </c:pt>
                <c:pt idx="5996">
                  <c:v>1.9788000127362999E-9</c:v>
                </c:pt>
                <c:pt idx="5997">
                  <c:v>1.9646999582790001E-9</c:v>
                </c:pt>
                <c:pt idx="5998">
                  <c:v>1.9756001279347E-9</c:v>
                </c:pt>
                <c:pt idx="5999">
                  <c:v>1.9602000023155998E-9</c:v>
                </c:pt>
                <c:pt idx="6000">
                  <c:v>1.9737000922504E-9</c:v>
                </c:pt>
                <c:pt idx="6001">
                  <c:v>1.9602000023155998E-9</c:v>
                </c:pt>
                <c:pt idx="6002">
                  <c:v>1.9704999854042002E-9</c:v>
                </c:pt>
                <c:pt idx="6003">
                  <c:v>1.9820001195825001E-9</c:v>
                </c:pt>
                <c:pt idx="6004">
                  <c:v>1.9627000025223999E-9</c:v>
                </c:pt>
                <c:pt idx="6005">
                  <c:v>1.9729999856110999E-9</c:v>
                </c:pt>
                <c:pt idx="6006">
                  <c:v>1.9749999413676001E-9</c:v>
                </c:pt>
                <c:pt idx="6007">
                  <c:v>1.9859001110234001E-9</c:v>
                </c:pt>
                <c:pt idx="6008">
                  <c:v>1.9698001008095E-9</c:v>
                </c:pt>
                <c:pt idx="6009">
                  <c:v>1.9832999686996998E-9</c:v>
                </c:pt>
                <c:pt idx="6010">
                  <c:v>1.9652999228015001E-9</c:v>
                </c:pt>
                <c:pt idx="6011">
                  <c:v>1.9774999415744998E-9</c:v>
                </c:pt>
                <c:pt idx="6012">
                  <c:v>1.9660000294407998E-9</c:v>
                </c:pt>
                <c:pt idx="6013">
                  <c:v>1.9512000903886999E-9</c:v>
                </c:pt>
                <c:pt idx="6014">
                  <c:v>1.9717001364938001E-9</c:v>
                </c:pt>
                <c:pt idx="6015">
                  <c:v>1.9820001195825001E-9</c:v>
                </c:pt>
                <c:pt idx="6016">
                  <c:v>1.9813999330154002E-9</c:v>
                </c:pt>
                <c:pt idx="6017">
                  <c:v>1.9640000736841999E-9</c:v>
                </c:pt>
                <c:pt idx="6018">
                  <c:v>1.9665999939632998E-9</c:v>
                </c:pt>
                <c:pt idx="6019">
                  <c:v>1.9717001364938001E-9</c:v>
                </c:pt>
                <c:pt idx="6020">
                  <c:v>1.9563000108746999E-9</c:v>
                </c:pt>
                <c:pt idx="6021">
                  <c:v>1.9595001177208E-9</c:v>
                </c:pt>
                <c:pt idx="6022">
                  <c:v>1.9724000210885999E-9</c:v>
                </c:pt>
                <c:pt idx="6023">
                  <c:v>1.9499000192269002E-9</c:v>
                </c:pt>
                <c:pt idx="6024">
                  <c:v>1.9613999313606002E-9</c:v>
                </c:pt>
                <c:pt idx="6025">
                  <c:v>1.9737000922504E-9</c:v>
                </c:pt>
                <c:pt idx="6026">
                  <c:v>1.9717001364938001E-9</c:v>
                </c:pt>
                <c:pt idx="6027">
                  <c:v>1.9613999313606002E-9</c:v>
                </c:pt>
                <c:pt idx="6028">
                  <c:v>1.9774999415744998E-9</c:v>
                </c:pt>
                <c:pt idx="6029">
                  <c:v>1.9549999397128001E-9</c:v>
                </c:pt>
                <c:pt idx="6030">
                  <c:v>1.9512000903886999E-9</c:v>
                </c:pt>
                <c:pt idx="6031">
                  <c:v>1.9640000736841999E-9</c:v>
                </c:pt>
                <c:pt idx="6032">
                  <c:v>1.9460000277859998E-9</c:v>
                </c:pt>
                <c:pt idx="6033">
                  <c:v>1.9588999311537001E-9</c:v>
                </c:pt>
                <c:pt idx="6034">
                  <c:v>1.9710999499267001E-9</c:v>
                </c:pt>
                <c:pt idx="6035">
                  <c:v>1.9549999397128001E-9</c:v>
                </c:pt>
                <c:pt idx="6036">
                  <c:v>1.9446999566242002E-9</c:v>
                </c:pt>
                <c:pt idx="6037">
                  <c:v>1.9549999397128001E-9</c:v>
                </c:pt>
                <c:pt idx="6038">
                  <c:v>1.9421000363450999E-9</c:v>
                </c:pt>
                <c:pt idx="6039">
                  <c:v>1.9563000108746999E-9</c:v>
                </c:pt>
                <c:pt idx="6040">
                  <c:v>1.9434001075069E-9</c:v>
                </c:pt>
                <c:pt idx="6041">
                  <c:v>1.9440999921017002E-9</c:v>
                </c:pt>
                <c:pt idx="6042">
                  <c:v>1.9402000006607998E-9</c:v>
                </c:pt>
                <c:pt idx="6043">
                  <c:v>1.9504999837494002E-9</c:v>
                </c:pt>
                <c:pt idx="6044">
                  <c:v>1.9363999292921E-9</c:v>
                </c:pt>
                <c:pt idx="6045">
                  <c:v>1.9267001327704999E-9</c:v>
                </c:pt>
                <c:pt idx="6046">
                  <c:v>1.9415000718225999E-9</c:v>
                </c:pt>
                <c:pt idx="6047">
                  <c:v>1.9248000970861999E-9</c:v>
                </c:pt>
                <c:pt idx="6048">
                  <c:v>1.9235000259243001E-9</c:v>
                </c:pt>
                <c:pt idx="6049">
                  <c:v>1.9254000616086999E-9</c:v>
                </c:pt>
                <c:pt idx="6050">
                  <c:v>1.9370001158592E-9</c:v>
                </c:pt>
                <c:pt idx="6051">
                  <c:v>1.9267001327704999E-9</c:v>
                </c:pt>
                <c:pt idx="6052">
                  <c:v>1.9157999631148001E-9</c:v>
                </c:pt>
                <c:pt idx="6053">
                  <c:v>1.9331001244183E-9</c:v>
                </c:pt>
                <c:pt idx="6054">
                  <c:v>1.9215999902400001E-9</c:v>
                </c:pt>
                <c:pt idx="6055">
                  <c:v>1.9324999378512001E-9</c:v>
                </c:pt>
                <c:pt idx="6056">
                  <c:v>1.9440999921017002E-9</c:v>
                </c:pt>
                <c:pt idx="6057">
                  <c:v>1.9446999566242002E-9</c:v>
                </c:pt>
                <c:pt idx="6058">
                  <c:v>1.9324999378512001E-9</c:v>
                </c:pt>
                <c:pt idx="6059">
                  <c:v>1.9388999294989001E-9</c:v>
                </c:pt>
                <c:pt idx="6060">
                  <c:v>1.9428001429844E-9</c:v>
                </c:pt>
                <c:pt idx="6061">
                  <c:v>1.9318999733287001E-9</c:v>
                </c:pt>
                <c:pt idx="6062">
                  <c:v>1.9421000363450999E-9</c:v>
                </c:pt>
                <c:pt idx="6063">
                  <c:v>1.9285999464103001E-9</c:v>
                </c:pt>
                <c:pt idx="6064">
                  <c:v>1.9299000175720998E-9</c:v>
                </c:pt>
                <c:pt idx="6065">
                  <c:v>1.9163999276373E-9</c:v>
                </c:pt>
                <c:pt idx="6066">
                  <c:v>1.9324999378512001E-9</c:v>
                </c:pt>
                <c:pt idx="6067">
                  <c:v>1.9473000989477999E-9</c:v>
                </c:pt>
                <c:pt idx="6068">
                  <c:v>1.9240999904468001E-9</c:v>
                </c:pt>
                <c:pt idx="6069">
                  <c:v>1.9338000090130002E-9</c:v>
                </c:pt>
                <c:pt idx="6070">
                  <c:v>1.9343999735355001E-9</c:v>
                </c:pt>
                <c:pt idx="6071">
                  <c:v>1.9324999378512001E-9</c:v>
                </c:pt>
                <c:pt idx="6072">
                  <c:v>1.9343999735355001E-9</c:v>
                </c:pt>
                <c:pt idx="6073">
                  <c:v>1.9479000634702999E-9</c:v>
                </c:pt>
                <c:pt idx="6074">
                  <c:v>1.9388999294989001E-9</c:v>
                </c:pt>
                <c:pt idx="6075">
                  <c:v>1.9279999818878001E-9</c:v>
                </c:pt>
                <c:pt idx="6076">
                  <c:v>1.9402000006607998E-9</c:v>
                </c:pt>
                <c:pt idx="6077">
                  <c:v>1.9357000446972998E-9</c:v>
                </c:pt>
                <c:pt idx="6078">
                  <c:v>1.9460000277859998E-9</c:v>
                </c:pt>
                <c:pt idx="6079">
                  <c:v>1.9293000530495998E-9</c:v>
                </c:pt>
                <c:pt idx="6080">
                  <c:v>1.9396000361382002E-9</c:v>
                </c:pt>
                <c:pt idx="6081">
                  <c:v>1.9388999294989001E-9</c:v>
                </c:pt>
                <c:pt idx="6082">
                  <c:v>1.9357000446972998E-9</c:v>
                </c:pt>
                <c:pt idx="6083">
                  <c:v>1.9163999276373E-9</c:v>
                </c:pt>
                <c:pt idx="6084">
                  <c:v>1.9260999462034E-9</c:v>
                </c:pt>
                <c:pt idx="6085">
                  <c:v>1.9151000785199998E-9</c:v>
                </c:pt>
                <c:pt idx="6086">
                  <c:v>1.9138000073582002E-9</c:v>
                </c:pt>
                <c:pt idx="6087">
                  <c:v>1.9248000970861999E-9</c:v>
                </c:pt>
                <c:pt idx="6088">
                  <c:v>1.9434001075069E-9</c:v>
                </c:pt>
                <c:pt idx="6089">
                  <c:v>1.9274000173652001E-9</c:v>
                </c:pt>
                <c:pt idx="6090">
                  <c:v>1.9171000342766001E-9</c:v>
                </c:pt>
                <c:pt idx="6091">
                  <c:v>1.9240999904468001E-9</c:v>
                </c:pt>
                <c:pt idx="6092">
                  <c:v>1.9209001056452999E-9</c:v>
                </c:pt>
                <c:pt idx="6093">
                  <c:v>1.9106001225565999E-9</c:v>
                </c:pt>
                <c:pt idx="6094">
                  <c:v>1.9138000073582002E-9</c:v>
                </c:pt>
                <c:pt idx="6095">
                  <c:v>1.9176999987991001E-9</c:v>
                </c:pt>
                <c:pt idx="6096">
                  <c:v>1.9132000428357002E-9</c:v>
                </c:pt>
                <c:pt idx="6097">
                  <c:v>1.9248000970861999E-9</c:v>
                </c:pt>
                <c:pt idx="6098">
                  <c:v>1.9228001413296E-9</c:v>
                </c:pt>
                <c:pt idx="6099">
                  <c:v>1.9106001225565999E-9</c:v>
                </c:pt>
                <c:pt idx="6100">
                  <c:v>1.9240999904468001E-9</c:v>
                </c:pt>
                <c:pt idx="6101">
                  <c:v>1.9068000511879001E-9</c:v>
                </c:pt>
                <c:pt idx="6102">
                  <c:v>1.9274000173652001E-9</c:v>
                </c:pt>
                <c:pt idx="6103">
                  <c:v>1.9060999445486E-9</c:v>
                </c:pt>
                <c:pt idx="6104">
                  <c:v>1.9151000785199998E-9</c:v>
                </c:pt>
                <c:pt idx="6105">
                  <c:v>1.9048000954313999E-9</c:v>
                </c:pt>
                <c:pt idx="6106">
                  <c:v>1.9203001411227999E-9</c:v>
                </c:pt>
                <c:pt idx="6107">
                  <c:v>1.9171000342766001E-9</c:v>
                </c:pt>
                <c:pt idx="6108">
                  <c:v>1.9035999443416999E-9</c:v>
                </c:pt>
                <c:pt idx="6109">
                  <c:v>1.9190000699609002E-9</c:v>
                </c:pt>
                <c:pt idx="6110">
                  <c:v>1.9054999800261E-9</c:v>
                </c:pt>
                <c:pt idx="6111">
                  <c:v>1.8932999612530999E-9</c:v>
                </c:pt>
                <c:pt idx="6112">
                  <c:v>1.9068000511879001E-9</c:v>
                </c:pt>
                <c:pt idx="6113">
                  <c:v>1.8907000409740001E-9</c:v>
                </c:pt>
                <c:pt idx="6114">
                  <c:v>1.9106001225565999E-9</c:v>
                </c:pt>
                <c:pt idx="6115">
                  <c:v>1.9113000071513E-9</c:v>
                </c:pt>
                <c:pt idx="6116">
                  <c:v>1.9010000240627001E-9</c:v>
                </c:pt>
                <c:pt idx="6117">
                  <c:v>1.9113000071513E-9</c:v>
                </c:pt>
                <c:pt idx="6118">
                  <c:v>1.9145001139974999E-9</c:v>
                </c:pt>
                <c:pt idx="6119">
                  <c:v>1.9106001225565999E-9</c:v>
                </c:pt>
                <c:pt idx="6120">
                  <c:v>1.8971000326218002E-9</c:v>
                </c:pt>
                <c:pt idx="6121">
                  <c:v>1.9087000868722998E-9</c:v>
                </c:pt>
                <c:pt idx="6122">
                  <c:v>1.8945001123426999E-9</c:v>
                </c:pt>
                <c:pt idx="6123">
                  <c:v>1.9151000785199998E-9</c:v>
                </c:pt>
                <c:pt idx="6124">
                  <c:v>1.9015999885852001E-9</c:v>
                </c:pt>
                <c:pt idx="6125">
                  <c:v>1.9054999800261E-9</c:v>
                </c:pt>
                <c:pt idx="6126">
                  <c:v>1.9176999987991001E-9</c:v>
                </c:pt>
                <c:pt idx="6127">
                  <c:v>1.9029000597470002E-9</c:v>
                </c:pt>
                <c:pt idx="6128">
                  <c:v>1.9163999276373E-9</c:v>
                </c:pt>
                <c:pt idx="6129">
                  <c:v>1.9274000173652001E-9</c:v>
                </c:pt>
                <c:pt idx="6130">
                  <c:v>1.9099999359895E-9</c:v>
                </c:pt>
                <c:pt idx="6131">
                  <c:v>1.9196000344834002E-9</c:v>
                </c:pt>
                <c:pt idx="6132">
                  <c:v>1.9338000090130002E-9</c:v>
                </c:pt>
                <c:pt idx="6133">
                  <c:v>1.9157999631148001E-9</c:v>
                </c:pt>
                <c:pt idx="6134">
                  <c:v>1.9029000597470002E-9</c:v>
                </c:pt>
                <c:pt idx="6135">
                  <c:v>1.8932999612530999E-9</c:v>
                </c:pt>
                <c:pt idx="6136">
                  <c:v>1.9081001223497999E-9</c:v>
                </c:pt>
                <c:pt idx="6137">
                  <c:v>1.8945001123426999E-9</c:v>
                </c:pt>
                <c:pt idx="6138">
                  <c:v>1.9151000785199998E-9</c:v>
                </c:pt>
                <c:pt idx="6139">
                  <c:v>1.9196000344834002E-9</c:v>
                </c:pt>
                <c:pt idx="6140">
                  <c:v>1.9054999800261E-9</c:v>
                </c:pt>
                <c:pt idx="6141">
                  <c:v>1.9048000954313999E-9</c:v>
                </c:pt>
                <c:pt idx="6142">
                  <c:v>1.9151000785199998E-9</c:v>
                </c:pt>
                <c:pt idx="6143">
                  <c:v>1.9118999716738E-9</c:v>
                </c:pt>
                <c:pt idx="6144">
                  <c:v>1.8945001123426999E-9</c:v>
                </c:pt>
                <c:pt idx="6145">
                  <c:v>1.9060999445486E-9</c:v>
                </c:pt>
                <c:pt idx="6146">
                  <c:v>1.9035999443416999E-9</c:v>
                </c:pt>
                <c:pt idx="6147">
                  <c:v>1.8849000138488001E-9</c:v>
                </c:pt>
                <c:pt idx="6148">
                  <c:v>1.9035999443416999E-9</c:v>
                </c:pt>
                <c:pt idx="6149">
                  <c:v>1.9054999800261E-9</c:v>
                </c:pt>
                <c:pt idx="6150">
                  <c:v>1.8957999614599E-9</c:v>
                </c:pt>
                <c:pt idx="6151">
                  <c:v>1.9023000952245002E-9</c:v>
                </c:pt>
                <c:pt idx="6152">
                  <c:v>1.8862000850106001E-9</c:v>
                </c:pt>
                <c:pt idx="6153">
                  <c:v>1.9068000511879001E-9</c:v>
                </c:pt>
                <c:pt idx="6154">
                  <c:v>1.8965000680993002E-9</c:v>
                </c:pt>
                <c:pt idx="6155">
                  <c:v>1.8849000138488001E-9</c:v>
                </c:pt>
                <c:pt idx="6156">
                  <c:v>1.8971000326218002E-9</c:v>
                </c:pt>
                <c:pt idx="6157">
                  <c:v>1.8854999783713001E-9</c:v>
                </c:pt>
                <c:pt idx="6158">
                  <c:v>1.8971000326218002E-9</c:v>
                </c:pt>
                <c:pt idx="6159">
                  <c:v>1.9068000511879001E-9</c:v>
                </c:pt>
                <c:pt idx="6160">
                  <c:v>1.8920001121358998E-9</c:v>
                </c:pt>
                <c:pt idx="6161">
                  <c:v>1.8899999343347E-9</c:v>
                </c:pt>
                <c:pt idx="6162">
                  <c:v>1.9010000240627001E-9</c:v>
                </c:pt>
                <c:pt idx="6163">
                  <c:v>1.8913000054965001E-9</c:v>
                </c:pt>
                <c:pt idx="6164">
                  <c:v>1.8888000052897E-9</c:v>
                </c:pt>
                <c:pt idx="6165">
                  <c:v>1.900300139468E-9</c:v>
                </c:pt>
                <c:pt idx="6166">
                  <c:v>1.8888000052897E-9</c:v>
                </c:pt>
                <c:pt idx="6167">
                  <c:v>1.9048000954313999E-9</c:v>
                </c:pt>
                <c:pt idx="6168">
                  <c:v>1.8978001392610998E-9</c:v>
                </c:pt>
                <c:pt idx="6169">
                  <c:v>1.878500022201E-9</c:v>
                </c:pt>
                <c:pt idx="6170">
                  <c:v>1.8907000409740001E-9</c:v>
                </c:pt>
                <c:pt idx="6171">
                  <c:v>1.9015999885852001E-9</c:v>
                </c:pt>
                <c:pt idx="6172">
                  <c:v>1.9060999445486E-9</c:v>
                </c:pt>
                <c:pt idx="6173">
                  <c:v>1.8899999343347E-9</c:v>
                </c:pt>
                <c:pt idx="6174">
                  <c:v>1.9029000597470002E-9</c:v>
                </c:pt>
                <c:pt idx="6175">
                  <c:v>1.8926000766583998E-9</c:v>
                </c:pt>
                <c:pt idx="6176">
                  <c:v>1.9042001309088999E-9</c:v>
                </c:pt>
                <c:pt idx="6177">
                  <c:v>1.8938999257755999E-9</c:v>
                </c:pt>
                <c:pt idx="6178">
                  <c:v>1.9138000073582002E-9</c:v>
                </c:pt>
                <c:pt idx="6179">
                  <c:v>1.9023000952245002E-9</c:v>
                </c:pt>
                <c:pt idx="6180">
                  <c:v>1.900300139468E-9</c:v>
                </c:pt>
                <c:pt idx="6181">
                  <c:v>1.9099999359895E-9</c:v>
                </c:pt>
                <c:pt idx="6182">
                  <c:v>1.9126000783132002E-9</c:v>
                </c:pt>
                <c:pt idx="6183">
                  <c:v>1.9029000597470002E-9</c:v>
                </c:pt>
                <c:pt idx="6184">
                  <c:v>1.9151000785199998E-9</c:v>
                </c:pt>
                <c:pt idx="6185">
                  <c:v>1.9132000428357002E-9</c:v>
                </c:pt>
                <c:pt idx="6186">
                  <c:v>1.8984001037835998E-9</c:v>
                </c:pt>
                <c:pt idx="6187">
                  <c:v>1.9093000513947998E-9</c:v>
                </c:pt>
                <c:pt idx="6188">
                  <c:v>1.9054999800261E-9</c:v>
                </c:pt>
                <c:pt idx="6189">
                  <c:v>1.9068000511879001E-9</c:v>
                </c:pt>
                <c:pt idx="6190">
                  <c:v>1.9106001225565999E-9</c:v>
                </c:pt>
                <c:pt idx="6191">
                  <c:v>1.9151000785199998E-9</c:v>
                </c:pt>
                <c:pt idx="6192">
                  <c:v>1.900300139468E-9</c:v>
                </c:pt>
                <c:pt idx="6193">
                  <c:v>1.8765000664445002E-9</c:v>
                </c:pt>
                <c:pt idx="6194">
                  <c:v>1.8899999343347E-9</c:v>
                </c:pt>
                <c:pt idx="6195">
                  <c:v>1.8746000307601E-9</c:v>
                </c:pt>
                <c:pt idx="6196">
                  <c:v>1.8778001376062999E-9</c:v>
                </c:pt>
                <c:pt idx="6197">
                  <c:v>1.8804000578854001E-9</c:v>
                </c:pt>
                <c:pt idx="6198">
                  <c:v>1.8913000054965001E-9</c:v>
                </c:pt>
                <c:pt idx="6199">
                  <c:v>1.8881001206949999E-9</c:v>
                </c:pt>
                <c:pt idx="6200">
                  <c:v>1.8823000935697002E-9</c:v>
                </c:pt>
                <c:pt idx="6201">
                  <c:v>1.8668999679504999E-9</c:v>
                </c:pt>
                <c:pt idx="6202">
                  <c:v>1.8765000664445002E-9</c:v>
                </c:pt>
                <c:pt idx="6203">
                  <c:v>1.8888000052897E-9</c:v>
                </c:pt>
                <c:pt idx="6204">
                  <c:v>1.8790999867235E-9</c:v>
                </c:pt>
                <c:pt idx="6205">
                  <c:v>1.8662000833558002E-9</c:v>
                </c:pt>
                <c:pt idx="6206">
                  <c:v>1.8765000664445002E-9</c:v>
                </c:pt>
                <c:pt idx="6207">
                  <c:v>1.8874999341277998E-9</c:v>
                </c:pt>
                <c:pt idx="6208">
                  <c:v>1.8732999595983E-9</c:v>
                </c:pt>
                <c:pt idx="6209">
                  <c:v>1.8592000161631999E-9</c:v>
                </c:pt>
                <c:pt idx="6210">
                  <c:v>1.8695001102742001E-9</c:v>
                </c:pt>
                <c:pt idx="6211">
                  <c:v>1.8817001290471998E-9</c:v>
                </c:pt>
                <c:pt idx="6212">
                  <c:v>1.8674999324729999E-9</c:v>
                </c:pt>
                <c:pt idx="6213">
                  <c:v>1.8907000409740001E-9</c:v>
                </c:pt>
                <c:pt idx="6214">
                  <c:v>1.8804000578854001E-9</c:v>
                </c:pt>
                <c:pt idx="6215">
                  <c:v>1.8656001188333002E-9</c:v>
                </c:pt>
                <c:pt idx="6216">
                  <c:v>2.1171000508247E-9</c:v>
                </c:pt>
                <c:pt idx="6217">
                  <c:v>2.1416000084428999E-9</c:v>
                </c:pt>
                <c:pt idx="6218">
                  <c:v>1.9176999987991001E-9</c:v>
                </c:pt>
                <c:pt idx="6219">
                  <c:v>1.8637000831490001E-9</c:v>
                </c:pt>
                <c:pt idx="6220">
                  <c:v>1.8751999952826E-9</c:v>
                </c:pt>
                <c:pt idx="6221">
                  <c:v>1.8611000518476001E-9</c:v>
                </c:pt>
                <c:pt idx="6222">
                  <c:v>1.8514000332814E-9</c:v>
                </c:pt>
                <c:pt idx="6223">
                  <c:v>1.8579000560237E-9</c:v>
                </c:pt>
                <c:pt idx="6224">
                  <c:v>1.8565999848618999E-9</c:v>
                </c:pt>
                <c:pt idx="6225">
                  <c:v>1.8688000036349E-9</c:v>
                </c:pt>
                <c:pt idx="6226">
                  <c:v>1.8674999324729999E-9</c:v>
                </c:pt>
                <c:pt idx="6227">
                  <c:v>1.8558999892448E-9</c:v>
                </c:pt>
                <c:pt idx="6228">
                  <c:v>1.8476000729351001E-9</c:v>
                </c:pt>
                <c:pt idx="6229">
                  <c:v>1.8662000833558002E-9</c:v>
                </c:pt>
                <c:pt idx="6230">
                  <c:v>1.8521000288985E-9</c:v>
                </c:pt>
                <c:pt idx="6231">
                  <c:v>1.834700058545E-9</c:v>
                </c:pt>
                <c:pt idx="6232">
                  <c:v>1.8482000374576001E-9</c:v>
                </c:pt>
                <c:pt idx="6233">
                  <c:v>1.8643000476715001E-9</c:v>
                </c:pt>
                <c:pt idx="6234">
                  <c:v>1.8592000161631999E-9</c:v>
                </c:pt>
                <c:pt idx="6235">
                  <c:v>1.8463000017731999E-9</c:v>
                </c:pt>
                <c:pt idx="6236">
                  <c:v>1.8457000372506999E-9</c:v>
                </c:pt>
                <c:pt idx="6237">
                  <c:v>1.8629999765095999E-9</c:v>
                </c:pt>
                <c:pt idx="6238">
                  <c:v>1.8489000330746E-9</c:v>
                </c:pt>
                <c:pt idx="6239">
                  <c:v>1.8597999806858E-9</c:v>
                </c:pt>
                <c:pt idx="6240">
                  <c:v>1.8469000773180001E-9</c:v>
                </c:pt>
                <c:pt idx="6241">
                  <c:v>1.8597999806858E-9</c:v>
                </c:pt>
                <c:pt idx="6242">
                  <c:v>1.8695001102742001E-9</c:v>
                </c:pt>
                <c:pt idx="6243">
                  <c:v>1.8597999806858E-9</c:v>
                </c:pt>
                <c:pt idx="6244">
                  <c:v>1.8489000330746E-9</c:v>
                </c:pt>
                <c:pt idx="6245">
                  <c:v>1.8617000163701E-9</c:v>
                </c:pt>
                <c:pt idx="6246">
                  <c:v>1.8501999932141001E-9</c:v>
                </c:pt>
                <c:pt idx="6247">
                  <c:v>1.8521000288985E-9</c:v>
                </c:pt>
                <c:pt idx="6248">
                  <c:v>1.8418000458098E-9</c:v>
                </c:pt>
                <c:pt idx="6249">
                  <c:v>1.8540000645828001E-9</c:v>
                </c:pt>
                <c:pt idx="6250">
                  <c:v>1.8321000272437E-9</c:v>
                </c:pt>
                <c:pt idx="6251">
                  <c:v>1.8494999975971E-9</c:v>
                </c:pt>
                <c:pt idx="6252">
                  <c:v>1.8604000562306E-9</c:v>
                </c:pt>
                <c:pt idx="6253">
                  <c:v>1.8431000059493001E-9</c:v>
                </c:pt>
                <c:pt idx="6254">
                  <c:v>1.8579000560237E-9</c:v>
                </c:pt>
                <c:pt idx="6255">
                  <c:v>1.8431000059493001E-9</c:v>
                </c:pt>
                <c:pt idx="6256">
                  <c:v>1.8553000247223E-9</c:v>
                </c:pt>
                <c:pt idx="6257">
                  <c:v>1.8386000499858999E-9</c:v>
                </c:pt>
                <c:pt idx="6258">
                  <c:v>1.8405000856703001E-9</c:v>
                </c:pt>
                <c:pt idx="6259">
                  <c:v>1.8392000145083999E-9</c:v>
                </c:pt>
                <c:pt idx="6260">
                  <c:v>1.8489000330746E-9</c:v>
                </c:pt>
                <c:pt idx="6261">
                  <c:v>1.8328000228606999E-9</c:v>
                </c:pt>
                <c:pt idx="6262">
                  <c:v>1.8463000017731999E-9</c:v>
                </c:pt>
                <c:pt idx="6263">
                  <c:v>1.8592000161631999E-9</c:v>
                </c:pt>
                <c:pt idx="6264">
                  <c:v>1.8469000773180001E-9</c:v>
                </c:pt>
                <c:pt idx="6265">
                  <c:v>1.8372999788241001E-9</c:v>
                </c:pt>
                <c:pt idx="6266">
                  <c:v>1.8321000272437E-9</c:v>
                </c:pt>
                <c:pt idx="6267">
                  <c:v>1.8482000374576001E-9</c:v>
                </c:pt>
                <c:pt idx="6268">
                  <c:v>1.8494999975971E-9</c:v>
                </c:pt>
                <c:pt idx="6269">
                  <c:v>1.8372999788241001E-9</c:v>
                </c:pt>
                <c:pt idx="6270">
                  <c:v>1.8360000186846E-9</c:v>
                </c:pt>
                <c:pt idx="6271">
                  <c:v>1.8508000687589E-9</c:v>
                </c:pt>
                <c:pt idx="6272">
                  <c:v>1.8321000272437E-9</c:v>
                </c:pt>
                <c:pt idx="6273">
                  <c:v>1.8469000773180001E-9</c:v>
                </c:pt>
                <c:pt idx="6274">
                  <c:v>1.8604000562306E-9</c:v>
                </c:pt>
                <c:pt idx="6275">
                  <c:v>1.8494999975971E-9</c:v>
                </c:pt>
                <c:pt idx="6276">
                  <c:v>1.8372999788241001E-9</c:v>
                </c:pt>
                <c:pt idx="6277">
                  <c:v>1.8489000330746E-9</c:v>
                </c:pt>
                <c:pt idx="6278">
                  <c:v>1.8392000145083999E-9</c:v>
                </c:pt>
                <c:pt idx="6279">
                  <c:v>1.8405000856703001E-9</c:v>
                </c:pt>
                <c:pt idx="6280">
                  <c:v>1.8508000687589E-9</c:v>
                </c:pt>
                <c:pt idx="6281">
                  <c:v>1.8392000145083999E-9</c:v>
                </c:pt>
                <c:pt idx="6282">
                  <c:v>1.8264000312129E-9</c:v>
                </c:pt>
                <c:pt idx="6283">
                  <c:v>1.8457000372506999E-9</c:v>
                </c:pt>
                <c:pt idx="6284">
                  <c:v>1.8585000205462E-9</c:v>
                </c:pt>
                <c:pt idx="6285">
                  <c:v>1.8482000374576001E-9</c:v>
                </c:pt>
                <c:pt idx="6286">
                  <c:v>1.8463000017731999E-9</c:v>
                </c:pt>
                <c:pt idx="6287">
                  <c:v>1.8476000729351001E-9</c:v>
                </c:pt>
                <c:pt idx="6288">
                  <c:v>1.8592000161631999E-9</c:v>
                </c:pt>
                <c:pt idx="6289">
                  <c:v>1.8457000372506999E-9</c:v>
                </c:pt>
                <c:pt idx="6290">
                  <c:v>1.8476000729351001E-9</c:v>
                </c:pt>
                <c:pt idx="6291">
                  <c:v>1.8637000831490001E-9</c:v>
                </c:pt>
                <c:pt idx="6292">
                  <c:v>1.8501999932141001E-9</c:v>
                </c:pt>
                <c:pt idx="6293">
                  <c:v>1.8392000145083999E-9</c:v>
                </c:pt>
                <c:pt idx="6294">
                  <c:v>1.8585000205462E-9</c:v>
                </c:pt>
                <c:pt idx="6295">
                  <c:v>1.8553000247223E-9</c:v>
                </c:pt>
                <c:pt idx="6296">
                  <c:v>1.8405000856703001E-9</c:v>
                </c:pt>
                <c:pt idx="6297">
                  <c:v>1.8533999890380001E-9</c:v>
                </c:pt>
                <c:pt idx="6298">
                  <c:v>1.8405000856703001E-9</c:v>
                </c:pt>
                <c:pt idx="6299">
                  <c:v>1.8308999871763E-9</c:v>
                </c:pt>
                <c:pt idx="6300">
                  <c:v>1.8328000228606999E-9</c:v>
                </c:pt>
                <c:pt idx="6301">
                  <c:v>1.8469000773180001E-9</c:v>
                </c:pt>
                <c:pt idx="6302">
                  <c:v>1.8637000831490001E-9</c:v>
                </c:pt>
                <c:pt idx="6303">
                  <c:v>1.8463000017731999E-9</c:v>
                </c:pt>
                <c:pt idx="6304">
                  <c:v>1.8328000228606999E-9</c:v>
                </c:pt>
                <c:pt idx="6305">
                  <c:v>1.8476000729351001E-9</c:v>
                </c:pt>
                <c:pt idx="6306">
                  <c:v>1.8379000543689E-9</c:v>
                </c:pt>
                <c:pt idx="6307">
                  <c:v>1.8333999873831999E-9</c:v>
                </c:pt>
                <c:pt idx="6308">
                  <c:v>1.8321000272437E-9</c:v>
                </c:pt>
                <c:pt idx="6309">
                  <c:v>1.8219000752494999E-9</c:v>
                </c:pt>
                <c:pt idx="6310">
                  <c:v>1.8212000796325E-9</c:v>
                </c:pt>
                <c:pt idx="6311">
                  <c:v>1.834700058545E-9</c:v>
                </c:pt>
                <c:pt idx="6312">
                  <c:v>1.8411000501928001E-9</c:v>
                </c:pt>
                <c:pt idx="6313">
                  <c:v>1.8521000288985E-9</c:v>
                </c:pt>
                <c:pt idx="6314">
                  <c:v>1.8424000103323E-9</c:v>
                </c:pt>
                <c:pt idx="6315">
                  <c:v>1.8251000710734E-9</c:v>
                </c:pt>
                <c:pt idx="6316">
                  <c:v>1.8231000042945001E-9</c:v>
                </c:pt>
                <c:pt idx="6317">
                  <c:v>1.8328000228606999E-9</c:v>
                </c:pt>
                <c:pt idx="6318">
                  <c:v>1.8296000270368001E-9</c:v>
                </c:pt>
                <c:pt idx="6319">
                  <c:v>1.8180000838086E-9</c:v>
                </c:pt>
                <c:pt idx="6320">
                  <c:v>1.8283000668973E-9</c:v>
                </c:pt>
                <c:pt idx="6321">
                  <c:v>1.8026000692117E-9</c:v>
                </c:pt>
                <c:pt idx="6322">
                  <c:v>1.8372999788241001E-9</c:v>
                </c:pt>
                <c:pt idx="6323">
                  <c:v>1.8340999830002E-9</c:v>
                </c:pt>
                <c:pt idx="6324">
                  <c:v>1.8321000272437E-9</c:v>
                </c:pt>
                <c:pt idx="6325">
                  <c:v>1.8392000145083999E-9</c:v>
                </c:pt>
                <c:pt idx="6326">
                  <c:v>1.8289000314198E-9</c:v>
                </c:pt>
                <c:pt idx="6327">
                  <c:v>1.8154000525071999E-9</c:v>
                </c:pt>
                <c:pt idx="6328">
                  <c:v>1.8257000355958999E-9</c:v>
                </c:pt>
                <c:pt idx="6329">
                  <c:v>1.8147999769623999E-9</c:v>
                </c:pt>
                <c:pt idx="6330">
                  <c:v>1.8051000694186E-9</c:v>
                </c:pt>
                <c:pt idx="6331">
                  <c:v>1.7935000151681001E-9</c:v>
                </c:pt>
                <c:pt idx="6332">
                  <c:v>1.8161000481242999E-9</c:v>
                </c:pt>
                <c:pt idx="6333">
                  <c:v>1.8193000439481001E-9</c:v>
                </c:pt>
                <c:pt idx="6334">
                  <c:v>1.8058000650356001E-9</c:v>
                </c:pt>
                <c:pt idx="6335">
                  <c:v>1.7968000420865E-9</c:v>
                </c:pt>
                <c:pt idx="6336">
                  <c:v>1.8026000692117E-9</c:v>
                </c:pt>
                <c:pt idx="6337">
                  <c:v>1.8128000212059E-9</c:v>
                </c:pt>
                <c:pt idx="6338">
                  <c:v>1.8090000608594999E-9</c:v>
                </c:pt>
                <c:pt idx="6339">
                  <c:v>1.8219000752494999E-9</c:v>
                </c:pt>
                <c:pt idx="6340">
                  <c:v>1.8186000483311E-9</c:v>
                </c:pt>
                <c:pt idx="6341">
                  <c:v>1.8308999871763E-9</c:v>
                </c:pt>
                <c:pt idx="6342">
                  <c:v>1.8193000439481001E-9</c:v>
                </c:pt>
                <c:pt idx="6343">
                  <c:v>1.8037999982567E-9</c:v>
                </c:pt>
                <c:pt idx="6344">
                  <c:v>1.8051000694186E-9</c:v>
                </c:pt>
                <c:pt idx="6345">
                  <c:v>1.8172999771693001E-9</c:v>
                </c:pt>
                <c:pt idx="6346">
                  <c:v>1.8037999982567E-9</c:v>
                </c:pt>
                <c:pt idx="6347">
                  <c:v>1.7929000506456001E-9</c:v>
                </c:pt>
                <c:pt idx="6348">
                  <c:v>1.8019000735946999E-9</c:v>
                </c:pt>
                <c:pt idx="6349">
                  <c:v>1.8128000212059E-9</c:v>
                </c:pt>
                <c:pt idx="6350">
                  <c:v>1.8115999811386E-9</c:v>
                </c:pt>
                <c:pt idx="6351">
                  <c:v>1.8096000253819999E-9</c:v>
                </c:pt>
                <c:pt idx="6352">
                  <c:v>1.8128000212059E-9</c:v>
                </c:pt>
                <c:pt idx="6353">
                  <c:v>1.8115999811386E-9</c:v>
                </c:pt>
                <c:pt idx="6354">
                  <c:v>1.7987000777708001E-9</c:v>
                </c:pt>
                <c:pt idx="6355">
                  <c:v>1.8140999813454E-9</c:v>
                </c:pt>
                <c:pt idx="6356">
                  <c:v>1.8276000712802E-9</c:v>
                </c:pt>
                <c:pt idx="6357">
                  <c:v>1.8135000168229001E-9</c:v>
                </c:pt>
                <c:pt idx="6358">
                  <c:v>1.8237999999116001E-9</c:v>
                </c:pt>
                <c:pt idx="6359">
                  <c:v>1.8076999896977001E-9</c:v>
                </c:pt>
                <c:pt idx="6360">
                  <c:v>1.8090000608594999E-9</c:v>
                </c:pt>
                <c:pt idx="6361">
                  <c:v>1.7942000107851E-9</c:v>
                </c:pt>
                <c:pt idx="6362">
                  <c:v>1.8032000337342E-9</c:v>
                </c:pt>
                <c:pt idx="6363">
                  <c:v>1.8128000212059E-9</c:v>
                </c:pt>
                <c:pt idx="6364">
                  <c:v>1.810300020999E-9</c:v>
                </c:pt>
                <c:pt idx="6365">
                  <c:v>1.797400006609E-9</c:v>
                </c:pt>
                <c:pt idx="6366">
                  <c:v>1.7833000631740001E-9</c:v>
                </c:pt>
                <c:pt idx="6367">
                  <c:v>1.7851999878359999E-9</c:v>
                </c:pt>
                <c:pt idx="6368">
                  <c:v>1.7993000422933001E-9</c:v>
                </c:pt>
                <c:pt idx="6369">
                  <c:v>1.8006000024329001E-9</c:v>
                </c:pt>
                <c:pt idx="6370">
                  <c:v>1.8122000566834E-9</c:v>
                </c:pt>
                <c:pt idx="6371">
                  <c:v>1.7993000422933001E-9</c:v>
                </c:pt>
                <c:pt idx="6372">
                  <c:v>1.7858000633807999E-9</c:v>
                </c:pt>
                <c:pt idx="6373">
                  <c:v>1.8044999938738E-9</c:v>
                </c:pt>
                <c:pt idx="6374">
                  <c:v>1.7851999878359999E-9</c:v>
                </c:pt>
                <c:pt idx="6375">
                  <c:v>1.7878000191374E-9</c:v>
                </c:pt>
                <c:pt idx="6376">
                  <c:v>1.7781000005711999E-9</c:v>
                </c:pt>
                <c:pt idx="6377">
                  <c:v>1.7807000318726E-9</c:v>
                </c:pt>
                <c:pt idx="6378">
                  <c:v>1.7826000675569001E-9</c:v>
                </c:pt>
                <c:pt idx="6379">
                  <c:v>1.7942000107851E-9</c:v>
                </c:pt>
                <c:pt idx="6380">
                  <c:v>1.7807000318726E-9</c:v>
                </c:pt>
                <c:pt idx="6381">
                  <c:v>1.7923000861231001E-9</c:v>
                </c:pt>
                <c:pt idx="6382">
                  <c:v>1.8032000337342E-9</c:v>
                </c:pt>
                <c:pt idx="6383">
                  <c:v>1.7968000420865E-9</c:v>
                </c:pt>
                <c:pt idx="6384">
                  <c:v>1.7807000318726E-9</c:v>
                </c:pt>
                <c:pt idx="6385">
                  <c:v>1.7955000819469999E-9</c:v>
                </c:pt>
                <c:pt idx="6386">
                  <c:v>1.8076999896977001E-9</c:v>
                </c:pt>
                <c:pt idx="6387">
                  <c:v>1.7968000420865E-9</c:v>
                </c:pt>
                <c:pt idx="6388">
                  <c:v>1.7775000360487E-9</c:v>
                </c:pt>
                <c:pt idx="6389">
                  <c:v>1.7942000107851E-9</c:v>
                </c:pt>
                <c:pt idx="6390">
                  <c:v>1.7871000235203E-9</c:v>
                </c:pt>
                <c:pt idx="6391">
                  <c:v>1.7961000464694999E-9</c:v>
                </c:pt>
                <c:pt idx="6392">
                  <c:v>1.8083000652425E-9</c:v>
                </c:pt>
                <c:pt idx="6393">
                  <c:v>1.7858000633807999E-9</c:v>
                </c:pt>
                <c:pt idx="6394">
                  <c:v>1.7768000404317001E-9</c:v>
                </c:pt>
                <c:pt idx="6395">
                  <c:v>1.7961000464694999E-9</c:v>
                </c:pt>
                <c:pt idx="6396">
                  <c:v>1.8058000650356001E-9</c:v>
                </c:pt>
                <c:pt idx="6397">
                  <c:v>1.8096000253819999E-9</c:v>
                </c:pt>
                <c:pt idx="6398">
                  <c:v>1.7890000592046999E-9</c:v>
                </c:pt>
                <c:pt idx="6399">
                  <c:v>1.7800000362556001E-9</c:v>
                </c:pt>
                <c:pt idx="6400">
                  <c:v>1.7935000151681001E-9</c:v>
                </c:pt>
                <c:pt idx="6401">
                  <c:v>1.797400006609E-9</c:v>
                </c:pt>
                <c:pt idx="6402">
                  <c:v>1.7980000821538E-9</c:v>
                </c:pt>
                <c:pt idx="6403">
                  <c:v>1.810300020999E-9</c:v>
                </c:pt>
                <c:pt idx="6404">
                  <c:v>1.7871000235203E-9</c:v>
                </c:pt>
                <c:pt idx="6405">
                  <c:v>1.7812999963951E-9</c:v>
                </c:pt>
                <c:pt idx="6406">
                  <c:v>1.7723000844682999E-9</c:v>
                </c:pt>
                <c:pt idx="6407">
                  <c:v>1.7833000631740001E-9</c:v>
                </c:pt>
                <c:pt idx="6408">
                  <c:v>1.7717000089235E-9</c:v>
                </c:pt>
                <c:pt idx="6409">
                  <c:v>1.7833000631740001E-9</c:v>
                </c:pt>
                <c:pt idx="6410">
                  <c:v>1.7955000819469999E-9</c:v>
                </c:pt>
                <c:pt idx="6411">
                  <c:v>1.7929000506456001E-9</c:v>
                </c:pt>
                <c:pt idx="6412">
                  <c:v>1.7787000761159999E-9</c:v>
                </c:pt>
                <c:pt idx="6413">
                  <c:v>1.7839000276965E-9</c:v>
                </c:pt>
                <c:pt idx="6414">
                  <c:v>1.7704000487839E-9</c:v>
                </c:pt>
                <c:pt idx="6415">
                  <c:v>1.7678000174826E-9</c:v>
                </c:pt>
                <c:pt idx="6416">
                  <c:v>1.7672000529599999E-9</c:v>
                </c:pt>
                <c:pt idx="6417">
                  <c:v>1.7755000802921001E-9</c:v>
                </c:pt>
                <c:pt idx="6418">
                  <c:v>1.7851999878359999E-9</c:v>
                </c:pt>
                <c:pt idx="6419">
                  <c:v>1.7697000531669001E-9</c:v>
                </c:pt>
                <c:pt idx="6420">
                  <c:v>1.7517000072687E-9</c:v>
                </c:pt>
                <c:pt idx="6421">
                  <c:v>1.7672000529599999E-9</c:v>
                </c:pt>
                <c:pt idx="6422">
                  <c:v>1.7787000761159999E-9</c:v>
                </c:pt>
                <c:pt idx="6423">
                  <c:v>1.7697000531669001E-9</c:v>
                </c:pt>
                <c:pt idx="6424">
                  <c:v>1.7794000717330999E-9</c:v>
                </c:pt>
                <c:pt idx="6425">
                  <c:v>1.7678000174826E-9</c:v>
                </c:pt>
                <c:pt idx="6426">
                  <c:v>1.784499992219E-9</c:v>
                </c:pt>
                <c:pt idx="6427">
                  <c:v>1.7704000487839E-9</c:v>
                </c:pt>
                <c:pt idx="6428">
                  <c:v>1.7601000656953E-9</c:v>
                </c:pt>
                <c:pt idx="6429">
                  <c:v>1.7742000091303E-9</c:v>
                </c:pt>
                <c:pt idx="6430">
                  <c:v>1.7839000276965E-9</c:v>
                </c:pt>
                <c:pt idx="6431">
                  <c:v>1.7826000675569001E-9</c:v>
                </c:pt>
                <c:pt idx="6432">
                  <c:v>1.7690999776220999E-9</c:v>
                </c:pt>
                <c:pt idx="6433">
                  <c:v>1.7787000761159999E-9</c:v>
                </c:pt>
                <c:pt idx="6434">
                  <c:v>1.7690999776220999E-9</c:v>
                </c:pt>
                <c:pt idx="6435">
                  <c:v>1.766500057343E-9</c:v>
                </c:pt>
                <c:pt idx="6436">
                  <c:v>1.7755000802921001E-9</c:v>
                </c:pt>
                <c:pt idx="6437">
                  <c:v>1.7704000487839E-9</c:v>
                </c:pt>
                <c:pt idx="6438">
                  <c:v>1.7717000089235E-9</c:v>
                </c:pt>
                <c:pt idx="6439">
                  <c:v>1.7594000700782E-9</c:v>
                </c:pt>
                <c:pt idx="6440">
                  <c:v>1.7690999776220999E-9</c:v>
                </c:pt>
                <c:pt idx="6441">
                  <c:v>1.7537000740474999E-9</c:v>
                </c:pt>
                <c:pt idx="6442">
                  <c:v>1.7626999859743E-9</c:v>
                </c:pt>
                <c:pt idx="6443">
                  <c:v>1.7730000800853E-9</c:v>
                </c:pt>
                <c:pt idx="6444">
                  <c:v>1.7614000258347999E-9</c:v>
                </c:pt>
                <c:pt idx="6445">
                  <c:v>1.7458999801434001E-9</c:v>
                </c:pt>
                <c:pt idx="6446">
                  <c:v>1.7555999987095999E-9</c:v>
                </c:pt>
                <c:pt idx="6447">
                  <c:v>1.7543000385699999E-9</c:v>
                </c:pt>
                <c:pt idx="6448">
                  <c:v>1.7524000028857001E-9</c:v>
                </c:pt>
                <c:pt idx="6449">
                  <c:v>1.7433999799366E-9</c:v>
                </c:pt>
                <c:pt idx="6450">
                  <c:v>1.7555999987095999E-9</c:v>
                </c:pt>
                <c:pt idx="6451">
                  <c:v>1.7569000698714E-9</c:v>
                </c:pt>
                <c:pt idx="6452">
                  <c:v>1.7685000130995999E-9</c:v>
                </c:pt>
                <c:pt idx="6453">
                  <c:v>1.7569000698714E-9</c:v>
                </c:pt>
                <c:pt idx="6454">
                  <c:v>1.7504000471291E-9</c:v>
                </c:pt>
                <c:pt idx="6455">
                  <c:v>1.7594000700782E-9</c:v>
                </c:pt>
                <c:pt idx="6456">
                  <c:v>1.7555999987095999E-9</c:v>
                </c:pt>
                <c:pt idx="6457">
                  <c:v>1.7646000216587E-9</c:v>
                </c:pt>
                <c:pt idx="6458">
                  <c:v>1.7549000030924999E-9</c:v>
                </c:pt>
                <c:pt idx="6459">
                  <c:v>1.7458999801434001E-9</c:v>
                </c:pt>
                <c:pt idx="6460">
                  <c:v>1.7626999859743E-9</c:v>
                </c:pt>
                <c:pt idx="6461">
                  <c:v>1.7472000513052E-9</c:v>
                </c:pt>
                <c:pt idx="6462">
                  <c:v>1.7389000239731E-9</c:v>
                </c:pt>
                <c:pt idx="6463">
                  <c:v>1.7421000197970001E-9</c:v>
                </c:pt>
                <c:pt idx="6464">
                  <c:v>1.7530000784305001E-9</c:v>
                </c:pt>
                <c:pt idx="6465">
                  <c:v>1.7465999757604E-9</c:v>
                </c:pt>
                <c:pt idx="6466">
                  <c:v>1.7472000513052E-9</c:v>
                </c:pt>
                <c:pt idx="6467">
                  <c:v>1.7337000723927E-9</c:v>
                </c:pt>
                <c:pt idx="6468">
                  <c:v>1.7453000156209001E-9</c:v>
                </c:pt>
                <c:pt idx="6469">
                  <c:v>1.7324000012308999E-9</c:v>
                </c:pt>
                <c:pt idx="6470">
                  <c:v>1.7479000469222999E-9</c:v>
                </c:pt>
                <c:pt idx="6471">
                  <c:v>1.7458999801434001E-9</c:v>
                </c:pt>
                <c:pt idx="6472">
                  <c:v>1.7355999970547001E-9</c:v>
                </c:pt>
                <c:pt idx="6473">
                  <c:v>1.7511000427461001E-9</c:v>
                </c:pt>
                <c:pt idx="6474">
                  <c:v>1.7254000450606E-9</c:v>
                </c:pt>
                <c:pt idx="6475">
                  <c:v>1.7233999782817E-9</c:v>
                </c:pt>
                <c:pt idx="6476">
                  <c:v>1.7286000408845001E-9</c:v>
                </c:pt>
                <c:pt idx="6477">
                  <c:v>1.7279000452675E-9</c:v>
                </c:pt>
                <c:pt idx="6478">
                  <c:v>1.7311000410912999E-9</c:v>
                </c:pt>
                <c:pt idx="6479">
                  <c:v>1.7144000663549001E-9</c:v>
                </c:pt>
                <c:pt idx="6480">
                  <c:v>1.7318000367083999E-9</c:v>
                </c:pt>
                <c:pt idx="6481">
                  <c:v>1.7130999951931E-9</c:v>
                </c:pt>
                <c:pt idx="6482">
                  <c:v>1.7221000181422001E-9</c:v>
                </c:pt>
                <c:pt idx="6483">
                  <c:v>1.7208999780748999E-9</c:v>
                </c:pt>
                <c:pt idx="6484">
                  <c:v>1.7311000410912999E-9</c:v>
                </c:pt>
                <c:pt idx="6485">
                  <c:v>1.7221000181422001E-9</c:v>
                </c:pt>
                <c:pt idx="6486">
                  <c:v>1.7337000723927E-9</c:v>
                </c:pt>
                <c:pt idx="6487">
                  <c:v>1.7279000452675E-9</c:v>
                </c:pt>
                <c:pt idx="6488">
                  <c:v>1.7369000682166E-9</c:v>
                </c:pt>
                <c:pt idx="6489">
                  <c:v>1.7260000095831E-9</c:v>
                </c:pt>
                <c:pt idx="6490">
                  <c:v>1.7125000306706E-9</c:v>
                </c:pt>
                <c:pt idx="6491">
                  <c:v>1.7260000095831E-9</c:v>
                </c:pt>
                <c:pt idx="6492">
                  <c:v>1.7362999926718E-9</c:v>
                </c:pt>
                <c:pt idx="6493">
                  <c:v>1.7382000283560999E-9</c:v>
                </c:pt>
                <c:pt idx="6494">
                  <c:v>1.727300080745E-9</c:v>
                </c:pt>
                <c:pt idx="6495">
                  <c:v>1.7247000494435999E-9</c:v>
                </c:pt>
                <c:pt idx="6496">
                  <c:v>1.7362999926718E-9</c:v>
                </c:pt>
                <c:pt idx="6497">
                  <c:v>1.7233999782817E-9</c:v>
                </c:pt>
                <c:pt idx="6498">
                  <c:v>1.727300080745E-9</c:v>
                </c:pt>
                <c:pt idx="6499">
                  <c:v>1.7433999799366E-9</c:v>
                </c:pt>
                <c:pt idx="6500">
                  <c:v>1.7279000452675E-9</c:v>
                </c:pt>
                <c:pt idx="6501">
                  <c:v>1.7376000638335999E-9</c:v>
                </c:pt>
                <c:pt idx="6502">
                  <c:v>1.7472000513052E-9</c:v>
                </c:pt>
                <c:pt idx="6503">
                  <c:v>1.7426999843195E-9</c:v>
                </c:pt>
                <c:pt idx="6504">
                  <c:v>1.729900001024E-9</c:v>
                </c:pt>
                <c:pt idx="6505">
                  <c:v>1.7355999970547001E-9</c:v>
                </c:pt>
                <c:pt idx="6506">
                  <c:v>1.7324000012308999E-9</c:v>
                </c:pt>
                <c:pt idx="6507">
                  <c:v>1.7196000179354E-9</c:v>
                </c:pt>
                <c:pt idx="6508">
                  <c:v>1.7208999780748999E-9</c:v>
                </c:pt>
                <c:pt idx="6509">
                  <c:v>1.7337000723927E-9</c:v>
                </c:pt>
                <c:pt idx="6510">
                  <c:v>1.7324000012308999E-9</c:v>
                </c:pt>
                <c:pt idx="6511">
                  <c:v>1.7414000241799999E-9</c:v>
                </c:pt>
                <c:pt idx="6512">
                  <c:v>1.7305000765687999E-9</c:v>
                </c:pt>
                <c:pt idx="6513">
                  <c:v>1.7228000137592E-9</c:v>
                </c:pt>
                <c:pt idx="6514">
                  <c:v>1.7337000723927E-9</c:v>
                </c:pt>
                <c:pt idx="6515">
                  <c:v>1.7311000410912999E-9</c:v>
                </c:pt>
                <c:pt idx="6516">
                  <c:v>1.7318000367083999E-9</c:v>
                </c:pt>
                <c:pt idx="6517">
                  <c:v>1.7189000223183E-9</c:v>
                </c:pt>
                <c:pt idx="6518">
                  <c:v>1.7073000790900999E-9</c:v>
                </c:pt>
                <c:pt idx="6519">
                  <c:v>1.7201999824579E-9</c:v>
                </c:pt>
                <c:pt idx="6520">
                  <c:v>1.7355999970547001E-9</c:v>
                </c:pt>
                <c:pt idx="6521">
                  <c:v>1.7247000494435999E-9</c:v>
                </c:pt>
                <c:pt idx="6522">
                  <c:v>1.7344000680097001E-9</c:v>
                </c:pt>
                <c:pt idx="6523">
                  <c:v>1.7208999780748999E-9</c:v>
                </c:pt>
                <c:pt idx="6524">
                  <c:v>1.7305000765687999E-9</c:v>
                </c:pt>
                <c:pt idx="6525">
                  <c:v>1.7201999824579E-9</c:v>
                </c:pt>
                <c:pt idx="6526">
                  <c:v>1.7189000223183E-9</c:v>
                </c:pt>
                <c:pt idx="6527">
                  <c:v>1.729900001024E-9</c:v>
                </c:pt>
                <c:pt idx="6528">
                  <c:v>1.7105999949862001E-9</c:v>
                </c:pt>
                <c:pt idx="6529">
                  <c:v>1.7260000095831E-9</c:v>
                </c:pt>
                <c:pt idx="6530">
                  <c:v>1.7201999824579E-9</c:v>
                </c:pt>
                <c:pt idx="6531">
                  <c:v>1.7048000788833001E-9</c:v>
                </c:pt>
                <c:pt idx="6532">
                  <c:v>1.7183000577958E-9</c:v>
                </c:pt>
                <c:pt idx="6533">
                  <c:v>1.7080000747071999E-9</c:v>
                </c:pt>
                <c:pt idx="6534">
                  <c:v>1.7098999993692E-9</c:v>
                </c:pt>
                <c:pt idx="6535">
                  <c:v>1.6996000162806E-9</c:v>
                </c:pt>
                <c:pt idx="6536">
                  <c:v>1.6848000772285001E-9</c:v>
                </c:pt>
                <c:pt idx="6537">
                  <c:v>1.7028000121044E-9</c:v>
                </c:pt>
                <c:pt idx="6538">
                  <c:v>1.6996000162806E-9</c:v>
                </c:pt>
                <c:pt idx="6539">
                  <c:v>1.6855000728455E-9</c:v>
                </c:pt>
                <c:pt idx="6540">
                  <c:v>1.686100037368E-9</c:v>
                </c:pt>
                <c:pt idx="6541">
                  <c:v>1.699000051758E-9</c:v>
                </c:pt>
                <c:pt idx="6542">
                  <c:v>1.6951000603171E-9</c:v>
                </c:pt>
                <c:pt idx="6543">
                  <c:v>1.7118000350535999E-9</c:v>
                </c:pt>
                <c:pt idx="6544">
                  <c:v>1.7008999764200999E-9</c:v>
                </c:pt>
                <c:pt idx="6545">
                  <c:v>1.6925000290158001E-9</c:v>
                </c:pt>
                <c:pt idx="6546">
                  <c:v>1.7054000434058001E-9</c:v>
                </c:pt>
                <c:pt idx="6547">
                  <c:v>1.7048000788833001E-9</c:v>
                </c:pt>
                <c:pt idx="6548">
                  <c:v>1.7183000577958E-9</c:v>
                </c:pt>
                <c:pt idx="6549">
                  <c:v>1.7086000392297001E-9</c:v>
                </c:pt>
                <c:pt idx="6550">
                  <c:v>1.6951000603171E-9</c:v>
                </c:pt>
                <c:pt idx="6551">
                  <c:v>1.7067000035452999E-9</c:v>
                </c:pt>
                <c:pt idx="6552">
                  <c:v>1.729900001024E-9</c:v>
                </c:pt>
                <c:pt idx="6553">
                  <c:v>1.7162999910170001E-9</c:v>
                </c:pt>
                <c:pt idx="6554">
                  <c:v>1.7196000179354E-9</c:v>
                </c:pt>
                <c:pt idx="6555">
                  <c:v>1.7151000619720001E-9</c:v>
                </c:pt>
                <c:pt idx="6556">
                  <c:v>1.7054000434058001E-9</c:v>
                </c:pt>
                <c:pt idx="6557">
                  <c:v>1.6996000162806E-9</c:v>
                </c:pt>
                <c:pt idx="6558">
                  <c:v>1.7093000348467E-9</c:v>
                </c:pt>
                <c:pt idx="6559">
                  <c:v>1.6976999805962001E-9</c:v>
                </c:pt>
                <c:pt idx="6560">
                  <c:v>1.7162999910170001E-9</c:v>
                </c:pt>
                <c:pt idx="6561">
                  <c:v>1.7041000832663E-9</c:v>
                </c:pt>
                <c:pt idx="6562">
                  <c:v>1.7162999910170001E-9</c:v>
                </c:pt>
                <c:pt idx="6563">
                  <c:v>1.7016000830594E-9</c:v>
                </c:pt>
                <c:pt idx="6564">
                  <c:v>1.6932000246328E-9</c:v>
                </c:pt>
                <c:pt idx="6565">
                  <c:v>1.7054000434058001E-9</c:v>
                </c:pt>
                <c:pt idx="6566">
                  <c:v>1.6880000730523999E-9</c:v>
                </c:pt>
                <c:pt idx="6567">
                  <c:v>1.6893000331919E-9</c:v>
                </c:pt>
                <c:pt idx="6568">
                  <c:v>1.7067000035452999E-9</c:v>
                </c:pt>
                <c:pt idx="6569">
                  <c:v>1.6969999849792E-9</c:v>
                </c:pt>
                <c:pt idx="6570">
                  <c:v>1.6958000559342E-9</c:v>
                </c:pt>
                <c:pt idx="6571">
                  <c:v>1.6829000415440999E-9</c:v>
                </c:pt>
                <c:pt idx="6572">
                  <c:v>1.7003000118975999E-9</c:v>
                </c:pt>
                <c:pt idx="6573">
                  <c:v>1.6905999933313999E-9</c:v>
                </c:pt>
                <c:pt idx="6574">
                  <c:v>1.6951000603171E-9</c:v>
                </c:pt>
                <c:pt idx="6575">
                  <c:v>1.6803000102428E-9</c:v>
                </c:pt>
                <c:pt idx="6576">
                  <c:v>1.6765000498963999E-9</c:v>
                </c:pt>
                <c:pt idx="6577">
                  <c:v>1.6900000288088999E-9</c:v>
                </c:pt>
                <c:pt idx="6578">
                  <c:v>1.6810000058598001E-9</c:v>
                </c:pt>
                <c:pt idx="6579">
                  <c:v>1.6610000042050001E-9</c:v>
                </c:pt>
                <c:pt idx="6580">
                  <c:v>1.6707000227711E-9</c:v>
                </c:pt>
                <c:pt idx="6581">
                  <c:v>1.6823000770215999E-9</c:v>
                </c:pt>
                <c:pt idx="6582">
                  <c:v>1.6700000271540999E-9</c:v>
                </c:pt>
                <c:pt idx="6583">
                  <c:v>1.6797000457203E-9</c:v>
                </c:pt>
                <c:pt idx="6584">
                  <c:v>1.6751999787346001E-9</c:v>
                </c:pt>
                <c:pt idx="6585">
                  <c:v>1.6668000313301999E-9</c:v>
                </c:pt>
                <c:pt idx="6586">
                  <c:v>1.6771000144188999E-9</c:v>
                </c:pt>
                <c:pt idx="6587">
                  <c:v>1.6873999975076E-9</c:v>
                </c:pt>
                <c:pt idx="6588">
                  <c:v>1.6712999872936999E-9</c:v>
                </c:pt>
                <c:pt idx="6589">
                  <c:v>1.6842000016836999E-9</c:v>
                </c:pt>
                <c:pt idx="6590">
                  <c:v>1.6719999829107E-9</c:v>
                </c:pt>
                <c:pt idx="6591">
                  <c:v>1.661699999822E-9</c:v>
                </c:pt>
                <c:pt idx="6592">
                  <c:v>1.6744999831175001E-9</c:v>
                </c:pt>
                <c:pt idx="6593">
                  <c:v>1.6842000016836999E-9</c:v>
                </c:pt>
                <c:pt idx="6594">
                  <c:v>1.6636000355063999E-9</c:v>
                </c:pt>
                <c:pt idx="6595">
                  <c:v>1.6726000584555E-9</c:v>
                </c:pt>
                <c:pt idx="6596">
                  <c:v>1.6776999789413999E-9</c:v>
                </c:pt>
                <c:pt idx="6597">
                  <c:v>1.6687000670146001E-9</c:v>
                </c:pt>
                <c:pt idx="6598">
                  <c:v>1.6829000415440999E-9</c:v>
                </c:pt>
                <c:pt idx="6599">
                  <c:v>1.6823000770215999E-9</c:v>
                </c:pt>
                <c:pt idx="6600">
                  <c:v>1.6848000772285001E-9</c:v>
                </c:pt>
                <c:pt idx="6601">
                  <c:v>1.6842000016836999E-9</c:v>
                </c:pt>
                <c:pt idx="6602">
                  <c:v>1.6835000060667E-9</c:v>
                </c:pt>
                <c:pt idx="6603">
                  <c:v>1.6700000271540999E-9</c:v>
                </c:pt>
                <c:pt idx="6604">
                  <c:v>1.673200022978E-9</c:v>
                </c:pt>
                <c:pt idx="6605">
                  <c:v>1.6765000498963999E-9</c:v>
                </c:pt>
                <c:pt idx="6606">
                  <c:v>1.6880000730523999E-9</c:v>
                </c:pt>
                <c:pt idx="6607">
                  <c:v>1.6783999745584E-9</c:v>
                </c:pt>
                <c:pt idx="6608">
                  <c:v>1.6648999956459E-9</c:v>
                </c:pt>
                <c:pt idx="6609">
                  <c:v>1.6797000457203E-9</c:v>
                </c:pt>
                <c:pt idx="6610">
                  <c:v>1.6919000644933001E-9</c:v>
                </c:pt>
                <c:pt idx="6611">
                  <c:v>1.6694000626316E-9</c:v>
                </c:pt>
                <c:pt idx="6612">
                  <c:v>1.6835000060667E-9</c:v>
                </c:pt>
                <c:pt idx="6613">
                  <c:v>1.6944999847723001E-9</c:v>
                </c:pt>
                <c:pt idx="6614">
                  <c:v>1.6810000058598001E-9</c:v>
                </c:pt>
                <c:pt idx="6615">
                  <c:v>1.6707000227711E-9</c:v>
                </c:pt>
                <c:pt idx="6616">
                  <c:v>1.6739000185950001E-9</c:v>
                </c:pt>
                <c:pt idx="6617">
                  <c:v>1.6790000501032E-9</c:v>
                </c:pt>
                <c:pt idx="6618">
                  <c:v>1.6655000711907E-9</c:v>
                </c:pt>
                <c:pt idx="6619">
                  <c:v>1.6758000542794E-9</c:v>
                </c:pt>
                <c:pt idx="6620">
                  <c:v>1.6655000711907E-9</c:v>
                </c:pt>
                <c:pt idx="6621">
                  <c:v>1.6905999933313999E-9</c:v>
                </c:pt>
                <c:pt idx="6622">
                  <c:v>1.6687000670146001E-9</c:v>
                </c:pt>
                <c:pt idx="6623">
                  <c:v>1.6572000438586001E-9</c:v>
                </c:pt>
                <c:pt idx="6624">
                  <c:v>1.6700000271540999E-9</c:v>
                </c:pt>
                <c:pt idx="6625">
                  <c:v>1.6694000626316E-9</c:v>
                </c:pt>
                <c:pt idx="6626">
                  <c:v>1.6700000271540999E-9</c:v>
                </c:pt>
                <c:pt idx="6627">
                  <c:v>1.6482000209095E-9</c:v>
                </c:pt>
                <c:pt idx="6628">
                  <c:v>1.6578000083811001E-9</c:v>
                </c:pt>
                <c:pt idx="6629">
                  <c:v>1.6372000422038001E-9</c:v>
                </c:pt>
                <c:pt idx="6630">
                  <c:v>1.6404000380276999E-9</c:v>
                </c:pt>
                <c:pt idx="6631">
                  <c:v>1.6507000211163001E-9</c:v>
                </c:pt>
                <c:pt idx="6632">
                  <c:v>1.6398000735051999E-9</c:v>
                </c:pt>
                <c:pt idx="6633">
                  <c:v>1.6546000125572E-9</c:v>
                </c:pt>
                <c:pt idx="6634">
                  <c:v>1.6668000313301999E-9</c:v>
                </c:pt>
                <c:pt idx="6635">
                  <c:v>1.6475000252924999E-9</c:v>
                </c:pt>
                <c:pt idx="6636">
                  <c:v>1.6501000565938001E-9</c:v>
                </c:pt>
                <c:pt idx="6637">
                  <c:v>1.6636000355063999E-9</c:v>
                </c:pt>
                <c:pt idx="6638">
                  <c:v>1.6501000565938001E-9</c:v>
                </c:pt>
                <c:pt idx="6639">
                  <c:v>1.6519999812559E-9</c:v>
                </c:pt>
                <c:pt idx="6640">
                  <c:v>1.6282000192547E-9</c:v>
                </c:pt>
                <c:pt idx="6641">
                  <c:v>1.6372000422038001E-9</c:v>
                </c:pt>
                <c:pt idx="6642">
                  <c:v>1.6494000609768E-9</c:v>
                </c:pt>
                <c:pt idx="6643">
                  <c:v>1.6482000209095E-9</c:v>
                </c:pt>
                <c:pt idx="6644">
                  <c:v>1.6662000668076999E-9</c:v>
                </c:pt>
                <c:pt idx="6645">
                  <c:v>1.6526999768728999E-9</c:v>
                </c:pt>
                <c:pt idx="6646">
                  <c:v>1.6430000693290001E-9</c:v>
                </c:pt>
                <c:pt idx="6647">
                  <c:v>1.6597000440655E-9</c:v>
                </c:pt>
                <c:pt idx="6648">
                  <c:v>1.6494000609768E-9</c:v>
                </c:pt>
                <c:pt idx="6649">
                  <c:v>1.6578000083811001E-9</c:v>
                </c:pt>
                <c:pt idx="6650">
                  <c:v>1.6416999981672E-9</c:v>
                </c:pt>
                <c:pt idx="6651">
                  <c:v>1.6501000565938001E-9</c:v>
                </c:pt>
                <c:pt idx="6652">
                  <c:v>1.6353000065195E-9</c:v>
                </c:pt>
                <c:pt idx="6653">
                  <c:v>1.6262999835703001E-9</c:v>
                </c:pt>
                <c:pt idx="6654">
                  <c:v>1.6404000380276999E-9</c:v>
                </c:pt>
                <c:pt idx="6655">
                  <c:v>1.6648999956459E-9</c:v>
                </c:pt>
                <c:pt idx="6656">
                  <c:v>1.6372000422038001E-9</c:v>
                </c:pt>
                <c:pt idx="6657">
                  <c:v>1.6469000607699999E-9</c:v>
                </c:pt>
                <c:pt idx="6658">
                  <c:v>1.648799985432E-9</c:v>
                </c:pt>
                <c:pt idx="6659">
                  <c:v>1.6597000440655E-9</c:v>
                </c:pt>
                <c:pt idx="6660">
                  <c:v>1.6494000609768E-9</c:v>
                </c:pt>
                <c:pt idx="6661">
                  <c:v>1.6578000083811001E-9</c:v>
                </c:pt>
                <c:pt idx="6662">
                  <c:v>1.6623000753668E-9</c:v>
                </c:pt>
                <c:pt idx="6663">
                  <c:v>1.6321000106956E-9</c:v>
                </c:pt>
                <c:pt idx="6664">
                  <c:v>1.6437000649461001E-9</c:v>
                </c:pt>
                <c:pt idx="6665">
                  <c:v>1.661699999822E-9</c:v>
                </c:pt>
                <c:pt idx="6666">
                  <c:v>1.6533000524176999E-9</c:v>
                </c:pt>
                <c:pt idx="6667">
                  <c:v>1.6437000649461001E-9</c:v>
                </c:pt>
                <c:pt idx="6668">
                  <c:v>1.6533000524176999E-9</c:v>
                </c:pt>
                <c:pt idx="6669">
                  <c:v>1.6372000422038001E-9</c:v>
                </c:pt>
                <c:pt idx="6670">
                  <c:v>1.6526999768728999E-9</c:v>
                </c:pt>
                <c:pt idx="6671">
                  <c:v>1.6437000649461001E-9</c:v>
                </c:pt>
                <c:pt idx="6672">
                  <c:v>1.6314000150786001E-9</c:v>
                </c:pt>
                <c:pt idx="6673">
                  <c:v>1.6482000209095E-9</c:v>
                </c:pt>
                <c:pt idx="6674">
                  <c:v>1.6391999979604E-9</c:v>
                </c:pt>
                <c:pt idx="6675">
                  <c:v>1.6526999768728999E-9</c:v>
                </c:pt>
                <c:pt idx="6676">
                  <c:v>1.6482000209095E-9</c:v>
                </c:pt>
                <c:pt idx="6677">
                  <c:v>1.6455999896081E-9</c:v>
                </c:pt>
                <c:pt idx="6678">
                  <c:v>1.6578000083811001E-9</c:v>
                </c:pt>
                <c:pt idx="6679">
                  <c:v>1.6475000252924999E-9</c:v>
                </c:pt>
                <c:pt idx="6680">
                  <c:v>1.6385000023433E-9</c:v>
                </c:pt>
                <c:pt idx="6681">
                  <c:v>1.6475000252924999E-9</c:v>
                </c:pt>
                <c:pt idx="6682">
                  <c:v>1.6366000776813001E-9</c:v>
                </c:pt>
                <c:pt idx="6683">
                  <c:v>1.6494000609768E-9</c:v>
                </c:pt>
                <c:pt idx="6684">
                  <c:v>1.6526999768728999E-9</c:v>
                </c:pt>
                <c:pt idx="6685">
                  <c:v>1.6507000211163001E-9</c:v>
                </c:pt>
                <c:pt idx="6686">
                  <c:v>1.6423999937841999E-9</c:v>
                </c:pt>
                <c:pt idx="6687">
                  <c:v>1.6719999829107E-9</c:v>
                </c:pt>
                <c:pt idx="6688">
                  <c:v>1.6584000839259E-9</c:v>
                </c:pt>
                <c:pt idx="6689">
                  <c:v>1.6455999896081E-9</c:v>
                </c:pt>
                <c:pt idx="6690">
                  <c:v>1.6359000820643E-9</c:v>
                </c:pt>
                <c:pt idx="6691">
                  <c:v>1.6404000380276999E-9</c:v>
                </c:pt>
                <c:pt idx="6692">
                  <c:v>1.6526999768728999E-9</c:v>
                </c:pt>
                <c:pt idx="6693">
                  <c:v>1.6416999981672E-9</c:v>
                </c:pt>
                <c:pt idx="6694">
                  <c:v>1.6314000150786001E-9</c:v>
                </c:pt>
                <c:pt idx="6695">
                  <c:v>1.6514000167334001E-9</c:v>
                </c:pt>
                <c:pt idx="6696">
                  <c:v>1.6379000378208E-9</c:v>
                </c:pt>
                <c:pt idx="6697">
                  <c:v>1.6462000651528999E-9</c:v>
                </c:pt>
                <c:pt idx="6698">
                  <c:v>1.6334000818574001E-9</c:v>
                </c:pt>
                <c:pt idx="6699">
                  <c:v>1.6469000607699999E-9</c:v>
                </c:pt>
                <c:pt idx="6700">
                  <c:v>1.6366000776813001E-9</c:v>
                </c:pt>
                <c:pt idx="6701">
                  <c:v>1.6448999939911001E-9</c:v>
                </c:pt>
                <c:pt idx="6702">
                  <c:v>1.6353000065195E-9</c:v>
                </c:pt>
                <c:pt idx="6703">
                  <c:v>1.6223999921293999E-9</c:v>
                </c:pt>
                <c:pt idx="6704">
                  <c:v>1.6372000422038001E-9</c:v>
                </c:pt>
                <c:pt idx="6705">
                  <c:v>1.6282000192547E-9</c:v>
                </c:pt>
                <c:pt idx="6706">
                  <c:v>1.6366000776813001E-9</c:v>
                </c:pt>
                <c:pt idx="6707">
                  <c:v>1.6250000234308E-9</c:v>
                </c:pt>
                <c:pt idx="6708">
                  <c:v>1.630800050556E-9</c:v>
                </c:pt>
                <c:pt idx="6709">
                  <c:v>1.6211000319899001E-9</c:v>
                </c:pt>
                <c:pt idx="6710">
                  <c:v>1.6250000234308E-9</c:v>
                </c:pt>
                <c:pt idx="6711">
                  <c:v>1.6205000674674001E-9</c:v>
                </c:pt>
                <c:pt idx="6712">
                  <c:v>1.6372000422038001E-9</c:v>
                </c:pt>
                <c:pt idx="6713">
                  <c:v>1.6379000378208E-9</c:v>
                </c:pt>
                <c:pt idx="6714">
                  <c:v>1.6289000148716999E-9</c:v>
                </c:pt>
                <c:pt idx="6715">
                  <c:v>1.6301000549389999E-9</c:v>
                </c:pt>
                <c:pt idx="6716">
                  <c:v>1.617900036166E-9</c:v>
                </c:pt>
                <c:pt idx="6717">
                  <c:v>1.6211000319899001E-9</c:v>
                </c:pt>
                <c:pt idx="6718">
                  <c:v>1.6198999919226001E-9</c:v>
                </c:pt>
                <c:pt idx="6719">
                  <c:v>1.6282000192547E-9</c:v>
                </c:pt>
                <c:pt idx="6720">
                  <c:v>1.6186000317829999E-9</c:v>
                </c:pt>
                <c:pt idx="6721">
                  <c:v>1.6134000802026001E-9</c:v>
                </c:pt>
                <c:pt idx="6722">
                  <c:v>1.6153000048647E-9</c:v>
                </c:pt>
                <c:pt idx="6723">
                  <c:v>1.6134000802026001E-9</c:v>
                </c:pt>
                <c:pt idx="6724">
                  <c:v>1.6218000276069E-9</c:v>
                </c:pt>
                <c:pt idx="6725">
                  <c:v>1.6062999819154999E-9</c:v>
                </c:pt>
                <c:pt idx="6726">
                  <c:v>1.6153000048647E-9</c:v>
                </c:pt>
                <c:pt idx="6727">
                  <c:v>1.6062999819154999E-9</c:v>
                </c:pt>
                <c:pt idx="6728">
                  <c:v>1.6191999963056E-9</c:v>
                </c:pt>
                <c:pt idx="6729">
                  <c:v>1.6128000046577999E-9</c:v>
                </c:pt>
                <c:pt idx="6730">
                  <c:v>1.6153000048647E-9</c:v>
                </c:pt>
                <c:pt idx="6731">
                  <c:v>1.6044000572535E-9</c:v>
                </c:pt>
                <c:pt idx="6732">
                  <c:v>1.59349999862E-9</c:v>
                </c:pt>
                <c:pt idx="6733">
                  <c:v>1.6051000528704999E-9</c:v>
                </c:pt>
                <c:pt idx="6734">
                  <c:v>1.5998999902677999E-9</c:v>
                </c:pt>
                <c:pt idx="6735">
                  <c:v>1.6198999919226001E-9</c:v>
                </c:pt>
                <c:pt idx="6736">
                  <c:v>1.6115000445183E-9</c:v>
                </c:pt>
                <c:pt idx="6737">
                  <c:v>1.6030999860916001E-9</c:v>
                </c:pt>
                <c:pt idx="6738">
                  <c:v>1.5986000301281999E-9</c:v>
                </c:pt>
                <c:pt idx="6739">
                  <c:v>1.6096000088339001E-9</c:v>
                </c:pt>
                <c:pt idx="6740">
                  <c:v>1.6160000004816999E-9</c:v>
                </c:pt>
                <c:pt idx="6741">
                  <c:v>1.5959999988269E-9</c:v>
                </c:pt>
                <c:pt idx="6742">
                  <c:v>1.6051000528704999E-9</c:v>
                </c:pt>
                <c:pt idx="6743">
                  <c:v>1.5890000426566001E-9</c:v>
                </c:pt>
                <c:pt idx="6744">
                  <c:v>1.6147000403421E-9</c:v>
                </c:pt>
                <c:pt idx="6745">
                  <c:v>1.6057000173929999E-9</c:v>
                </c:pt>
                <c:pt idx="6746">
                  <c:v>1.6018000259521E-9</c:v>
                </c:pt>
                <c:pt idx="6747">
                  <c:v>1.6025000215691001E-9</c:v>
                </c:pt>
                <c:pt idx="6748">
                  <c:v>1.6018000259521E-9</c:v>
                </c:pt>
                <c:pt idx="6749">
                  <c:v>1.6025000215691001E-9</c:v>
                </c:pt>
                <c:pt idx="6750">
                  <c:v>1.5883000470396E-9</c:v>
                </c:pt>
                <c:pt idx="6751">
                  <c:v>1.6037999817087001E-9</c:v>
                </c:pt>
                <c:pt idx="6752">
                  <c:v>1.6018000259521E-9</c:v>
                </c:pt>
                <c:pt idx="6753">
                  <c:v>1.6121000090408E-9</c:v>
                </c:pt>
                <c:pt idx="6754">
                  <c:v>1.5980000656056999E-9</c:v>
                </c:pt>
                <c:pt idx="6755">
                  <c:v>1.6083000486944E-9</c:v>
                </c:pt>
                <c:pt idx="6756">
                  <c:v>1.6089000132169E-9</c:v>
                </c:pt>
                <c:pt idx="6757">
                  <c:v>1.5959999988269E-9</c:v>
                </c:pt>
                <c:pt idx="6758">
                  <c:v>1.6062999819154999E-9</c:v>
                </c:pt>
                <c:pt idx="6759">
                  <c:v>1.5959999988269E-9</c:v>
                </c:pt>
                <c:pt idx="6760">
                  <c:v>1.5973000699887E-9</c:v>
                </c:pt>
                <c:pt idx="6761">
                  <c:v>1.6108000489012E-9</c:v>
                </c:pt>
                <c:pt idx="6762">
                  <c:v>1.6205000674674001E-9</c:v>
                </c:pt>
                <c:pt idx="6763">
                  <c:v>1.6051000528704999E-9</c:v>
                </c:pt>
                <c:pt idx="6764">
                  <c:v>1.5948000697819E-9</c:v>
                </c:pt>
                <c:pt idx="6765">
                  <c:v>1.5986000301281999E-9</c:v>
                </c:pt>
                <c:pt idx="6766">
                  <c:v>1.5858000468327001E-9</c:v>
                </c:pt>
                <c:pt idx="6767">
                  <c:v>1.5959999988269E-9</c:v>
                </c:pt>
                <c:pt idx="6768">
                  <c:v>1.5998999902677999E-9</c:v>
                </c:pt>
                <c:pt idx="6769">
                  <c:v>1.5896000071791001E-9</c:v>
                </c:pt>
                <c:pt idx="6770">
                  <c:v>1.5993000257452999E-9</c:v>
                </c:pt>
                <c:pt idx="6771">
                  <c:v>1.5896000071791001E-9</c:v>
                </c:pt>
                <c:pt idx="6772">
                  <c:v>1.5869999758777E-9</c:v>
                </c:pt>
                <c:pt idx="6773">
                  <c:v>1.578700059568E-9</c:v>
                </c:pt>
                <c:pt idx="6774">
                  <c:v>1.6051000528704999E-9</c:v>
                </c:pt>
                <c:pt idx="6775">
                  <c:v>1.5864000113552E-9</c:v>
                </c:pt>
                <c:pt idx="6776">
                  <c:v>1.5832000155314001E-9</c:v>
                </c:pt>
                <c:pt idx="6777">
                  <c:v>1.5729000324427001E-9</c:v>
                </c:pt>
                <c:pt idx="6778">
                  <c:v>1.5973000699887E-9</c:v>
                </c:pt>
                <c:pt idx="6779">
                  <c:v>1.5851000512157E-9</c:v>
                </c:pt>
                <c:pt idx="6780">
                  <c:v>1.5819000553917999E-9</c:v>
                </c:pt>
                <c:pt idx="6781">
                  <c:v>1.578700059568E-9</c:v>
                </c:pt>
                <c:pt idx="6782">
                  <c:v>1.5941000741648E-9</c:v>
                </c:pt>
                <c:pt idx="6783">
                  <c:v>1.5832000155314001E-9</c:v>
                </c:pt>
                <c:pt idx="6784">
                  <c:v>1.5793000240904999E-9</c:v>
                </c:pt>
                <c:pt idx="6785">
                  <c:v>1.5915000428635E-9</c:v>
                </c:pt>
                <c:pt idx="6786">
                  <c:v>1.5832000155314001E-9</c:v>
                </c:pt>
                <c:pt idx="6787">
                  <c:v>1.5812999798469999E-9</c:v>
                </c:pt>
                <c:pt idx="6788">
                  <c:v>1.5915000428635E-9</c:v>
                </c:pt>
                <c:pt idx="6789">
                  <c:v>1.5896000071791001E-9</c:v>
                </c:pt>
                <c:pt idx="6790">
                  <c:v>1.5864000113552E-9</c:v>
                </c:pt>
                <c:pt idx="6791">
                  <c:v>1.5761000282665999E-9</c:v>
                </c:pt>
                <c:pt idx="6792">
                  <c:v>1.5864000113552E-9</c:v>
                </c:pt>
                <c:pt idx="6793">
                  <c:v>1.5890000426566001E-9</c:v>
                </c:pt>
                <c:pt idx="6794">
                  <c:v>1.5877000825171E-9</c:v>
                </c:pt>
                <c:pt idx="6795">
                  <c:v>1.5729000324427001E-9</c:v>
                </c:pt>
                <c:pt idx="6796">
                  <c:v>1.5858000468327001E-9</c:v>
                </c:pt>
                <c:pt idx="6797">
                  <c:v>1.5941000741648E-9</c:v>
                </c:pt>
                <c:pt idx="6798">
                  <c:v>1.5851000512157E-9</c:v>
                </c:pt>
                <c:pt idx="6799">
                  <c:v>1.5697000366188E-9</c:v>
                </c:pt>
                <c:pt idx="6800">
                  <c:v>1.5851000512157E-9</c:v>
                </c:pt>
                <c:pt idx="6801">
                  <c:v>1.5864000113552E-9</c:v>
                </c:pt>
                <c:pt idx="6802">
                  <c:v>1.5773999884061E-9</c:v>
                </c:pt>
                <c:pt idx="6803">
                  <c:v>1.5644999740161E-9</c:v>
                </c:pt>
                <c:pt idx="6804">
                  <c:v>1.5761000282665999E-9</c:v>
                </c:pt>
                <c:pt idx="6805">
                  <c:v>1.5851000512157E-9</c:v>
                </c:pt>
                <c:pt idx="6806">
                  <c:v>1.5954000343044E-9</c:v>
                </c:pt>
                <c:pt idx="6807">
                  <c:v>1.5986000301281999E-9</c:v>
                </c:pt>
                <c:pt idx="6808">
                  <c:v>1.5896000071791001E-9</c:v>
                </c:pt>
                <c:pt idx="6809">
                  <c:v>1.58059998423E-9</c:v>
                </c:pt>
                <c:pt idx="6810">
                  <c:v>1.59349999862E-9</c:v>
                </c:pt>
                <c:pt idx="6811">
                  <c:v>1.5825000199142999E-9</c:v>
                </c:pt>
                <c:pt idx="6812">
                  <c:v>1.5864000113552E-9</c:v>
                </c:pt>
                <c:pt idx="6813">
                  <c:v>1.5741999925822E-9</c:v>
                </c:pt>
                <c:pt idx="6814">
                  <c:v>1.5773999884061E-9</c:v>
                </c:pt>
                <c:pt idx="6815">
                  <c:v>1.5864000113552E-9</c:v>
                </c:pt>
                <c:pt idx="6816">
                  <c:v>1.6025000215691001E-9</c:v>
                </c:pt>
                <c:pt idx="6817">
                  <c:v>1.59349999862E-9</c:v>
                </c:pt>
                <c:pt idx="6818">
                  <c:v>1.5703000011413E-9</c:v>
                </c:pt>
                <c:pt idx="6819">
                  <c:v>1.58059998423E-9</c:v>
                </c:pt>
                <c:pt idx="6820">
                  <c:v>1.5896000071791001E-9</c:v>
                </c:pt>
                <c:pt idx="6821">
                  <c:v>1.578700059568E-9</c:v>
                </c:pt>
                <c:pt idx="6822">
                  <c:v>1.5877000825171E-9</c:v>
                </c:pt>
                <c:pt idx="6823">
                  <c:v>1.5734999969652001E-9</c:v>
                </c:pt>
                <c:pt idx="6824">
                  <c:v>1.5722000368257E-9</c:v>
                </c:pt>
                <c:pt idx="6825">
                  <c:v>1.58059998423E-9</c:v>
                </c:pt>
                <c:pt idx="6826">
                  <c:v>1.5722000368257E-9</c:v>
                </c:pt>
                <c:pt idx="6827">
                  <c:v>1.5607000136697E-9</c:v>
                </c:pt>
                <c:pt idx="6828">
                  <c:v>1.5677000808623E-9</c:v>
                </c:pt>
                <c:pt idx="6829">
                  <c:v>1.5684000764792999E-9</c:v>
                </c:pt>
                <c:pt idx="6830">
                  <c:v>1.5665000407949E-9</c:v>
                </c:pt>
                <c:pt idx="6831">
                  <c:v>1.5773999884061E-9</c:v>
                </c:pt>
                <c:pt idx="6832">
                  <c:v>1.5800000197075001E-9</c:v>
                </c:pt>
                <c:pt idx="6833">
                  <c:v>1.5703000011413E-9</c:v>
                </c:pt>
                <c:pt idx="6834">
                  <c:v>1.5722000368257E-9</c:v>
                </c:pt>
                <c:pt idx="6835">
                  <c:v>1.5761000282665999E-9</c:v>
                </c:pt>
                <c:pt idx="6836">
                  <c:v>1.5639000094936E-9</c:v>
                </c:pt>
                <c:pt idx="6837">
                  <c:v>1.5619999738092001E-9</c:v>
                </c:pt>
                <c:pt idx="6838">
                  <c:v>1.5690000410017999E-9</c:v>
                </c:pt>
                <c:pt idx="6839">
                  <c:v>1.5580999823682999E-9</c:v>
                </c:pt>
                <c:pt idx="6840">
                  <c:v>1.5671000053175001E-9</c:v>
                </c:pt>
                <c:pt idx="6841">
                  <c:v>1.5761000282665999E-9</c:v>
                </c:pt>
                <c:pt idx="6842">
                  <c:v>1.58059998423E-9</c:v>
                </c:pt>
                <c:pt idx="6843">
                  <c:v>1.5671000053175001E-9</c:v>
                </c:pt>
                <c:pt idx="6844">
                  <c:v>1.5575000178457999E-9</c:v>
                </c:pt>
                <c:pt idx="6845">
                  <c:v>1.5491000704415001E-9</c:v>
                </c:pt>
                <c:pt idx="6846">
                  <c:v>1.5632000138765999E-9</c:v>
                </c:pt>
                <c:pt idx="6847">
                  <c:v>1.5819000553917999E-9</c:v>
                </c:pt>
                <c:pt idx="6848">
                  <c:v>1.5652000806554001E-9</c:v>
                </c:pt>
                <c:pt idx="6849">
                  <c:v>1.5555000620892999E-9</c:v>
                </c:pt>
                <c:pt idx="6850">
                  <c:v>1.5568000222288E-9</c:v>
                </c:pt>
                <c:pt idx="6851">
                  <c:v>1.5671000053175001E-9</c:v>
                </c:pt>
                <c:pt idx="6852">
                  <c:v>1.5541999909274E-9</c:v>
                </c:pt>
                <c:pt idx="6853">
                  <c:v>1.5632000138765999E-9</c:v>
                </c:pt>
                <c:pt idx="6854">
                  <c:v>1.5516999907205999E-9</c:v>
                </c:pt>
                <c:pt idx="6855">
                  <c:v>1.5382000118080001E-9</c:v>
                </c:pt>
                <c:pt idx="6856">
                  <c:v>1.5568000222288E-9</c:v>
                </c:pt>
                <c:pt idx="6857">
                  <c:v>1.5677000808623E-9</c:v>
                </c:pt>
                <c:pt idx="6858">
                  <c:v>1.5587000579131001E-9</c:v>
                </c:pt>
                <c:pt idx="6859">
                  <c:v>1.5465000391401E-9</c:v>
                </c:pt>
                <c:pt idx="6860">
                  <c:v>1.5548999865445E-9</c:v>
                </c:pt>
                <c:pt idx="6861">
                  <c:v>1.5504000305809999E-9</c:v>
                </c:pt>
                <c:pt idx="6862">
                  <c:v>1.5587000579131001E-9</c:v>
                </c:pt>
                <c:pt idx="6863">
                  <c:v>1.5472000347572E-9</c:v>
                </c:pt>
                <c:pt idx="6864">
                  <c:v>1.5419999721544001E-9</c:v>
                </c:pt>
                <c:pt idx="6865">
                  <c:v>1.5580999823682999E-9</c:v>
                </c:pt>
                <c:pt idx="6866">
                  <c:v>1.5459000746176E-9</c:v>
                </c:pt>
                <c:pt idx="6867">
                  <c:v>1.5504000305809999E-9</c:v>
                </c:pt>
                <c:pt idx="6868">
                  <c:v>1.5414000076318999E-9</c:v>
                </c:pt>
                <c:pt idx="6869">
                  <c:v>1.5523000662654001E-9</c:v>
                </c:pt>
                <c:pt idx="6870">
                  <c:v>1.5644999740161E-9</c:v>
                </c:pt>
                <c:pt idx="6871">
                  <c:v>1.5575000178457999E-9</c:v>
                </c:pt>
                <c:pt idx="6872">
                  <c:v>1.5594000535302001E-9</c:v>
                </c:pt>
                <c:pt idx="6873">
                  <c:v>1.5607000136697E-9</c:v>
                </c:pt>
                <c:pt idx="6874">
                  <c:v>1.5452000790005999E-9</c:v>
                </c:pt>
                <c:pt idx="6875">
                  <c:v>1.5414000076318999E-9</c:v>
                </c:pt>
                <c:pt idx="6876">
                  <c:v>1.5491000704415001E-9</c:v>
                </c:pt>
                <c:pt idx="6877">
                  <c:v>1.5619999738092001E-9</c:v>
                </c:pt>
                <c:pt idx="6878">
                  <c:v>1.5484000748245E-9</c:v>
                </c:pt>
                <c:pt idx="6879">
                  <c:v>1.5369000516685E-9</c:v>
                </c:pt>
                <c:pt idx="6880">
                  <c:v>1.5439000078388E-9</c:v>
                </c:pt>
                <c:pt idx="6881">
                  <c:v>1.5472000347572E-9</c:v>
                </c:pt>
                <c:pt idx="6882">
                  <c:v>1.5369000516685E-9</c:v>
                </c:pt>
                <c:pt idx="6883">
                  <c:v>1.5330000602276E-9</c:v>
                </c:pt>
                <c:pt idx="6884">
                  <c:v>1.5459000746176E-9</c:v>
                </c:pt>
                <c:pt idx="6885">
                  <c:v>1.5555000620892999E-9</c:v>
                </c:pt>
                <c:pt idx="6886">
                  <c:v>1.5509999951036E-9</c:v>
                </c:pt>
                <c:pt idx="6887">
                  <c:v>1.5401000474924E-9</c:v>
                </c:pt>
                <c:pt idx="6888">
                  <c:v>1.5491000704415001E-9</c:v>
                </c:pt>
                <c:pt idx="6889">
                  <c:v>1.5316999890658E-9</c:v>
                </c:pt>
                <c:pt idx="6890">
                  <c:v>1.5407000120149E-9</c:v>
                </c:pt>
                <c:pt idx="6891">
                  <c:v>1.5632000138765999E-9</c:v>
                </c:pt>
                <c:pt idx="6892">
                  <c:v>1.5362000560515001E-9</c:v>
                </c:pt>
                <c:pt idx="6893">
                  <c:v>1.5536000264049E-9</c:v>
                </c:pt>
                <c:pt idx="6894">
                  <c:v>1.5562000577063E-9</c:v>
                </c:pt>
                <c:pt idx="6895">
                  <c:v>1.5414000076318999E-9</c:v>
                </c:pt>
                <c:pt idx="6896">
                  <c:v>1.5516999907205999E-9</c:v>
                </c:pt>
                <c:pt idx="6897">
                  <c:v>1.5439000078388E-9</c:v>
                </c:pt>
                <c:pt idx="6898">
                  <c:v>1.5452000790005999E-9</c:v>
                </c:pt>
                <c:pt idx="6899">
                  <c:v>1.5484000748245E-9</c:v>
                </c:pt>
                <c:pt idx="6900">
                  <c:v>1.5387999763305999E-9</c:v>
                </c:pt>
                <c:pt idx="6901">
                  <c:v>1.5272000331024E-9</c:v>
                </c:pt>
                <c:pt idx="6902">
                  <c:v>1.5433000433163001E-9</c:v>
                </c:pt>
                <c:pt idx="6903">
                  <c:v>1.5336000247501E-9</c:v>
                </c:pt>
                <c:pt idx="6904">
                  <c:v>1.5240000372785E-9</c:v>
                </c:pt>
                <c:pt idx="6905">
                  <c:v>1.5369000516685E-9</c:v>
                </c:pt>
                <c:pt idx="6906">
                  <c:v>1.5472000347572E-9</c:v>
                </c:pt>
                <c:pt idx="6907">
                  <c:v>1.5394000518753999E-9</c:v>
                </c:pt>
                <c:pt idx="6908">
                  <c:v>1.5176000456307001E-9</c:v>
                </c:pt>
                <c:pt idx="6909">
                  <c:v>1.5316999890658E-9</c:v>
                </c:pt>
                <c:pt idx="6910">
                  <c:v>1.5414000076318999E-9</c:v>
                </c:pt>
                <c:pt idx="6911">
                  <c:v>1.5439000078388E-9</c:v>
                </c:pt>
                <c:pt idx="6912">
                  <c:v>1.5452000790005999E-9</c:v>
                </c:pt>
                <c:pt idx="6913">
                  <c:v>1.5330000602276E-9</c:v>
                </c:pt>
                <c:pt idx="6914">
                  <c:v>1.5427000787938001E-9</c:v>
                </c:pt>
                <c:pt idx="6915">
                  <c:v>1.5362000560515001E-9</c:v>
                </c:pt>
                <c:pt idx="6916">
                  <c:v>1.5266000685799E-9</c:v>
                </c:pt>
                <c:pt idx="6917">
                  <c:v>1.5362000560515001E-9</c:v>
                </c:pt>
                <c:pt idx="6918">
                  <c:v>1.5465000391401E-9</c:v>
                </c:pt>
                <c:pt idx="6919">
                  <c:v>1.5446000034557999E-9</c:v>
                </c:pt>
                <c:pt idx="6920">
                  <c:v>1.5291000687867001E-9</c:v>
                </c:pt>
                <c:pt idx="6921">
                  <c:v>1.5182000101532001E-9</c:v>
                </c:pt>
                <c:pt idx="6922">
                  <c:v>1.5323999846828001E-9</c:v>
                </c:pt>
                <c:pt idx="6923">
                  <c:v>1.5433000433163001E-9</c:v>
                </c:pt>
                <c:pt idx="6924">
                  <c:v>1.5536000264049E-9</c:v>
                </c:pt>
                <c:pt idx="6925">
                  <c:v>1.5304000289262E-9</c:v>
                </c:pt>
                <c:pt idx="6926">
                  <c:v>1.5414000076318999E-9</c:v>
                </c:pt>
                <c:pt idx="6927">
                  <c:v>1.5291000687867001E-9</c:v>
                </c:pt>
                <c:pt idx="6928">
                  <c:v>1.5362000560515001E-9</c:v>
                </c:pt>
                <c:pt idx="6929">
                  <c:v>1.5316999890658E-9</c:v>
                </c:pt>
                <c:pt idx="6930">
                  <c:v>1.5291000687867001E-9</c:v>
                </c:pt>
                <c:pt idx="6931">
                  <c:v>1.5382000118080001E-9</c:v>
                </c:pt>
                <c:pt idx="6932">
                  <c:v>1.5208000414545999E-9</c:v>
                </c:pt>
                <c:pt idx="6933">
                  <c:v>1.5433000433163001E-9</c:v>
                </c:pt>
                <c:pt idx="6934">
                  <c:v>1.5477999992797E-9</c:v>
                </c:pt>
                <c:pt idx="6935">
                  <c:v>1.537500016191E-9</c:v>
                </c:pt>
                <c:pt idx="6936">
                  <c:v>1.5189000057703001E-9</c:v>
                </c:pt>
                <c:pt idx="6937">
                  <c:v>1.5155999788518999E-9</c:v>
                </c:pt>
                <c:pt idx="6938">
                  <c:v>1.5298000644037E-9</c:v>
                </c:pt>
                <c:pt idx="6939">
                  <c:v>1.5401000474924E-9</c:v>
                </c:pt>
                <c:pt idx="6940">
                  <c:v>1.5348999848895999E-9</c:v>
                </c:pt>
                <c:pt idx="6941">
                  <c:v>1.5465000391401E-9</c:v>
                </c:pt>
                <c:pt idx="6942">
                  <c:v>1.5355999805067001E-9</c:v>
                </c:pt>
                <c:pt idx="6943">
                  <c:v>1.5279000287193999E-9</c:v>
                </c:pt>
                <c:pt idx="6944">
                  <c:v>1.5304000289262E-9</c:v>
                </c:pt>
                <c:pt idx="6945">
                  <c:v>1.5433000433163001E-9</c:v>
                </c:pt>
                <c:pt idx="6946">
                  <c:v>1.5304000289262E-9</c:v>
                </c:pt>
                <c:pt idx="6947">
                  <c:v>1.5259000729628E-9</c:v>
                </c:pt>
                <c:pt idx="6948">
                  <c:v>1.5169000500137E-9</c:v>
                </c:pt>
                <c:pt idx="6949">
                  <c:v>1.5252999974180001E-9</c:v>
                </c:pt>
                <c:pt idx="6950">
                  <c:v>1.5189000057703001E-9</c:v>
                </c:pt>
                <c:pt idx="6951">
                  <c:v>1.5098000627489E-9</c:v>
                </c:pt>
                <c:pt idx="6952">
                  <c:v>1.5214000059770999E-9</c:v>
                </c:pt>
                <c:pt idx="6953">
                  <c:v>1.513099978645E-9</c:v>
                </c:pt>
                <c:pt idx="6954">
                  <c:v>1.5214000059770999E-9</c:v>
                </c:pt>
                <c:pt idx="6955">
                  <c:v>1.5162999744689E-9</c:v>
                </c:pt>
                <c:pt idx="6956">
                  <c:v>1.5195000813151E-9</c:v>
                </c:pt>
                <c:pt idx="6957">
                  <c:v>1.5227000771389E-9</c:v>
                </c:pt>
                <c:pt idx="6958">
                  <c:v>1.5311000245433E-9</c:v>
                </c:pt>
                <c:pt idx="6959">
                  <c:v>1.5208000414545999E-9</c:v>
                </c:pt>
                <c:pt idx="6960">
                  <c:v>1.5272000331024E-9</c:v>
                </c:pt>
                <c:pt idx="6961">
                  <c:v>1.5182000101532001E-9</c:v>
                </c:pt>
                <c:pt idx="6962">
                  <c:v>1.5143000187122999E-9</c:v>
                </c:pt>
                <c:pt idx="6963">
                  <c:v>1.5105000583658999E-9</c:v>
                </c:pt>
                <c:pt idx="6964">
                  <c:v>1.523400072756E-9</c:v>
                </c:pt>
                <c:pt idx="6965">
                  <c:v>1.5150000143293999E-9</c:v>
                </c:pt>
                <c:pt idx="6966">
                  <c:v>1.5240000372785E-9</c:v>
                </c:pt>
                <c:pt idx="6967">
                  <c:v>1.5150000143293999E-9</c:v>
                </c:pt>
                <c:pt idx="6968">
                  <c:v>1.5189000057703001E-9</c:v>
                </c:pt>
                <c:pt idx="6969">
                  <c:v>1.5298000644037E-9</c:v>
                </c:pt>
                <c:pt idx="6970">
                  <c:v>1.5208000414545999E-9</c:v>
                </c:pt>
                <c:pt idx="6971">
                  <c:v>1.5291000687867001E-9</c:v>
                </c:pt>
                <c:pt idx="6972">
                  <c:v>1.537500016191E-9</c:v>
                </c:pt>
                <c:pt idx="6973">
                  <c:v>1.5284999932418999E-9</c:v>
                </c:pt>
                <c:pt idx="6974">
                  <c:v>1.513099978645E-9</c:v>
                </c:pt>
                <c:pt idx="6975">
                  <c:v>1.5252999974180001E-9</c:v>
                </c:pt>
                <c:pt idx="6976">
                  <c:v>1.513099978645E-9</c:v>
                </c:pt>
                <c:pt idx="6977">
                  <c:v>1.5259000729628E-9</c:v>
                </c:pt>
                <c:pt idx="6978">
                  <c:v>1.5330000602276E-9</c:v>
                </c:pt>
                <c:pt idx="6979">
                  <c:v>1.5214000059770999E-9</c:v>
                </c:pt>
                <c:pt idx="6980">
                  <c:v>1.5105000583658999E-9</c:v>
                </c:pt>
                <c:pt idx="6981">
                  <c:v>1.5227000771389E-9</c:v>
                </c:pt>
                <c:pt idx="6982">
                  <c:v>1.5201000458376E-9</c:v>
                </c:pt>
                <c:pt idx="6983">
                  <c:v>1.5137000541897999E-9</c:v>
                </c:pt>
                <c:pt idx="6984">
                  <c:v>1.5105000583658999E-9</c:v>
                </c:pt>
                <c:pt idx="6985">
                  <c:v>1.5027999955564E-9</c:v>
                </c:pt>
                <c:pt idx="6986">
                  <c:v>1.4983000395929E-9</c:v>
                </c:pt>
                <c:pt idx="6987">
                  <c:v>1.5059999913802E-9</c:v>
                </c:pt>
                <c:pt idx="6988">
                  <c:v>1.5052999957632001E-9</c:v>
                </c:pt>
                <c:pt idx="6989">
                  <c:v>1.5143000187122999E-9</c:v>
                </c:pt>
                <c:pt idx="6990">
                  <c:v>1.506600066925E-9</c:v>
                </c:pt>
                <c:pt idx="6991">
                  <c:v>1.5073000625421E-9</c:v>
                </c:pt>
                <c:pt idx="6992">
                  <c:v>1.5041000667181999E-9</c:v>
                </c:pt>
                <c:pt idx="6993">
                  <c:v>1.5169000500137E-9</c:v>
                </c:pt>
                <c:pt idx="6994">
                  <c:v>1.5020999999393001E-9</c:v>
                </c:pt>
                <c:pt idx="6995">
                  <c:v>1.5118000185055001E-9</c:v>
                </c:pt>
                <c:pt idx="6996">
                  <c:v>1.4937999726071999E-9</c:v>
                </c:pt>
                <c:pt idx="6997">
                  <c:v>1.5105000583658999E-9</c:v>
                </c:pt>
                <c:pt idx="6998">
                  <c:v>1.4962999728141E-9</c:v>
                </c:pt>
                <c:pt idx="6999">
                  <c:v>1.4970000794533999E-9</c:v>
                </c:pt>
                <c:pt idx="7000">
                  <c:v>1.5123999830280001E-9</c:v>
                </c:pt>
                <c:pt idx="7001">
                  <c:v>1.5052999957632001E-9</c:v>
                </c:pt>
                <c:pt idx="7002">
                  <c:v>1.506600066925E-9</c:v>
                </c:pt>
                <c:pt idx="7003">
                  <c:v>1.5052999957632001E-9</c:v>
                </c:pt>
                <c:pt idx="7004">
                  <c:v>1.5002000752773E-9</c:v>
                </c:pt>
                <c:pt idx="7005">
                  <c:v>1.5137000541897999E-9</c:v>
                </c:pt>
                <c:pt idx="7006">
                  <c:v>1.4989000041155001E-9</c:v>
                </c:pt>
                <c:pt idx="7007">
                  <c:v>1.513099978645E-9</c:v>
                </c:pt>
                <c:pt idx="7008">
                  <c:v>1.5091999872041E-9</c:v>
                </c:pt>
                <c:pt idx="7009">
                  <c:v>1.4983000395929E-9</c:v>
                </c:pt>
                <c:pt idx="7010">
                  <c:v>1.5105000583658999E-9</c:v>
                </c:pt>
                <c:pt idx="7011">
                  <c:v>1.5214000059770999E-9</c:v>
                </c:pt>
                <c:pt idx="7012">
                  <c:v>1.5027999955564E-9</c:v>
                </c:pt>
                <c:pt idx="7013">
                  <c:v>1.5162999744689E-9</c:v>
                </c:pt>
                <c:pt idx="7014">
                  <c:v>1.5155999788518999E-9</c:v>
                </c:pt>
                <c:pt idx="7015">
                  <c:v>1.5123999830280001E-9</c:v>
                </c:pt>
                <c:pt idx="7016">
                  <c:v>1.5111000228885E-9</c:v>
                </c:pt>
                <c:pt idx="7017">
                  <c:v>1.5086000226816E-9</c:v>
                </c:pt>
                <c:pt idx="7018">
                  <c:v>1.5073000625421E-9</c:v>
                </c:pt>
                <c:pt idx="7019">
                  <c:v>1.4983000395929E-9</c:v>
                </c:pt>
                <c:pt idx="7020">
                  <c:v>1.5047000312406999E-9</c:v>
                </c:pt>
                <c:pt idx="7021">
                  <c:v>1.5123999830280001E-9</c:v>
                </c:pt>
                <c:pt idx="7022">
                  <c:v>1.5008000397998E-9</c:v>
                </c:pt>
                <c:pt idx="7023">
                  <c:v>1.5059999913802E-9</c:v>
                </c:pt>
                <c:pt idx="7024">
                  <c:v>1.506600066925E-9</c:v>
                </c:pt>
                <c:pt idx="7025">
                  <c:v>1.5052999957632001E-9</c:v>
                </c:pt>
                <c:pt idx="7026">
                  <c:v>1.4970000794533999E-9</c:v>
                </c:pt>
                <c:pt idx="7027">
                  <c:v>1.5047000312406999E-9</c:v>
                </c:pt>
                <c:pt idx="7028">
                  <c:v>1.5020999999393001E-9</c:v>
                </c:pt>
                <c:pt idx="7029">
                  <c:v>1.4944000481520001E-9</c:v>
                </c:pt>
                <c:pt idx="7030">
                  <c:v>1.5041000667181999E-9</c:v>
                </c:pt>
                <c:pt idx="7031">
                  <c:v>1.5015000354168001E-9</c:v>
                </c:pt>
                <c:pt idx="7032">
                  <c:v>1.5098000627489E-9</c:v>
                </c:pt>
                <c:pt idx="7033">
                  <c:v>1.5059999913802E-9</c:v>
                </c:pt>
                <c:pt idx="7034">
                  <c:v>1.4944000481520001E-9</c:v>
                </c:pt>
                <c:pt idx="7035">
                  <c:v>1.4854000252029E-9</c:v>
                </c:pt>
                <c:pt idx="7036">
                  <c:v>1.4962999728141E-9</c:v>
                </c:pt>
                <c:pt idx="7037">
                  <c:v>1.506600066925E-9</c:v>
                </c:pt>
                <c:pt idx="7038">
                  <c:v>1.4962999728141E-9</c:v>
                </c:pt>
                <c:pt idx="7039">
                  <c:v>1.5105000583658999E-9</c:v>
                </c:pt>
                <c:pt idx="7040">
                  <c:v>1.5052999957632001E-9</c:v>
                </c:pt>
                <c:pt idx="7041">
                  <c:v>1.4918000168506999E-9</c:v>
                </c:pt>
                <c:pt idx="7042">
                  <c:v>1.4976000439758999E-9</c:v>
                </c:pt>
                <c:pt idx="7043">
                  <c:v>1.5079000270645999E-9</c:v>
                </c:pt>
                <c:pt idx="7044">
                  <c:v>1.4962999728141E-9</c:v>
                </c:pt>
                <c:pt idx="7045">
                  <c:v>1.4886000210268001E-9</c:v>
                </c:pt>
                <c:pt idx="7046">
                  <c:v>1.4983000395929E-9</c:v>
                </c:pt>
                <c:pt idx="7047">
                  <c:v>1.4777000734156001E-9</c:v>
                </c:pt>
                <c:pt idx="7048">
                  <c:v>1.5002000752773E-9</c:v>
                </c:pt>
                <c:pt idx="7049">
                  <c:v>1.4989000041155001E-9</c:v>
                </c:pt>
                <c:pt idx="7050">
                  <c:v>1.4880000565043001E-9</c:v>
                </c:pt>
                <c:pt idx="7051">
                  <c:v>1.4893000166438E-9</c:v>
                </c:pt>
                <c:pt idx="7052">
                  <c:v>1.4790000335552E-9</c:v>
                </c:pt>
                <c:pt idx="7053">
                  <c:v>1.4925000124677E-9</c:v>
                </c:pt>
                <c:pt idx="7054">
                  <c:v>1.4719000462904E-9</c:v>
                </c:pt>
                <c:pt idx="7055">
                  <c:v>1.4680000548494999E-9</c:v>
                </c:pt>
                <c:pt idx="7056">
                  <c:v>1.4886000210268001E-9</c:v>
                </c:pt>
                <c:pt idx="7057">
                  <c:v>1.4719000462904E-9</c:v>
                </c:pt>
                <c:pt idx="7058">
                  <c:v>1.4705999751286E-9</c:v>
                </c:pt>
                <c:pt idx="7059">
                  <c:v>1.4795999980777E-9</c:v>
                </c:pt>
                <c:pt idx="7060">
                  <c:v>1.4944000481520001E-9</c:v>
                </c:pt>
                <c:pt idx="7061">
                  <c:v>1.4930999769902E-9</c:v>
                </c:pt>
                <c:pt idx="7062">
                  <c:v>1.4873000608873E-9</c:v>
                </c:pt>
                <c:pt idx="7063">
                  <c:v>1.4866999853425E-9</c:v>
                </c:pt>
                <c:pt idx="7064">
                  <c:v>1.482200029379E-9</c:v>
                </c:pt>
                <c:pt idx="7065">
                  <c:v>1.4809000692395001E-9</c:v>
                </c:pt>
                <c:pt idx="7066">
                  <c:v>1.4905000567110999E-9</c:v>
                </c:pt>
                <c:pt idx="7067">
                  <c:v>1.4815000337620001E-9</c:v>
                </c:pt>
                <c:pt idx="7068">
                  <c:v>1.4873000608873E-9</c:v>
                </c:pt>
                <c:pt idx="7069">
                  <c:v>1.4770000777985999E-9</c:v>
                </c:pt>
                <c:pt idx="7070">
                  <c:v>1.4912000523281999E-9</c:v>
                </c:pt>
                <c:pt idx="7071">
                  <c:v>1.4834999895186E-9</c:v>
                </c:pt>
                <c:pt idx="7072">
                  <c:v>1.4770000777985999E-9</c:v>
                </c:pt>
                <c:pt idx="7073">
                  <c:v>1.4737999709523999E-9</c:v>
                </c:pt>
                <c:pt idx="7074">
                  <c:v>1.4758000377313E-9</c:v>
                </c:pt>
                <c:pt idx="7075">
                  <c:v>1.4873000608873E-9</c:v>
                </c:pt>
                <c:pt idx="7076">
                  <c:v>1.4770000777985999E-9</c:v>
                </c:pt>
                <c:pt idx="7077">
                  <c:v>1.4893000166438E-9</c:v>
                </c:pt>
                <c:pt idx="7078">
                  <c:v>1.5008000397998E-9</c:v>
                </c:pt>
                <c:pt idx="7079">
                  <c:v>1.4905000567110999E-9</c:v>
                </c:pt>
                <c:pt idx="7080">
                  <c:v>1.482200029379E-9</c:v>
                </c:pt>
                <c:pt idx="7081">
                  <c:v>1.4809000692395001E-9</c:v>
                </c:pt>
                <c:pt idx="7082">
                  <c:v>1.4770000777985999E-9</c:v>
                </c:pt>
                <c:pt idx="7083">
                  <c:v>1.4893000166438E-9</c:v>
                </c:pt>
                <c:pt idx="7084">
                  <c:v>1.4751000421143001E-9</c:v>
                </c:pt>
                <c:pt idx="7085">
                  <c:v>1.4995999997325E-9</c:v>
                </c:pt>
                <c:pt idx="7086">
                  <c:v>1.4918000168506999E-9</c:v>
                </c:pt>
                <c:pt idx="7087">
                  <c:v>1.4880000565043001E-9</c:v>
                </c:pt>
                <c:pt idx="7088">
                  <c:v>1.4751000421143001E-9</c:v>
                </c:pt>
                <c:pt idx="7089">
                  <c:v>1.4764000022538E-9</c:v>
                </c:pt>
                <c:pt idx="7090">
                  <c:v>1.4680000548494999E-9</c:v>
                </c:pt>
                <c:pt idx="7091">
                  <c:v>1.4725000108129E-9</c:v>
                </c:pt>
                <c:pt idx="7092">
                  <c:v>1.4777000734156001E-9</c:v>
                </c:pt>
                <c:pt idx="7093">
                  <c:v>1.4854000252029E-9</c:v>
                </c:pt>
                <c:pt idx="7094">
                  <c:v>1.4983000395929E-9</c:v>
                </c:pt>
                <c:pt idx="7095">
                  <c:v>1.4802999936946999E-9</c:v>
                </c:pt>
                <c:pt idx="7096">
                  <c:v>1.4880000565043001E-9</c:v>
                </c:pt>
                <c:pt idx="7097">
                  <c:v>1.4930999769902E-9</c:v>
                </c:pt>
                <c:pt idx="7098">
                  <c:v>1.4995999997325E-9</c:v>
                </c:pt>
                <c:pt idx="7099">
                  <c:v>1.4970000794533999E-9</c:v>
                </c:pt>
                <c:pt idx="7100">
                  <c:v>1.4854000252029E-9</c:v>
                </c:pt>
                <c:pt idx="7101">
                  <c:v>1.4886000210268001E-9</c:v>
                </c:pt>
                <c:pt idx="7102">
                  <c:v>1.4854000252029E-9</c:v>
                </c:pt>
                <c:pt idx="7103">
                  <c:v>1.4751000421143001E-9</c:v>
                </c:pt>
                <c:pt idx="7104">
                  <c:v>1.4834999895186E-9</c:v>
                </c:pt>
                <c:pt idx="7105">
                  <c:v>1.4687000504665E-9</c:v>
                </c:pt>
                <c:pt idx="7106">
                  <c:v>1.4712000506733999E-9</c:v>
                </c:pt>
                <c:pt idx="7107">
                  <c:v>1.482200029379E-9</c:v>
                </c:pt>
                <c:pt idx="7108">
                  <c:v>1.4705999751286E-9</c:v>
                </c:pt>
                <c:pt idx="7109">
                  <c:v>1.4719000462904E-9</c:v>
                </c:pt>
                <c:pt idx="7110">
                  <c:v>1.4815000337620001E-9</c:v>
                </c:pt>
                <c:pt idx="7111">
                  <c:v>1.4783000379381E-9</c:v>
                </c:pt>
                <c:pt idx="7112">
                  <c:v>1.469300014989E-9</c:v>
                </c:pt>
                <c:pt idx="7113">
                  <c:v>1.4687000504665E-9</c:v>
                </c:pt>
                <c:pt idx="7114">
                  <c:v>1.4802999936946999E-9</c:v>
                </c:pt>
                <c:pt idx="7115">
                  <c:v>1.4815000337620001E-9</c:v>
                </c:pt>
                <c:pt idx="7116">
                  <c:v>1.4737999709523999E-9</c:v>
                </c:pt>
                <c:pt idx="7117">
                  <c:v>1.4732000064298999E-9</c:v>
                </c:pt>
                <c:pt idx="7118">
                  <c:v>1.4777000734156001E-9</c:v>
                </c:pt>
                <c:pt idx="7119">
                  <c:v>1.4880000565043001E-9</c:v>
                </c:pt>
                <c:pt idx="7120">
                  <c:v>1.4673999793046999E-9</c:v>
                </c:pt>
                <c:pt idx="7121">
                  <c:v>1.4545000759369E-9</c:v>
                </c:pt>
                <c:pt idx="7122">
                  <c:v>1.4809000692395001E-9</c:v>
                </c:pt>
                <c:pt idx="7123">
                  <c:v>1.4622000277242E-9</c:v>
                </c:pt>
                <c:pt idx="7124">
                  <c:v>1.4770000777985999E-9</c:v>
                </c:pt>
                <c:pt idx="7125">
                  <c:v>1.4687000504665E-9</c:v>
                </c:pt>
                <c:pt idx="7126">
                  <c:v>1.4622000277242E-9</c:v>
                </c:pt>
                <c:pt idx="7127">
                  <c:v>1.4700000106060001E-9</c:v>
                </c:pt>
                <c:pt idx="7128">
                  <c:v>1.4834999895186E-9</c:v>
                </c:pt>
                <c:pt idx="7129">
                  <c:v>1.4622000277242E-9</c:v>
                </c:pt>
                <c:pt idx="7130">
                  <c:v>1.4758000377313E-9</c:v>
                </c:pt>
                <c:pt idx="7131">
                  <c:v>1.4737999709523999E-9</c:v>
                </c:pt>
                <c:pt idx="7132">
                  <c:v>1.4622000277242E-9</c:v>
                </c:pt>
                <c:pt idx="7133">
                  <c:v>1.4539000003921001E-9</c:v>
                </c:pt>
                <c:pt idx="7134">
                  <c:v>1.4622000277242E-9</c:v>
                </c:pt>
                <c:pt idx="7135">
                  <c:v>1.4700000106060001E-9</c:v>
                </c:pt>
                <c:pt idx="7136">
                  <c:v>1.4513000801131001E-9</c:v>
                </c:pt>
                <c:pt idx="7137">
                  <c:v>1.4725000108129E-9</c:v>
                </c:pt>
                <c:pt idx="7138">
                  <c:v>1.4783000379381E-9</c:v>
                </c:pt>
                <c:pt idx="7139">
                  <c:v>1.4725000108129E-9</c:v>
                </c:pt>
                <c:pt idx="7140">
                  <c:v>1.4455000529878E-9</c:v>
                </c:pt>
                <c:pt idx="7141">
                  <c:v>1.455200071554E-9</c:v>
                </c:pt>
                <c:pt idx="7142">
                  <c:v>1.4570999962159999E-9</c:v>
                </c:pt>
                <c:pt idx="7143">
                  <c:v>1.4616000632017E-9</c:v>
                </c:pt>
                <c:pt idx="7144">
                  <c:v>1.4602999920398999E-9</c:v>
                </c:pt>
                <c:pt idx="7145">
                  <c:v>1.4519000446356001E-9</c:v>
                </c:pt>
                <c:pt idx="7146">
                  <c:v>1.4507000045682999E-9</c:v>
                </c:pt>
                <c:pt idx="7147">
                  <c:v>1.4616000632017E-9</c:v>
                </c:pt>
                <c:pt idx="7148">
                  <c:v>1.4494000444286999E-9</c:v>
                </c:pt>
                <c:pt idx="7149">
                  <c:v>1.4507000045682999E-9</c:v>
                </c:pt>
                <c:pt idx="7150">
                  <c:v>1.4602999920398999E-9</c:v>
                </c:pt>
                <c:pt idx="7151">
                  <c:v>1.4725000108129E-9</c:v>
                </c:pt>
                <c:pt idx="7152">
                  <c:v>1.4622000277242E-9</c:v>
                </c:pt>
                <c:pt idx="7153">
                  <c:v>1.4526000402526E-9</c:v>
                </c:pt>
                <c:pt idx="7154">
                  <c:v>1.4436000173034999E-9</c:v>
                </c:pt>
                <c:pt idx="7155">
                  <c:v>1.455200071554E-9</c:v>
                </c:pt>
                <c:pt idx="7156">
                  <c:v>1.4545000759369E-9</c:v>
                </c:pt>
                <c:pt idx="7157">
                  <c:v>1.4584000673779001E-9</c:v>
                </c:pt>
                <c:pt idx="7158">
                  <c:v>1.455200071554E-9</c:v>
                </c:pt>
                <c:pt idx="7159">
                  <c:v>1.4577000717608001E-9</c:v>
                </c:pt>
                <c:pt idx="7160">
                  <c:v>1.4416999816191E-9</c:v>
                </c:pt>
                <c:pt idx="7161">
                  <c:v>1.4565000316934999E-9</c:v>
                </c:pt>
                <c:pt idx="7162">
                  <c:v>1.4680000548494999E-9</c:v>
                </c:pt>
                <c:pt idx="7163">
                  <c:v>1.4629000233413E-9</c:v>
                </c:pt>
                <c:pt idx="7164">
                  <c:v>1.4526000402526E-9</c:v>
                </c:pt>
                <c:pt idx="7165">
                  <c:v>1.4634999878638E-9</c:v>
                </c:pt>
                <c:pt idx="7166">
                  <c:v>1.4545000759369E-9</c:v>
                </c:pt>
                <c:pt idx="7167">
                  <c:v>1.4597000275174E-9</c:v>
                </c:pt>
                <c:pt idx="7168">
                  <c:v>1.4616000632017E-9</c:v>
                </c:pt>
                <c:pt idx="7169">
                  <c:v>1.469300014989E-9</c:v>
                </c:pt>
                <c:pt idx="7170">
                  <c:v>1.4597000275174E-9</c:v>
                </c:pt>
                <c:pt idx="7171">
                  <c:v>1.4584000673779001E-9</c:v>
                </c:pt>
                <c:pt idx="7172">
                  <c:v>1.469300014989E-9</c:v>
                </c:pt>
                <c:pt idx="7173">
                  <c:v>1.4545000759369E-9</c:v>
                </c:pt>
                <c:pt idx="7174">
                  <c:v>1.4584000673779001E-9</c:v>
                </c:pt>
                <c:pt idx="7175">
                  <c:v>1.4565000316934999E-9</c:v>
                </c:pt>
                <c:pt idx="7176">
                  <c:v>1.469300014989E-9</c:v>
                </c:pt>
                <c:pt idx="7177">
                  <c:v>1.4480999732669001E-9</c:v>
                </c:pt>
                <c:pt idx="7178">
                  <c:v>1.4558000360765E-9</c:v>
                </c:pt>
                <c:pt idx="7179">
                  <c:v>1.4455000529878E-9</c:v>
                </c:pt>
                <c:pt idx="7180">
                  <c:v>1.4301000383909001E-9</c:v>
                </c:pt>
                <c:pt idx="7181">
                  <c:v>1.4584000673779001E-9</c:v>
                </c:pt>
                <c:pt idx="7182">
                  <c:v>1.4719000462904E-9</c:v>
                </c:pt>
                <c:pt idx="7183">
                  <c:v>1.4480999732669001E-9</c:v>
                </c:pt>
                <c:pt idx="7184">
                  <c:v>1.4558000360765E-9</c:v>
                </c:pt>
                <c:pt idx="7185">
                  <c:v>1.4634999878638E-9</c:v>
                </c:pt>
                <c:pt idx="7186">
                  <c:v>1.4519000446356001E-9</c:v>
                </c:pt>
                <c:pt idx="7187">
                  <c:v>1.4526000402526E-9</c:v>
                </c:pt>
                <c:pt idx="7188">
                  <c:v>1.4602999920398999E-9</c:v>
                </c:pt>
                <c:pt idx="7189">
                  <c:v>1.4745000775918001E-9</c:v>
                </c:pt>
                <c:pt idx="7190">
                  <c:v>1.4666999836875999E-9</c:v>
                </c:pt>
                <c:pt idx="7191">
                  <c:v>1.4777000734156001E-9</c:v>
                </c:pt>
                <c:pt idx="7192">
                  <c:v>1.4673999793046999E-9</c:v>
                </c:pt>
                <c:pt idx="7193">
                  <c:v>1.4634999878638E-9</c:v>
                </c:pt>
                <c:pt idx="7194">
                  <c:v>1.4673999793046999E-9</c:v>
                </c:pt>
                <c:pt idx="7195">
                  <c:v>1.4539000003921001E-9</c:v>
                </c:pt>
                <c:pt idx="7196">
                  <c:v>1.4661000191651E-9</c:v>
                </c:pt>
                <c:pt idx="7197">
                  <c:v>1.4532000047751E-9</c:v>
                </c:pt>
                <c:pt idx="7198">
                  <c:v>1.4577000717608001E-9</c:v>
                </c:pt>
                <c:pt idx="7199">
                  <c:v>1.4655000546426E-9</c:v>
                </c:pt>
                <c:pt idx="7200">
                  <c:v>1.4577000717608001E-9</c:v>
                </c:pt>
                <c:pt idx="7201">
                  <c:v>1.4705999751286E-9</c:v>
                </c:pt>
                <c:pt idx="7202">
                  <c:v>1.4441999818259999E-9</c:v>
                </c:pt>
                <c:pt idx="7203">
                  <c:v>1.4436000173034999E-9</c:v>
                </c:pt>
                <c:pt idx="7204">
                  <c:v>1.4532000047751E-9</c:v>
                </c:pt>
                <c:pt idx="7205">
                  <c:v>1.4666999836875999E-9</c:v>
                </c:pt>
                <c:pt idx="7206">
                  <c:v>1.4570999962159999E-9</c:v>
                </c:pt>
                <c:pt idx="7207">
                  <c:v>1.444899977443E-9</c:v>
                </c:pt>
                <c:pt idx="7208">
                  <c:v>1.4416999816191E-9</c:v>
                </c:pt>
                <c:pt idx="7209">
                  <c:v>1.4570999962159999E-9</c:v>
                </c:pt>
                <c:pt idx="7210">
                  <c:v>1.4565000316934999E-9</c:v>
                </c:pt>
                <c:pt idx="7211">
                  <c:v>1.4359000655161999E-9</c:v>
                </c:pt>
                <c:pt idx="7212">
                  <c:v>1.4494000444286999E-9</c:v>
                </c:pt>
                <c:pt idx="7213">
                  <c:v>1.4416999816191E-9</c:v>
                </c:pt>
                <c:pt idx="7214">
                  <c:v>1.4275000070896001E-9</c:v>
                </c:pt>
                <c:pt idx="7215">
                  <c:v>1.438400065723E-9</c:v>
                </c:pt>
                <c:pt idx="7216">
                  <c:v>1.4494000444286999E-9</c:v>
                </c:pt>
                <c:pt idx="7217">
                  <c:v>1.4539000003921001E-9</c:v>
                </c:pt>
                <c:pt idx="7218">
                  <c:v>1.4307000029134999E-9</c:v>
                </c:pt>
                <c:pt idx="7219">
                  <c:v>1.4429000216865E-9</c:v>
                </c:pt>
                <c:pt idx="7220">
                  <c:v>1.4565000316934999E-9</c:v>
                </c:pt>
                <c:pt idx="7221">
                  <c:v>1.4429000216865E-9</c:v>
                </c:pt>
                <c:pt idx="7222">
                  <c:v>1.4345999943544001E-9</c:v>
                </c:pt>
                <c:pt idx="7223">
                  <c:v>1.4262000469499999E-9</c:v>
                </c:pt>
                <c:pt idx="7224">
                  <c:v>1.4397000258626E-9</c:v>
                </c:pt>
                <c:pt idx="7225">
                  <c:v>1.4307000029134999E-9</c:v>
                </c:pt>
                <c:pt idx="7226">
                  <c:v>1.4377999901782E-9</c:v>
                </c:pt>
                <c:pt idx="7227">
                  <c:v>1.4333000342148001E-9</c:v>
                </c:pt>
                <c:pt idx="7228">
                  <c:v>1.4307000029134999E-9</c:v>
                </c:pt>
                <c:pt idx="7229">
                  <c:v>1.4391000613401E-9</c:v>
                </c:pt>
                <c:pt idx="7230">
                  <c:v>1.4191000596853E-9</c:v>
                </c:pt>
                <c:pt idx="7231">
                  <c:v>1.4307000029134999E-9</c:v>
                </c:pt>
                <c:pt idx="7232">
                  <c:v>1.4275000070896001E-9</c:v>
                </c:pt>
                <c:pt idx="7233">
                  <c:v>1.4301000383909001E-9</c:v>
                </c:pt>
                <c:pt idx="7234">
                  <c:v>1.444899977443E-9</c:v>
                </c:pt>
                <c:pt idx="7235">
                  <c:v>1.4441999818259999E-9</c:v>
                </c:pt>
                <c:pt idx="7236">
                  <c:v>1.4333000342148001E-9</c:v>
                </c:pt>
                <c:pt idx="7237">
                  <c:v>1.4320000740753E-9</c:v>
                </c:pt>
                <c:pt idx="7238">
                  <c:v>1.4416999816191E-9</c:v>
                </c:pt>
                <c:pt idx="7239">
                  <c:v>1.4243000112657E-9</c:v>
                </c:pt>
                <c:pt idx="7240">
                  <c:v>1.4338999987373001E-9</c:v>
                </c:pt>
                <c:pt idx="7241">
                  <c:v>1.4288000782514E-9</c:v>
                </c:pt>
                <c:pt idx="7242">
                  <c:v>1.4236000156486999E-9</c:v>
                </c:pt>
                <c:pt idx="7243">
                  <c:v>1.4243000112657E-9</c:v>
                </c:pt>
                <c:pt idx="7244">
                  <c:v>1.4441999818259999E-9</c:v>
                </c:pt>
                <c:pt idx="7245">
                  <c:v>1.4301000383909001E-9</c:v>
                </c:pt>
                <c:pt idx="7246">
                  <c:v>1.4404000214796001E-9</c:v>
                </c:pt>
                <c:pt idx="7247">
                  <c:v>1.4507000045682999E-9</c:v>
                </c:pt>
                <c:pt idx="7248">
                  <c:v>1.4338999987373001E-9</c:v>
                </c:pt>
                <c:pt idx="7249">
                  <c:v>1.4243000112657E-9</c:v>
                </c:pt>
                <c:pt idx="7250">
                  <c:v>1.4345999943544001E-9</c:v>
                </c:pt>
                <c:pt idx="7251">
                  <c:v>1.4429000216865E-9</c:v>
                </c:pt>
                <c:pt idx="7252">
                  <c:v>1.4345999943544001E-9</c:v>
                </c:pt>
                <c:pt idx="7253">
                  <c:v>1.4359000655161999E-9</c:v>
                </c:pt>
                <c:pt idx="7254">
                  <c:v>1.4507000045682999E-9</c:v>
                </c:pt>
                <c:pt idx="7255">
                  <c:v>1.4397000258626E-9</c:v>
                </c:pt>
                <c:pt idx="7256">
                  <c:v>1.4404000214796001E-9</c:v>
                </c:pt>
                <c:pt idx="7257">
                  <c:v>1.4345999943544001E-9</c:v>
                </c:pt>
                <c:pt idx="7258">
                  <c:v>1.4513000801131001E-9</c:v>
                </c:pt>
                <c:pt idx="7259">
                  <c:v>1.4507000045682999E-9</c:v>
                </c:pt>
                <c:pt idx="7260">
                  <c:v>1.444899977443E-9</c:v>
                </c:pt>
                <c:pt idx="7261">
                  <c:v>1.4500000089511999E-9</c:v>
                </c:pt>
                <c:pt idx="7262">
                  <c:v>1.4345999943544001E-9</c:v>
                </c:pt>
                <c:pt idx="7263">
                  <c:v>1.4455000529878E-9</c:v>
                </c:pt>
                <c:pt idx="7264">
                  <c:v>1.4377999901782E-9</c:v>
                </c:pt>
                <c:pt idx="7265">
                  <c:v>1.4462000486049E-9</c:v>
                </c:pt>
                <c:pt idx="7266">
                  <c:v>1.4372000256557E-9</c:v>
                </c:pt>
                <c:pt idx="7267">
                  <c:v>1.4338999987373001E-9</c:v>
                </c:pt>
                <c:pt idx="7268">
                  <c:v>1.4429000216865E-9</c:v>
                </c:pt>
                <c:pt idx="7269">
                  <c:v>1.4365000300386999E-9</c:v>
                </c:pt>
                <c:pt idx="7270">
                  <c:v>1.4352000698992E-9</c:v>
                </c:pt>
                <c:pt idx="7271">
                  <c:v>1.4288000782514E-9</c:v>
                </c:pt>
                <c:pt idx="7272">
                  <c:v>1.4275000070896001E-9</c:v>
                </c:pt>
                <c:pt idx="7273">
                  <c:v>1.4262000469499999E-9</c:v>
                </c:pt>
                <c:pt idx="7274">
                  <c:v>1.4166000594784001E-9</c:v>
                </c:pt>
                <c:pt idx="7275">
                  <c:v>1.4280999716121001E-9</c:v>
                </c:pt>
                <c:pt idx="7276">
                  <c:v>1.4166000594784001E-9</c:v>
                </c:pt>
                <c:pt idx="7277">
                  <c:v>1.4179000196179E-9</c:v>
                </c:pt>
                <c:pt idx="7278">
                  <c:v>1.4269000425671001E-9</c:v>
                </c:pt>
                <c:pt idx="7279">
                  <c:v>1.4179000196179E-9</c:v>
                </c:pt>
                <c:pt idx="7280">
                  <c:v>1.4191000596853E-9</c:v>
                </c:pt>
                <c:pt idx="7281">
                  <c:v>1.4095000722136001E-9</c:v>
                </c:pt>
                <c:pt idx="7282">
                  <c:v>1.4082000010518E-9</c:v>
                </c:pt>
                <c:pt idx="7283">
                  <c:v>1.4088000765966E-9</c:v>
                </c:pt>
                <c:pt idx="7284">
                  <c:v>1.4172000240009001E-9</c:v>
                </c:pt>
                <c:pt idx="7285">
                  <c:v>1.4216999799643E-9</c:v>
                </c:pt>
                <c:pt idx="7286">
                  <c:v>1.4055999697504E-9</c:v>
                </c:pt>
                <c:pt idx="7287">
                  <c:v>1.4166000594784001E-9</c:v>
                </c:pt>
                <c:pt idx="7288">
                  <c:v>1.4198000553022999E-9</c:v>
                </c:pt>
                <c:pt idx="7289">
                  <c:v>1.4095000722136001E-9</c:v>
                </c:pt>
                <c:pt idx="7290">
                  <c:v>1.4216999799643E-9</c:v>
                </c:pt>
                <c:pt idx="7291">
                  <c:v>1.4101000367361001E-9</c:v>
                </c:pt>
                <c:pt idx="7292">
                  <c:v>1.3986000135802E-9</c:v>
                </c:pt>
                <c:pt idx="7293">
                  <c:v>1.4280999716121001E-9</c:v>
                </c:pt>
                <c:pt idx="7294">
                  <c:v>1.4198000553022999E-9</c:v>
                </c:pt>
                <c:pt idx="7295">
                  <c:v>1.414000028177E-9</c:v>
                </c:pt>
                <c:pt idx="7296">
                  <c:v>1.4184999841405E-9</c:v>
                </c:pt>
                <c:pt idx="7297">
                  <c:v>1.4179000196179E-9</c:v>
                </c:pt>
                <c:pt idx="7298">
                  <c:v>1.4262000469499999E-9</c:v>
                </c:pt>
                <c:pt idx="7299">
                  <c:v>1.4269000425671001E-9</c:v>
                </c:pt>
                <c:pt idx="7300">
                  <c:v>1.4043000096109001E-9</c:v>
                </c:pt>
                <c:pt idx="7301">
                  <c:v>1.4030999695435999E-9</c:v>
                </c:pt>
                <c:pt idx="7302">
                  <c:v>1.4198000553022999E-9</c:v>
                </c:pt>
                <c:pt idx="7303">
                  <c:v>1.4216999799643E-9</c:v>
                </c:pt>
                <c:pt idx="7304">
                  <c:v>1.4198000553022999E-9</c:v>
                </c:pt>
                <c:pt idx="7305">
                  <c:v>1.4204000198247999E-9</c:v>
                </c:pt>
                <c:pt idx="7306">
                  <c:v>1.4294000427739E-9</c:v>
                </c:pt>
                <c:pt idx="7307">
                  <c:v>1.4050000052279E-9</c:v>
                </c:pt>
                <c:pt idx="7308">
                  <c:v>1.4030999695435999E-9</c:v>
                </c:pt>
                <c:pt idx="7309">
                  <c:v>1.4082000010518E-9</c:v>
                </c:pt>
                <c:pt idx="7310">
                  <c:v>1.4088000765966E-9</c:v>
                </c:pt>
                <c:pt idx="7311">
                  <c:v>1.4179000196179E-9</c:v>
                </c:pt>
                <c:pt idx="7312">
                  <c:v>1.4191000596853E-9</c:v>
                </c:pt>
                <c:pt idx="7313">
                  <c:v>1.4280999716121001E-9</c:v>
                </c:pt>
                <c:pt idx="7314">
                  <c:v>1.4275000070896001E-9</c:v>
                </c:pt>
                <c:pt idx="7315">
                  <c:v>1.4184999841405E-9</c:v>
                </c:pt>
                <c:pt idx="7316">
                  <c:v>1.4108000323532001E-9</c:v>
                </c:pt>
                <c:pt idx="7317">
                  <c:v>1.4127000680374999E-9</c:v>
                </c:pt>
                <c:pt idx="7318">
                  <c:v>1.4055999697504E-9</c:v>
                </c:pt>
                <c:pt idx="7319">
                  <c:v>1.3986000135802E-9</c:v>
                </c:pt>
                <c:pt idx="7320">
                  <c:v>1.414000028177E-9</c:v>
                </c:pt>
                <c:pt idx="7321">
                  <c:v>1.4216999799643E-9</c:v>
                </c:pt>
                <c:pt idx="7322">
                  <c:v>1.4211000154418E-9</c:v>
                </c:pt>
                <c:pt idx="7323">
                  <c:v>1.4145999926996001E-9</c:v>
                </c:pt>
                <c:pt idx="7324">
                  <c:v>1.3973000534406E-9</c:v>
                </c:pt>
                <c:pt idx="7325">
                  <c:v>1.4127000680374999E-9</c:v>
                </c:pt>
                <c:pt idx="7326">
                  <c:v>1.4088000765966E-9</c:v>
                </c:pt>
                <c:pt idx="7327">
                  <c:v>1.4184999841405E-9</c:v>
                </c:pt>
                <c:pt idx="7328">
                  <c:v>1.4082000010518E-9</c:v>
                </c:pt>
                <c:pt idx="7329">
                  <c:v>1.4172000240009001E-9</c:v>
                </c:pt>
                <c:pt idx="7330">
                  <c:v>1.4088000765966E-9</c:v>
                </c:pt>
                <c:pt idx="7331">
                  <c:v>1.4055999697504E-9</c:v>
                </c:pt>
                <c:pt idx="7332">
                  <c:v>1.4179000196179E-9</c:v>
                </c:pt>
                <c:pt idx="7333">
                  <c:v>1.4211000154418E-9</c:v>
                </c:pt>
                <c:pt idx="7334">
                  <c:v>1.4172000240009001E-9</c:v>
                </c:pt>
                <c:pt idx="7335">
                  <c:v>1.4088000765966E-9</c:v>
                </c:pt>
                <c:pt idx="7336">
                  <c:v>1.4108000323532001E-9</c:v>
                </c:pt>
                <c:pt idx="7337">
                  <c:v>1.4184999841405E-9</c:v>
                </c:pt>
                <c:pt idx="7338">
                  <c:v>1.4313999985305E-9</c:v>
                </c:pt>
                <c:pt idx="7339">
                  <c:v>1.4275000070896001E-9</c:v>
                </c:pt>
                <c:pt idx="7340">
                  <c:v>1.4301000383909001E-9</c:v>
                </c:pt>
                <c:pt idx="7341">
                  <c:v>1.4216999799643E-9</c:v>
                </c:pt>
                <c:pt idx="7342">
                  <c:v>1.4076000365293E-9</c:v>
                </c:pt>
                <c:pt idx="7343">
                  <c:v>1.4172000240009001E-9</c:v>
                </c:pt>
                <c:pt idx="7344">
                  <c:v>1.4275000070896001E-9</c:v>
                </c:pt>
                <c:pt idx="7345">
                  <c:v>1.4236000156486999E-9</c:v>
                </c:pt>
                <c:pt idx="7346">
                  <c:v>1.4248999757882E-9</c:v>
                </c:pt>
                <c:pt idx="7347">
                  <c:v>1.4275000070896001E-9</c:v>
                </c:pt>
                <c:pt idx="7348">
                  <c:v>1.4191000596853E-9</c:v>
                </c:pt>
                <c:pt idx="7349">
                  <c:v>1.4198000553022999E-9</c:v>
                </c:pt>
                <c:pt idx="7350">
                  <c:v>1.4230000511262E-9</c:v>
                </c:pt>
                <c:pt idx="7351">
                  <c:v>1.4120999924927E-9</c:v>
                </c:pt>
                <c:pt idx="7352">
                  <c:v>1.4166000594784001E-9</c:v>
                </c:pt>
                <c:pt idx="7353">
                  <c:v>1.4262000469499999E-9</c:v>
                </c:pt>
                <c:pt idx="7354">
                  <c:v>1.4294000427739E-9</c:v>
                </c:pt>
                <c:pt idx="7355">
                  <c:v>1.4127000680374999E-9</c:v>
                </c:pt>
                <c:pt idx="7356">
                  <c:v>1.3966000578236001E-9</c:v>
                </c:pt>
                <c:pt idx="7357">
                  <c:v>1.4055999697504E-9</c:v>
                </c:pt>
                <c:pt idx="7358">
                  <c:v>1.4063000763897999E-9</c:v>
                </c:pt>
                <c:pt idx="7359">
                  <c:v>1.4023999739264999E-9</c:v>
                </c:pt>
                <c:pt idx="7360">
                  <c:v>1.4198000553022999E-9</c:v>
                </c:pt>
                <c:pt idx="7361">
                  <c:v>1.4152999883166E-9</c:v>
                </c:pt>
                <c:pt idx="7362">
                  <c:v>1.4082000010518E-9</c:v>
                </c:pt>
                <c:pt idx="7363">
                  <c:v>1.4184999841405E-9</c:v>
                </c:pt>
                <c:pt idx="7364">
                  <c:v>1.414000028177E-9</c:v>
                </c:pt>
                <c:pt idx="7365">
                  <c:v>1.3991999781027E-9</c:v>
                </c:pt>
                <c:pt idx="7366">
                  <c:v>1.4088000765966E-9</c:v>
                </c:pt>
                <c:pt idx="7367">
                  <c:v>1.4184999841405E-9</c:v>
                </c:pt>
                <c:pt idx="7368">
                  <c:v>1.4069000409122999E-9</c:v>
                </c:pt>
                <c:pt idx="7369">
                  <c:v>1.4166000594784001E-9</c:v>
                </c:pt>
                <c:pt idx="7370">
                  <c:v>1.4023999739264999E-9</c:v>
                </c:pt>
                <c:pt idx="7371">
                  <c:v>1.4113999968757001E-9</c:v>
                </c:pt>
                <c:pt idx="7372">
                  <c:v>1.3998000536474999E-9</c:v>
                </c:pt>
                <c:pt idx="7373">
                  <c:v>1.4127000680374999E-9</c:v>
                </c:pt>
                <c:pt idx="7374">
                  <c:v>1.4018000094039999E-9</c:v>
                </c:pt>
                <c:pt idx="7375">
                  <c:v>1.3947000221393E-9</c:v>
                </c:pt>
                <c:pt idx="7376">
                  <c:v>1.4043000096109001E-9</c:v>
                </c:pt>
                <c:pt idx="7377">
                  <c:v>1.3934000619997001E-9</c:v>
                </c:pt>
                <c:pt idx="7378">
                  <c:v>1.4005000492645E-9</c:v>
                </c:pt>
                <c:pt idx="7379">
                  <c:v>1.4113999968757001E-9</c:v>
                </c:pt>
                <c:pt idx="7380">
                  <c:v>1.3991999781027E-9</c:v>
                </c:pt>
                <c:pt idx="7381">
                  <c:v>1.4043000096109001E-9</c:v>
                </c:pt>
                <c:pt idx="7382">
                  <c:v>1.4018000094039999E-9</c:v>
                </c:pt>
                <c:pt idx="7383">
                  <c:v>1.3838000745281E-9</c:v>
                </c:pt>
                <c:pt idx="7384">
                  <c:v>1.4055999697504E-9</c:v>
                </c:pt>
                <c:pt idx="7385">
                  <c:v>1.4030999695435999E-9</c:v>
                </c:pt>
                <c:pt idx="7386">
                  <c:v>1.3941000576168E-9</c:v>
                </c:pt>
                <c:pt idx="7387">
                  <c:v>1.3902000661758999E-9</c:v>
                </c:pt>
                <c:pt idx="7388">
                  <c:v>1.3986000135802E-9</c:v>
                </c:pt>
                <c:pt idx="7389">
                  <c:v>1.3856999991901001E-9</c:v>
                </c:pt>
                <c:pt idx="7390">
                  <c:v>1.3715000246606E-9</c:v>
                </c:pt>
                <c:pt idx="7391">
                  <c:v>1.3863000747349001E-9</c:v>
                </c:pt>
                <c:pt idx="7392">
                  <c:v>1.3973000534406E-9</c:v>
                </c:pt>
                <c:pt idx="7393">
                  <c:v>1.4043000096109001E-9</c:v>
                </c:pt>
                <c:pt idx="7394">
                  <c:v>1.3831000789110999E-9</c:v>
                </c:pt>
                <c:pt idx="7395">
                  <c:v>1.370200064521E-9</c:v>
                </c:pt>
                <c:pt idx="7396">
                  <c:v>1.3876000348745001E-9</c:v>
                </c:pt>
                <c:pt idx="7397">
                  <c:v>1.3908000306984001E-9</c:v>
                </c:pt>
                <c:pt idx="7398">
                  <c:v>1.3741000559619E-9</c:v>
                </c:pt>
                <c:pt idx="7399">
                  <c:v>1.3759999806239999E-9</c:v>
                </c:pt>
                <c:pt idx="7400">
                  <c:v>1.374800051579E-9</c:v>
                </c:pt>
                <c:pt idx="7401">
                  <c:v>1.3838000745281E-9</c:v>
                </c:pt>
                <c:pt idx="7402">
                  <c:v>1.3727999848000999E-9</c:v>
                </c:pt>
                <c:pt idx="7403">
                  <c:v>1.3818000077492E-9</c:v>
                </c:pt>
                <c:pt idx="7404">
                  <c:v>1.3915000263154E-9</c:v>
                </c:pt>
                <c:pt idx="7405">
                  <c:v>1.3870000703520001E-9</c:v>
                </c:pt>
                <c:pt idx="7406">
                  <c:v>1.3741000559619E-9</c:v>
                </c:pt>
                <c:pt idx="7407">
                  <c:v>1.3818000077492E-9</c:v>
                </c:pt>
                <c:pt idx="7408">
                  <c:v>1.3825000033662999E-9</c:v>
                </c:pt>
                <c:pt idx="7409">
                  <c:v>1.3722000202775999E-9</c:v>
                </c:pt>
                <c:pt idx="7410">
                  <c:v>1.3734999804171E-9</c:v>
                </c:pt>
                <c:pt idx="7411">
                  <c:v>1.3759999806239999E-9</c:v>
                </c:pt>
                <c:pt idx="7412">
                  <c:v>1.3902000661758999E-9</c:v>
                </c:pt>
                <c:pt idx="7413">
                  <c:v>1.3825000033662999E-9</c:v>
                </c:pt>
                <c:pt idx="7414">
                  <c:v>1.3915000263154E-9</c:v>
                </c:pt>
                <c:pt idx="7415">
                  <c:v>1.3908000306984001E-9</c:v>
                </c:pt>
                <c:pt idx="7416">
                  <c:v>1.3863000747349001E-9</c:v>
                </c:pt>
                <c:pt idx="7417">
                  <c:v>1.3805000476097001E-9</c:v>
                </c:pt>
                <c:pt idx="7418">
                  <c:v>1.3934000619997001E-9</c:v>
                </c:pt>
                <c:pt idx="7419">
                  <c:v>1.4043000096109001E-9</c:v>
                </c:pt>
                <c:pt idx="7420">
                  <c:v>1.3973000534406E-9</c:v>
                </c:pt>
                <c:pt idx="7421">
                  <c:v>1.3991999781027E-9</c:v>
                </c:pt>
                <c:pt idx="7422">
                  <c:v>1.3979000179631E-9</c:v>
                </c:pt>
                <c:pt idx="7423">
                  <c:v>1.4030999695435999E-9</c:v>
                </c:pt>
                <c:pt idx="7424">
                  <c:v>1.4005000492645E-9</c:v>
                </c:pt>
                <c:pt idx="7425">
                  <c:v>1.3759999806239999E-9</c:v>
                </c:pt>
                <c:pt idx="7426">
                  <c:v>1.3856999991901001E-9</c:v>
                </c:pt>
                <c:pt idx="7427">
                  <c:v>1.3941000576168E-9</c:v>
                </c:pt>
                <c:pt idx="7428">
                  <c:v>1.3844000390506E-9</c:v>
                </c:pt>
                <c:pt idx="7429">
                  <c:v>1.374800051579E-9</c:v>
                </c:pt>
                <c:pt idx="7430">
                  <c:v>1.3863000747349001E-9</c:v>
                </c:pt>
                <c:pt idx="7431">
                  <c:v>1.3902000661758999E-9</c:v>
                </c:pt>
                <c:pt idx="7432">
                  <c:v>1.3883000304914999E-9</c:v>
                </c:pt>
                <c:pt idx="7433">
                  <c:v>1.3973000534406E-9</c:v>
                </c:pt>
                <c:pt idx="7434">
                  <c:v>1.3888999950139999E-9</c:v>
                </c:pt>
                <c:pt idx="7435">
                  <c:v>1.3902000661758999E-9</c:v>
                </c:pt>
                <c:pt idx="7436">
                  <c:v>1.3863000747349001E-9</c:v>
                </c:pt>
                <c:pt idx="7437">
                  <c:v>1.3888999950139999E-9</c:v>
                </c:pt>
                <c:pt idx="7438">
                  <c:v>1.3920999908379E-9</c:v>
                </c:pt>
                <c:pt idx="7439">
                  <c:v>1.3966000578236001E-9</c:v>
                </c:pt>
                <c:pt idx="7440">
                  <c:v>1.4088000765966E-9</c:v>
                </c:pt>
                <c:pt idx="7441">
                  <c:v>1.3876000348745001E-9</c:v>
                </c:pt>
                <c:pt idx="7442">
                  <c:v>1.3888999950139999E-9</c:v>
                </c:pt>
                <c:pt idx="7443">
                  <c:v>1.401100013787E-9</c:v>
                </c:pt>
                <c:pt idx="7444">
                  <c:v>1.3941000576168E-9</c:v>
                </c:pt>
                <c:pt idx="7445">
                  <c:v>1.4005000492645E-9</c:v>
                </c:pt>
                <c:pt idx="7446">
                  <c:v>1.3920999908379E-9</c:v>
                </c:pt>
                <c:pt idx="7447">
                  <c:v>1.3831000789110999E-9</c:v>
                </c:pt>
                <c:pt idx="7448">
                  <c:v>1.3793000075423999E-9</c:v>
                </c:pt>
                <c:pt idx="7449">
                  <c:v>1.3773000517858E-9</c:v>
                </c:pt>
                <c:pt idx="7450">
                  <c:v>1.3927999864549001E-9</c:v>
                </c:pt>
                <c:pt idx="7451">
                  <c:v>1.3934000619997001E-9</c:v>
                </c:pt>
                <c:pt idx="7452">
                  <c:v>1.3838000745281E-9</c:v>
                </c:pt>
                <c:pt idx="7453">
                  <c:v>1.3920999908379E-9</c:v>
                </c:pt>
                <c:pt idx="7454">
                  <c:v>1.401100013787E-9</c:v>
                </c:pt>
                <c:pt idx="7455">
                  <c:v>1.3973000534406E-9</c:v>
                </c:pt>
                <c:pt idx="7456">
                  <c:v>1.3927999864549001E-9</c:v>
                </c:pt>
                <c:pt idx="7457">
                  <c:v>1.3947000221393E-9</c:v>
                </c:pt>
                <c:pt idx="7458">
                  <c:v>1.3952999866618E-9</c:v>
                </c:pt>
                <c:pt idx="7459">
                  <c:v>1.3863000747349001E-9</c:v>
                </c:pt>
                <c:pt idx="7460">
                  <c:v>1.3780000474027999E-9</c:v>
                </c:pt>
                <c:pt idx="7461">
                  <c:v>1.3888999950139999E-9</c:v>
                </c:pt>
                <c:pt idx="7462">
                  <c:v>1.3870000703520001E-9</c:v>
                </c:pt>
                <c:pt idx="7463">
                  <c:v>1.3915000263154E-9</c:v>
                </c:pt>
                <c:pt idx="7464">
                  <c:v>1.3780000474027999E-9</c:v>
                </c:pt>
                <c:pt idx="7465">
                  <c:v>1.3734999804171E-9</c:v>
                </c:pt>
                <c:pt idx="7466">
                  <c:v>1.3825000033662999E-9</c:v>
                </c:pt>
                <c:pt idx="7467">
                  <c:v>1.3786000119254E-9</c:v>
                </c:pt>
                <c:pt idx="7468">
                  <c:v>1.3773000517858E-9</c:v>
                </c:pt>
                <c:pt idx="7469">
                  <c:v>1.3727999848000999E-9</c:v>
                </c:pt>
                <c:pt idx="7470">
                  <c:v>1.3831000789110999E-9</c:v>
                </c:pt>
                <c:pt idx="7471">
                  <c:v>1.3920999908379E-9</c:v>
                </c:pt>
                <c:pt idx="7472">
                  <c:v>1.3927999864549001E-9</c:v>
                </c:pt>
                <c:pt idx="7473">
                  <c:v>1.3895000705587999E-9</c:v>
                </c:pt>
                <c:pt idx="7474">
                  <c:v>1.3818000077492E-9</c:v>
                </c:pt>
                <c:pt idx="7475">
                  <c:v>1.3838000745281E-9</c:v>
                </c:pt>
                <c:pt idx="7476">
                  <c:v>1.3754000161015E-9</c:v>
                </c:pt>
                <c:pt idx="7477">
                  <c:v>1.3838000745281E-9</c:v>
                </c:pt>
                <c:pt idx="7478">
                  <c:v>1.3831000789110999E-9</c:v>
                </c:pt>
                <c:pt idx="7479">
                  <c:v>1.370200064521E-9</c:v>
                </c:pt>
                <c:pt idx="7480">
                  <c:v>1.3727999848000999E-9</c:v>
                </c:pt>
                <c:pt idx="7481">
                  <c:v>1.3831000789110999E-9</c:v>
                </c:pt>
                <c:pt idx="7482">
                  <c:v>1.3920999908379E-9</c:v>
                </c:pt>
                <c:pt idx="7483">
                  <c:v>1.3831000789110999E-9</c:v>
                </c:pt>
                <c:pt idx="7484">
                  <c:v>1.3683000288367E-9</c:v>
                </c:pt>
                <c:pt idx="7485">
                  <c:v>1.3555000455412001E-9</c:v>
                </c:pt>
                <c:pt idx="7486">
                  <c:v>1.3619000371889001E-9</c:v>
                </c:pt>
                <c:pt idx="7487">
                  <c:v>1.3722000202775999E-9</c:v>
                </c:pt>
                <c:pt idx="7488">
                  <c:v>1.3683000288367E-9</c:v>
                </c:pt>
                <c:pt idx="7489">
                  <c:v>1.3625000017115E-9</c:v>
                </c:pt>
                <c:pt idx="7490">
                  <c:v>1.3677000643142E-9</c:v>
                </c:pt>
                <c:pt idx="7491">
                  <c:v>1.3780000474027999E-9</c:v>
                </c:pt>
                <c:pt idx="7492">
                  <c:v>1.3759999806239999E-9</c:v>
                </c:pt>
                <c:pt idx="7493">
                  <c:v>1.3638000728733E-9</c:v>
                </c:pt>
                <c:pt idx="7494">
                  <c:v>1.3734999804171E-9</c:v>
                </c:pt>
                <c:pt idx="7495">
                  <c:v>1.3638000728733E-9</c:v>
                </c:pt>
                <c:pt idx="7496">
                  <c:v>1.374800051579E-9</c:v>
                </c:pt>
                <c:pt idx="7497">
                  <c:v>1.3838000745281E-9</c:v>
                </c:pt>
                <c:pt idx="7498">
                  <c:v>1.3812000432267E-9</c:v>
                </c:pt>
                <c:pt idx="7499">
                  <c:v>1.3645000684902999E-9</c:v>
                </c:pt>
                <c:pt idx="7500">
                  <c:v>1.3759999806239999E-9</c:v>
                </c:pt>
                <c:pt idx="7501">
                  <c:v>1.3690000244537001E-9</c:v>
                </c:pt>
                <c:pt idx="7502">
                  <c:v>1.3766999762410001E-9</c:v>
                </c:pt>
                <c:pt idx="7503">
                  <c:v>1.3683000288367E-9</c:v>
                </c:pt>
                <c:pt idx="7504">
                  <c:v>1.3566999745862001E-9</c:v>
                </c:pt>
                <c:pt idx="7505">
                  <c:v>1.3573999702032E-9</c:v>
                </c:pt>
                <c:pt idx="7506">
                  <c:v>1.3566999745862001E-9</c:v>
                </c:pt>
                <c:pt idx="7507">
                  <c:v>1.3522000186227999E-9</c:v>
                </c:pt>
                <c:pt idx="7508">
                  <c:v>1.3677000643142E-9</c:v>
                </c:pt>
                <c:pt idx="7509">
                  <c:v>1.3690000244537001E-9</c:v>
                </c:pt>
                <c:pt idx="7510">
                  <c:v>1.3593000058875999E-9</c:v>
                </c:pt>
                <c:pt idx="7511">
                  <c:v>1.3509000584833001E-9</c:v>
                </c:pt>
                <c:pt idx="7512">
                  <c:v>1.3606000770494E-9</c:v>
                </c:pt>
                <c:pt idx="7513">
                  <c:v>1.3573999702032E-9</c:v>
                </c:pt>
                <c:pt idx="7514">
                  <c:v>1.3463999914975001E-9</c:v>
                </c:pt>
                <c:pt idx="7515">
                  <c:v>1.3529000142398E-9</c:v>
                </c:pt>
                <c:pt idx="7516">
                  <c:v>1.3638000728733E-9</c:v>
                </c:pt>
                <c:pt idx="7517">
                  <c:v>1.3497000184159E-9</c:v>
                </c:pt>
                <c:pt idx="7518">
                  <c:v>1.3587000413650999E-9</c:v>
                </c:pt>
                <c:pt idx="7519">
                  <c:v>1.3561000100637001E-9</c:v>
                </c:pt>
                <c:pt idx="7520">
                  <c:v>1.3516000541002999E-9</c:v>
                </c:pt>
                <c:pt idx="7521">
                  <c:v>1.3600000015046E-9</c:v>
                </c:pt>
                <c:pt idx="7522">
                  <c:v>1.3638000728733E-9</c:v>
                </c:pt>
                <c:pt idx="7523">
                  <c:v>1.3522000186227999E-9</c:v>
                </c:pt>
                <c:pt idx="7524">
                  <c:v>1.3670000686972001E-9</c:v>
                </c:pt>
                <c:pt idx="7525">
                  <c:v>1.3573999702032E-9</c:v>
                </c:pt>
                <c:pt idx="7526">
                  <c:v>1.3631999973285001E-9</c:v>
                </c:pt>
                <c:pt idx="7527">
                  <c:v>1.3663999931523999E-9</c:v>
                </c:pt>
                <c:pt idx="7528">
                  <c:v>1.3445000668355E-9</c:v>
                </c:pt>
                <c:pt idx="7529">
                  <c:v>1.3431999956737001E-9</c:v>
                </c:pt>
                <c:pt idx="7530">
                  <c:v>1.3470999871146E-9</c:v>
                </c:pt>
                <c:pt idx="7531">
                  <c:v>1.3625000017115E-9</c:v>
                </c:pt>
                <c:pt idx="7532">
                  <c:v>1.3490000227989001E-9</c:v>
                </c:pt>
                <c:pt idx="7533">
                  <c:v>1.3587000413650999E-9</c:v>
                </c:pt>
                <c:pt idx="7534">
                  <c:v>1.3548000499242E-9</c:v>
                </c:pt>
                <c:pt idx="7535">
                  <c:v>1.3600000015046E-9</c:v>
                </c:pt>
                <c:pt idx="7536">
                  <c:v>1.3509000584833001E-9</c:v>
                </c:pt>
                <c:pt idx="7537">
                  <c:v>1.3490000227989001E-9</c:v>
                </c:pt>
                <c:pt idx="7538">
                  <c:v>1.3502999829385001E-9</c:v>
                </c:pt>
                <c:pt idx="7539">
                  <c:v>1.3638000728733E-9</c:v>
                </c:pt>
                <c:pt idx="7540">
                  <c:v>1.3529000142398E-9</c:v>
                </c:pt>
                <c:pt idx="7541">
                  <c:v>1.3656999975352999E-9</c:v>
                </c:pt>
                <c:pt idx="7542">
                  <c:v>1.3541999743794E-9</c:v>
                </c:pt>
                <c:pt idx="7543">
                  <c:v>1.3573999702032E-9</c:v>
                </c:pt>
                <c:pt idx="7544">
                  <c:v>1.3497000184159E-9</c:v>
                </c:pt>
                <c:pt idx="7545">
                  <c:v>1.3534999787623E-9</c:v>
                </c:pt>
                <c:pt idx="7546">
                  <c:v>1.3509000584833001E-9</c:v>
                </c:pt>
                <c:pt idx="7547">
                  <c:v>1.3566999745862001E-9</c:v>
                </c:pt>
                <c:pt idx="7548">
                  <c:v>1.3638000728733E-9</c:v>
                </c:pt>
                <c:pt idx="7549">
                  <c:v>1.3631999973285001E-9</c:v>
                </c:pt>
                <c:pt idx="7550">
                  <c:v>1.3638000728733E-9</c:v>
                </c:pt>
                <c:pt idx="7551">
                  <c:v>1.3477000626594E-9</c:v>
                </c:pt>
                <c:pt idx="7552">
                  <c:v>1.3470999871146E-9</c:v>
                </c:pt>
                <c:pt idx="7553">
                  <c:v>1.3580000457479999E-9</c:v>
                </c:pt>
                <c:pt idx="7554">
                  <c:v>1.3484000582763999E-9</c:v>
                </c:pt>
                <c:pt idx="7555">
                  <c:v>1.3631999973285001E-9</c:v>
                </c:pt>
                <c:pt idx="7556">
                  <c:v>1.3529000142398E-9</c:v>
                </c:pt>
                <c:pt idx="7557">
                  <c:v>1.3509000584833001E-9</c:v>
                </c:pt>
                <c:pt idx="7558">
                  <c:v>1.3470999871146E-9</c:v>
                </c:pt>
                <c:pt idx="7559">
                  <c:v>1.3497000184159E-9</c:v>
                </c:pt>
                <c:pt idx="7560">
                  <c:v>1.3580000457479999E-9</c:v>
                </c:pt>
                <c:pt idx="7561">
                  <c:v>1.3497000184159E-9</c:v>
                </c:pt>
                <c:pt idx="7562">
                  <c:v>1.3502999829385001E-9</c:v>
                </c:pt>
                <c:pt idx="7563">
                  <c:v>1.3690000244537001E-9</c:v>
                </c:pt>
                <c:pt idx="7564">
                  <c:v>1.3606000770494E-9</c:v>
                </c:pt>
                <c:pt idx="7565">
                  <c:v>1.3516000541002999E-9</c:v>
                </c:pt>
                <c:pt idx="7566">
                  <c:v>1.3593000058875999E-9</c:v>
                </c:pt>
                <c:pt idx="7567">
                  <c:v>1.3458000269750001E-9</c:v>
                </c:pt>
                <c:pt idx="7568">
                  <c:v>1.3580000457479999E-9</c:v>
                </c:pt>
                <c:pt idx="7569">
                  <c:v>1.3555000455412001E-9</c:v>
                </c:pt>
                <c:pt idx="7570">
                  <c:v>1.3561000100637001E-9</c:v>
                </c:pt>
                <c:pt idx="7571">
                  <c:v>1.3426000311511999E-9</c:v>
                </c:pt>
                <c:pt idx="7572">
                  <c:v>1.3625000017115E-9</c:v>
                </c:pt>
                <c:pt idx="7573">
                  <c:v>1.3502999829385001E-9</c:v>
                </c:pt>
                <c:pt idx="7574">
                  <c:v>1.3587000413650999E-9</c:v>
                </c:pt>
                <c:pt idx="7575">
                  <c:v>1.3619000371889001E-9</c:v>
                </c:pt>
                <c:pt idx="7576">
                  <c:v>1.3509000584833001E-9</c:v>
                </c:pt>
                <c:pt idx="7577">
                  <c:v>1.3612000415719E-9</c:v>
                </c:pt>
                <c:pt idx="7578">
                  <c:v>1.3534999787623E-9</c:v>
                </c:pt>
                <c:pt idx="7579">
                  <c:v>1.3619000371889001E-9</c:v>
                </c:pt>
                <c:pt idx="7580">
                  <c:v>1.3548000499242E-9</c:v>
                </c:pt>
                <c:pt idx="7581">
                  <c:v>1.3638000728733E-9</c:v>
                </c:pt>
                <c:pt idx="7582">
                  <c:v>1.3541999743794E-9</c:v>
                </c:pt>
                <c:pt idx="7583">
                  <c:v>1.3470999871146E-9</c:v>
                </c:pt>
                <c:pt idx="7584">
                  <c:v>1.3548000499242E-9</c:v>
                </c:pt>
                <c:pt idx="7585">
                  <c:v>1.3709000601381E-9</c:v>
                </c:pt>
                <c:pt idx="7586">
                  <c:v>1.3638000728733E-9</c:v>
                </c:pt>
                <c:pt idx="7587">
                  <c:v>1.3631999973285001E-9</c:v>
                </c:pt>
                <c:pt idx="7588">
                  <c:v>1.3625000017115E-9</c:v>
                </c:pt>
                <c:pt idx="7589">
                  <c:v>1.3534999787623E-9</c:v>
                </c:pt>
                <c:pt idx="7590">
                  <c:v>1.3690000244537001E-9</c:v>
                </c:pt>
                <c:pt idx="7591">
                  <c:v>1.3695999889762001E-9</c:v>
                </c:pt>
                <c:pt idx="7592">
                  <c:v>1.3573999702032E-9</c:v>
                </c:pt>
                <c:pt idx="7593">
                  <c:v>1.3470999871146E-9</c:v>
                </c:pt>
                <c:pt idx="7594">
                  <c:v>1.3516000541002999E-9</c:v>
                </c:pt>
                <c:pt idx="7595">
                  <c:v>1.3458000269750001E-9</c:v>
                </c:pt>
                <c:pt idx="7596">
                  <c:v>1.3406999954668E-9</c:v>
                </c:pt>
                <c:pt idx="7597">
                  <c:v>1.3529000142398E-9</c:v>
                </c:pt>
                <c:pt idx="7598">
                  <c:v>1.3445000668355E-9</c:v>
                </c:pt>
                <c:pt idx="7599">
                  <c:v>1.3419000355340999E-9</c:v>
                </c:pt>
                <c:pt idx="7600">
                  <c:v>1.3509000584833001E-9</c:v>
                </c:pt>
                <c:pt idx="7601">
                  <c:v>1.3502999829385001E-9</c:v>
                </c:pt>
                <c:pt idx="7602">
                  <c:v>1.3394000353273001E-9</c:v>
                </c:pt>
                <c:pt idx="7603">
                  <c:v>1.3561000100637001E-9</c:v>
                </c:pt>
                <c:pt idx="7604">
                  <c:v>1.3555000455412001E-9</c:v>
                </c:pt>
                <c:pt idx="7605">
                  <c:v>1.3458000269750001E-9</c:v>
                </c:pt>
                <c:pt idx="7606">
                  <c:v>1.3362000395034E-9</c:v>
                </c:pt>
                <c:pt idx="7607">
                  <c:v>1.3522000186227999E-9</c:v>
                </c:pt>
                <c:pt idx="7608">
                  <c:v>1.3502999829385001E-9</c:v>
                </c:pt>
                <c:pt idx="7609">
                  <c:v>1.3497000184159E-9</c:v>
                </c:pt>
                <c:pt idx="7610">
                  <c:v>1.3399999998498001E-9</c:v>
                </c:pt>
                <c:pt idx="7611">
                  <c:v>1.3387000397103E-9</c:v>
                </c:pt>
                <c:pt idx="7612">
                  <c:v>1.3284000566215999E-9</c:v>
                </c:pt>
                <c:pt idx="7613">
                  <c:v>1.3348999683415999E-9</c:v>
                </c:pt>
                <c:pt idx="7614">
                  <c:v>1.3509000584833001E-9</c:v>
                </c:pt>
                <c:pt idx="7615">
                  <c:v>1.3419000355340999E-9</c:v>
                </c:pt>
                <c:pt idx="7616">
                  <c:v>1.3309999769007E-9</c:v>
                </c:pt>
                <c:pt idx="7617">
                  <c:v>1.3291000522386E-9</c:v>
                </c:pt>
                <c:pt idx="7618">
                  <c:v>1.3355000438863999E-9</c:v>
                </c:pt>
                <c:pt idx="7619">
                  <c:v>1.3252000607977001E-9</c:v>
                </c:pt>
                <c:pt idx="7620">
                  <c:v>1.3329000125850001E-9</c:v>
                </c:pt>
                <c:pt idx="7621">
                  <c:v>1.3368000040259E-9</c:v>
                </c:pt>
                <c:pt idx="7622">
                  <c:v>1.3169000334655999E-9</c:v>
                </c:pt>
                <c:pt idx="7623">
                  <c:v>1.3259000564148001E-9</c:v>
                </c:pt>
                <c:pt idx="7624">
                  <c:v>1.3329000125850001E-9</c:v>
                </c:pt>
                <c:pt idx="7625">
                  <c:v>1.3348999683415999E-9</c:v>
                </c:pt>
                <c:pt idx="7626">
                  <c:v>1.3355000438863999E-9</c:v>
                </c:pt>
                <c:pt idx="7627">
                  <c:v>1.3329000125850001E-9</c:v>
                </c:pt>
                <c:pt idx="7628">
                  <c:v>1.3252000607977001E-9</c:v>
                </c:pt>
                <c:pt idx="7629">
                  <c:v>1.3277999810768E-9</c:v>
                </c:pt>
                <c:pt idx="7630">
                  <c:v>1.3188000691500001E-9</c:v>
                </c:pt>
                <c:pt idx="7631">
                  <c:v>1.3084999750390001E-9</c:v>
                </c:pt>
                <c:pt idx="7632">
                  <c:v>1.3284000566215999E-9</c:v>
                </c:pt>
                <c:pt idx="7633">
                  <c:v>1.3188000691500001E-9</c:v>
                </c:pt>
                <c:pt idx="7634">
                  <c:v>1.3270999854598001E-9</c:v>
                </c:pt>
                <c:pt idx="7635">
                  <c:v>1.3259000564148001E-9</c:v>
                </c:pt>
                <c:pt idx="7636">
                  <c:v>1.3284000566215999E-9</c:v>
                </c:pt>
                <c:pt idx="7637">
                  <c:v>1.3348999683415999E-9</c:v>
                </c:pt>
                <c:pt idx="7638">
                  <c:v>1.3259000564148001E-9</c:v>
                </c:pt>
                <c:pt idx="7639">
                  <c:v>1.320699993812E-9</c:v>
                </c:pt>
                <c:pt idx="7640">
                  <c:v>1.3362000395034E-9</c:v>
                </c:pt>
                <c:pt idx="7641">
                  <c:v>1.3341999727245E-9</c:v>
                </c:pt>
                <c:pt idx="7642">
                  <c:v>1.3270999854598001E-9</c:v>
                </c:pt>
                <c:pt idx="7643">
                  <c:v>1.3259000564148001E-9</c:v>
                </c:pt>
                <c:pt idx="7644">
                  <c:v>1.3291000522386E-9</c:v>
                </c:pt>
                <c:pt idx="7645">
                  <c:v>1.3104000107234E-9</c:v>
                </c:pt>
                <c:pt idx="7646">
                  <c:v>1.3277999810768E-9</c:v>
                </c:pt>
                <c:pt idx="7647">
                  <c:v>1.3419000355340999E-9</c:v>
                </c:pt>
                <c:pt idx="7648">
                  <c:v>1.3406999954668E-9</c:v>
                </c:pt>
                <c:pt idx="7649">
                  <c:v>1.3270999854598001E-9</c:v>
                </c:pt>
                <c:pt idx="7650">
                  <c:v>1.3373999685484E-9</c:v>
                </c:pt>
                <c:pt idx="7651">
                  <c:v>1.3277999810768E-9</c:v>
                </c:pt>
                <c:pt idx="7652">
                  <c:v>1.3188000691500001E-9</c:v>
                </c:pt>
                <c:pt idx="7653">
                  <c:v>1.3213999894290001E-9</c:v>
                </c:pt>
                <c:pt idx="7654">
                  <c:v>1.3316000524455E-9</c:v>
                </c:pt>
                <c:pt idx="7655">
                  <c:v>1.320699993812E-9</c:v>
                </c:pt>
                <c:pt idx="7656">
                  <c:v>1.3394000353273001E-9</c:v>
                </c:pt>
                <c:pt idx="7657">
                  <c:v>1.3309999769007E-9</c:v>
                </c:pt>
                <c:pt idx="7658">
                  <c:v>1.3304000123782E-9</c:v>
                </c:pt>
                <c:pt idx="7659">
                  <c:v>1.3233000251134E-9</c:v>
                </c:pt>
                <c:pt idx="7660">
                  <c:v>1.3277999810768E-9</c:v>
                </c:pt>
                <c:pt idx="7661">
                  <c:v>1.3245999852528999E-9</c:v>
                </c:pt>
                <c:pt idx="7662">
                  <c:v>1.3316000524455E-9</c:v>
                </c:pt>
                <c:pt idx="7663">
                  <c:v>1.3329000125850001E-9</c:v>
                </c:pt>
                <c:pt idx="7664">
                  <c:v>1.3259000564148001E-9</c:v>
                </c:pt>
                <c:pt idx="7665">
                  <c:v>1.3181000735328999E-9</c:v>
                </c:pt>
                <c:pt idx="7666">
                  <c:v>1.3341999727245E-9</c:v>
                </c:pt>
                <c:pt idx="7667">
                  <c:v>1.3413000710115999E-9</c:v>
                </c:pt>
                <c:pt idx="7668">
                  <c:v>1.3426000311511999E-9</c:v>
                </c:pt>
                <c:pt idx="7669">
                  <c:v>1.3316000524455E-9</c:v>
                </c:pt>
                <c:pt idx="7670">
                  <c:v>1.3304000123782E-9</c:v>
                </c:pt>
                <c:pt idx="7671">
                  <c:v>1.3406999954668E-9</c:v>
                </c:pt>
                <c:pt idx="7672">
                  <c:v>1.3252000607977001E-9</c:v>
                </c:pt>
                <c:pt idx="7673">
                  <c:v>1.3355000438863999E-9</c:v>
                </c:pt>
                <c:pt idx="7674">
                  <c:v>1.3445000668355E-9</c:v>
                </c:pt>
                <c:pt idx="7675">
                  <c:v>1.3355000438863999E-9</c:v>
                </c:pt>
                <c:pt idx="7676">
                  <c:v>1.3490000227989001E-9</c:v>
                </c:pt>
                <c:pt idx="7677">
                  <c:v>1.3387000397103E-9</c:v>
                </c:pt>
                <c:pt idx="7678">
                  <c:v>1.3304000123782E-9</c:v>
                </c:pt>
                <c:pt idx="7679">
                  <c:v>1.3470999871146E-9</c:v>
                </c:pt>
                <c:pt idx="7680">
                  <c:v>1.3399999998498001E-9</c:v>
                </c:pt>
                <c:pt idx="7681">
                  <c:v>1.3368000040259E-9</c:v>
                </c:pt>
                <c:pt idx="7682">
                  <c:v>1.3497000184159E-9</c:v>
                </c:pt>
                <c:pt idx="7683">
                  <c:v>1.3406999954668E-9</c:v>
                </c:pt>
                <c:pt idx="7684">
                  <c:v>1.3277999810768E-9</c:v>
                </c:pt>
                <c:pt idx="7685">
                  <c:v>1.3297000167611E-9</c:v>
                </c:pt>
                <c:pt idx="7686">
                  <c:v>1.3406999954668E-9</c:v>
                </c:pt>
                <c:pt idx="7687">
                  <c:v>1.3297000167611E-9</c:v>
                </c:pt>
                <c:pt idx="7688">
                  <c:v>1.3213999894290001E-9</c:v>
                </c:pt>
                <c:pt idx="7689">
                  <c:v>1.3329000125850001E-9</c:v>
                </c:pt>
                <c:pt idx="7690">
                  <c:v>1.3174999979880999E-9</c:v>
                </c:pt>
                <c:pt idx="7691">
                  <c:v>1.3284000566215999E-9</c:v>
                </c:pt>
                <c:pt idx="7692">
                  <c:v>1.3362000395034E-9</c:v>
                </c:pt>
                <c:pt idx="7693">
                  <c:v>1.3438999912907E-9</c:v>
                </c:pt>
                <c:pt idx="7694">
                  <c:v>1.3399999998498001E-9</c:v>
                </c:pt>
                <c:pt idx="7695">
                  <c:v>1.3252000607977001E-9</c:v>
                </c:pt>
                <c:pt idx="7696">
                  <c:v>1.3233000251134E-9</c:v>
                </c:pt>
                <c:pt idx="7697">
                  <c:v>1.3309999769007E-9</c:v>
                </c:pt>
                <c:pt idx="7698">
                  <c:v>1.3194000336725001E-9</c:v>
                </c:pt>
                <c:pt idx="7699">
                  <c:v>1.3201000292895E-9</c:v>
                </c:pt>
                <c:pt idx="7700">
                  <c:v>1.3226000294963999E-9</c:v>
                </c:pt>
                <c:pt idx="7701">
                  <c:v>1.3304000123782E-9</c:v>
                </c:pt>
                <c:pt idx="7702">
                  <c:v>1.3111000063403999E-9</c:v>
                </c:pt>
                <c:pt idx="7703">
                  <c:v>1.3284000566215999E-9</c:v>
                </c:pt>
                <c:pt idx="7704">
                  <c:v>1.3381000751878E-9</c:v>
                </c:pt>
                <c:pt idx="7705">
                  <c:v>1.3277999810768E-9</c:v>
                </c:pt>
                <c:pt idx="7706">
                  <c:v>1.3181000735328999E-9</c:v>
                </c:pt>
                <c:pt idx="7707">
                  <c:v>1.3226000294963999E-9</c:v>
                </c:pt>
                <c:pt idx="7708">
                  <c:v>1.3213999894290001E-9</c:v>
                </c:pt>
                <c:pt idx="7709">
                  <c:v>1.3084999750390001E-9</c:v>
                </c:pt>
                <c:pt idx="7710">
                  <c:v>1.3226000294963999E-9</c:v>
                </c:pt>
                <c:pt idx="7711">
                  <c:v>1.3156000733261001E-9</c:v>
                </c:pt>
                <c:pt idx="7712">
                  <c:v>1.3033000234586001E-9</c:v>
                </c:pt>
                <c:pt idx="7713">
                  <c:v>1.3169000334655999E-9</c:v>
                </c:pt>
                <c:pt idx="7714">
                  <c:v>1.3270999854598001E-9</c:v>
                </c:pt>
                <c:pt idx="7715">
                  <c:v>1.3008000232516999E-9</c:v>
                </c:pt>
                <c:pt idx="7716">
                  <c:v>1.3084999750390001E-9</c:v>
                </c:pt>
                <c:pt idx="7717">
                  <c:v>1.2981999919503999E-9</c:v>
                </c:pt>
                <c:pt idx="7718">
                  <c:v>1.3111000063403999E-9</c:v>
                </c:pt>
                <c:pt idx="7719">
                  <c:v>1.3033000234586001E-9</c:v>
                </c:pt>
                <c:pt idx="7720">
                  <c:v>1.320699993812E-9</c:v>
                </c:pt>
                <c:pt idx="7721">
                  <c:v>1.3143000021643E-9</c:v>
                </c:pt>
                <c:pt idx="7722">
                  <c:v>1.3130000420247E-9</c:v>
                </c:pt>
                <c:pt idx="7723">
                  <c:v>1.3045999835980999E-9</c:v>
                </c:pt>
                <c:pt idx="7724">
                  <c:v>1.2976000274278001E-9</c:v>
                </c:pt>
                <c:pt idx="7725">
                  <c:v>1.3059000547599E-9</c:v>
                </c:pt>
                <c:pt idx="7726">
                  <c:v>1.3130000420247E-9</c:v>
                </c:pt>
                <c:pt idx="7727">
                  <c:v>1.3123000464076999E-9</c:v>
                </c:pt>
                <c:pt idx="7728">
                  <c:v>1.3045999835980999E-9</c:v>
                </c:pt>
                <c:pt idx="7729">
                  <c:v>1.3091000505838001E-9</c:v>
                </c:pt>
                <c:pt idx="7730">
                  <c:v>1.307799979422E-9</c:v>
                </c:pt>
                <c:pt idx="7731">
                  <c:v>1.3149000777090999E-9</c:v>
                </c:pt>
                <c:pt idx="7732">
                  <c:v>1.307799979422E-9</c:v>
                </c:pt>
                <c:pt idx="7733">
                  <c:v>1.3040000190756E-9</c:v>
                </c:pt>
                <c:pt idx="7734">
                  <c:v>1.3033000234586001E-9</c:v>
                </c:pt>
                <c:pt idx="7735">
                  <c:v>1.2924000758474E-9</c:v>
                </c:pt>
                <c:pt idx="7736">
                  <c:v>1.3040000190756E-9</c:v>
                </c:pt>
                <c:pt idx="7737">
                  <c:v>1.3116999708628999E-9</c:v>
                </c:pt>
                <c:pt idx="7738">
                  <c:v>1.3098000462008E-9</c:v>
                </c:pt>
                <c:pt idx="7739">
                  <c:v>1.3169000334655999E-9</c:v>
                </c:pt>
                <c:pt idx="7740">
                  <c:v>1.2949999961264999E-9</c:v>
                </c:pt>
                <c:pt idx="7741">
                  <c:v>1.3072000148995E-9</c:v>
                </c:pt>
                <c:pt idx="7742">
                  <c:v>1.3174999979880999E-9</c:v>
                </c:pt>
                <c:pt idx="7743">
                  <c:v>1.3098000462008E-9</c:v>
                </c:pt>
                <c:pt idx="7744">
                  <c:v>1.2995000631122E-9</c:v>
                </c:pt>
                <c:pt idx="7745">
                  <c:v>1.3156000733261001E-9</c:v>
                </c:pt>
                <c:pt idx="7746">
                  <c:v>1.3226000294963999E-9</c:v>
                </c:pt>
                <c:pt idx="7747">
                  <c:v>1.3149000777090999E-9</c:v>
                </c:pt>
                <c:pt idx="7748">
                  <c:v>1.2981999919503999E-9</c:v>
                </c:pt>
                <c:pt idx="7749">
                  <c:v>1.2931000714643999E-9</c:v>
                </c:pt>
                <c:pt idx="7750">
                  <c:v>1.3052999792151E-9</c:v>
                </c:pt>
                <c:pt idx="7751">
                  <c:v>1.3143000021643E-9</c:v>
                </c:pt>
                <c:pt idx="7752">
                  <c:v>1.306600050377E-9</c:v>
                </c:pt>
                <c:pt idx="7753">
                  <c:v>1.3143000021643E-9</c:v>
                </c:pt>
                <c:pt idx="7754">
                  <c:v>1.3136000065472E-9</c:v>
                </c:pt>
                <c:pt idx="7755">
                  <c:v>1.3027000589361001E-9</c:v>
                </c:pt>
                <c:pt idx="7756">
                  <c:v>1.3169000334655999E-9</c:v>
                </c:pt>
                <c:pt idx="7757">
                  <c:v>1.3238999896359E-9</c:v>
                </c:pt>
                <c:pt idx="7758">
                  <c:v>1.3116999708628999E-9</c:v>
                </c:pt>
                <c:pt idx="7759">
                  <c:v>1.3008000232516999E-9</c:v>
                </c:pt>
                <c:pt idx="7760">
                  <c:v>1.2943000005095E-9</c:v>
                </c:pt>
                <c:pt idx="7761">
                  <c:v>1.3156000733261001E-9</c:v>
                </c:pt>
                <c:pt idx="7762">
                  <c:v>1.3136000065472E-9</c:v>
                </c:pt>
                <c:pt idx="7763">
                  <c:v>1.3169000334655999E-9</c:v>
                </c:pt>
                <c:pt idx="7764">
                  <c:v>1.3084999750390001E-9</c:v>
                </c:pt>
                <c:pt idx="7765">
                  <c:v>1.306600050377E-9</c:v>
                </c:pt>
                <c:pt idx="7766">
                  <c:v>1.3174999979880999E-9</c:v>
                </c:pt>
                <c:pt idx="7767">
                  <c:v>1.307799979422E-9</c:v>
                </c:pt>
                <c:pt idx="7768">
                  <c:v>1.3156000733261001E-9</c:v>
                </c:pt>
                <c:pt idx="7769">
                  <c:v>1.3123000464076999E-9</c:v>
                </c:pt>
                <c:pt idx="7770">
                  <c:v>1.3213999894290001E-9</c:v>
                </c:pt>
                <c:pt idx="7771">
                  <c:v>1.3316000524455E-9</c:v>
                </c:pt>
                <c:pt idx="7772">
                  <c:v>1.3169000334655999E-9</c:v>
                </c:pt>
                <c:pt idx="7773">
                  <c:v>1.3104000107234E-9</c:v>
                </c:pt>
                <c:pt idx="7774">
                  <c:v>1.3111000063403999E-9</c:v>
                </c:pt>
                <c:pt idx="7775">
                  <c:v>1.3238999896359E-9</c:v>
                </c:pt>
                <c:pt idx="7776">
                  <c:v>1.3245999852528999E-9</c:v>
                </c:pt>
                <c:pt idx="7777">
                  <c:v>1.3084999750390001E-9</c:v>
                </c:pt>
                <c:pt idx="7778">
                  <c:v>1.3284000566215999E-9</c:v>
                </c:pt>
                <c:pt idx="7779">
                  <c:v>1.3220000649738001E-9</c:v>
                </c:pt>
                <c:pt idx="7780">
                  <c:v>1.320699993812E-9</c:v>
                </c:pt>
                <c:pt idx="7781">
                  <c:v>1.3130000420247E-9</c:v>
                </c:pt>
                <c:pt idx="7782">
                  <c:v>1.3059000547599E-9</c:v>
                </c:pt>
                <c:pt idx="7783">
                  <c:v>1.3130000420247E-9</c:v>
                </c:pt>
                <c:pt idx="7784">
                  <c:v>1.3149000777090999E-9</c:v>
                </c:pt>
                <c:pt idx="7785">
                  <c:v>1.3013999877741999E-9</c:v>
                </c:pt>
                <c:pt idx="7786">
                  <c:v>1.3156000733261001E-9</c:v>
                </c:pt>
                <c:pt idx="7787">
                  <c:v>1.3084999750390001E-9</c:v>
                </c:pt>
                <c:pt idx="7788">
                  <c:v>1.3116999708628999E-9</c:v>
                </c:pt>
                <c:pt idx="7789">
                  <c:v>1.2943000005095E-9</c:v>
                </c:pt>
                <c:pt idx="7790">
                  <c:v>1.3013999877741999E-9</c:v>
                </c:pt>
                <c:pt idx="7791">
                  <c:v>1.2931000714643999E-9</c:v>
                </c:pt>
                <c:pt idx="7792">
                  <c:v>1.3020999833913001E-9</c:v>
                </c:pt>
                <c:pt idx="7793">
                  <c:v>1.2924000758474E-9</c:v>
                </c:pt>
                <c:pt idx="7794">
                  <c:v>1.3020999833913001E-9</c:v>
                </c:pt>
                <c:pt idx="7795">
                  <c:v>1.3111000063403999E-9</c:v>
                </c:pt>
                <c:pt idx="7796">
                  <c:v>1.2949999961264999E-9</c:v>
                </c:pt>
                <c:pt idx="7797">
                  <c:v>1.3020999833913001E-9</c:v>
                </c:pt>
                <c:pt idx="7798">
                  <c:v>1.2937000359868999E-9</c:v>
                </c:pt>
                <c:pt idx="7799">
                  <c:v>1.3072000148995E-9</c:v>
                </c:pt>
                <c:pt idx="7800">
                  <c:v>1.3123000464076999E-9</c:v>
                </c:pt>
                <c:pt idx="7801">
                  <c:v>1.3162000378486E-9</c:v>
                </c:pt>
                <c:pt idx="7802">
                  <c:v>1.2988000674951999E-9</c:v>
                </c:pt>
                <c:pt idx="7803">
                  <c:v>1.2931000714643999E-9</c:v>
                </c:pt>
                <c:pt idx="7804">
                  <c:v>1.3040000190756E-9</c:v>
                </c:pt>
                <c:pt idx="7805">
                  <c:v>1.3020999833913001E-9</c:v>
                </c:pt>
                <c:pt idx="7806">
                  <c:v>1.2956000716713001E-9</c:v>
                </c:pt>
                <c:pt idx="7807">
                  <c:v>1.3072000148995E-9</c:v>
                </c:pt>
                <c:pt idx="7808">
                  <c:v>1.2995000631122E-9</c:v>
                </c:pt>
                <c:pt idx="7809">
                  <c:v>1.307799979422E-9</c:v>
                </c:pt>
                <c:pt idx="7810">
                  <c:v>1.2981999919503999E-9</c:v>
                </c:pt>
                <c:pt idx="7811">
                  <c:v>1.2995000631122E-9</c:v>
                </c:pt>
                <c:pt idx="7812">
                  <c:v>1.3008000232516999E-9</c:v>
                </c:pt>
                <c:pt idx="7813">
                  <c:v>1.2976000274278001E-9</c:v>
                </c:pt>
                <c:pt idx="7814">
                  <c:v>1.307799979422E-9</c:v>
                </c:pt>
                <c:pt idx="7815">
                  <c:v>1.2981999919503999E-9</c:v>
                </c:pt>
                <c:pt idx="7816">
                  <c:v>1.2924000758474E-9</c:v>
                </c:pt>
                <c:pt idx="7817">
                  <c:v>1.3008000232516999E-9</c:v>
                </c:pt>
                <c:pt idx="7818">
                  <c:v>1.3111000063403999E-9</c:v>
                </c:pt>
                <c:pt idx="7819">
                  <c:v>1.3033000234586001E-9</c:v>
                </c:pt>
                <c:pt idx="7820">
                  <c:v>1.2949999961264999E-9</c:v>
                </c:pt>
                <c:pt idx="7821">
                  <c:v>1.307799979422E-9</c:v>
                </c:pt>
                <c:pt idx="7822">
                  <c:v>1.2963000672883E-9</c:v>
                </c:pt>
                <c:pt idx="7823">
                  <c:v>1.2943000005095E-9</c:v>
                </c:pt>
                <c:pt idx="7824">
                  <c:v>1.3008000232516999E-9</c:v>
                </c:pt>
                <c:pt idx="7825">
                  <c:v>1.3084999750390001E-9</c:v>
                </c:pt>
                <c:pt idx="7826">
                  <c:v>1.3008000232516999E-9</c:v>
                </c:pt>
                <c:pt idx="7827">
                  <c:v>1.3116999708628999E-9</c:v>
                </c:pt>
                <c:pt idx="7828">
                  <c:v>1.3213999894290001E-9</c:v>
                </c:pt>
                <c:pt idx="7829">
                  <c:v>1.3052999792151E-9</c:v>
                </c:pt>
                <c:pt idx="7830">
                  <c:v>1.2976000274278001E-9</c:v>
                </c:pt>
                <c:pt idx="7831">
                  <c:v>1.3045999835980999E-9</c:v>
                </c:pt>
                <c:pt idx="7832">
                  <c:v>1.2956000716713001E-9</c:v>
                </c:pt>
                <c:pt idx="7833">
                  <c:v>1.3027000589361001E-9</c:v>
                </c:pt>
                <c:pt idx="7834">
                  <c:v>1.2931000714643999E-9</c:v>
                </c:pt>
                <c:pt idx="7835">
                  <c:v>1.2840000174208E-9</c:v>
                </c:pt>
                <c:pt idx="7836">
                  <c:v>1.2815000172139E-9</c:v>
                </c:pt>
                <c:pt idx="7837">
                  <c:v>1.2981999919503999E-9</c:v>
                </c:pt>
                <c:pt idx="7838">
                  <c:v>1.306600050377E-9</c:v>
                </c:pt>
                <c:pt idx="7839">
                  <c:v>1.3008000232516999E-9</c:v>
                </c:pt>
                <c:pt idx="7840">
                  <c:v>1.2924000758474E-9</c:v>
                </c:pt>
                <c:pt idx="7841">
                  <c:v>1.2834000528983E-9</c:v>
                </c:pt>
                <c:pt idx="7842">
                  <c:v>1.3013999877741999E-9</c:v>
                </c:pt>
                <c:pt idx="7843">
                  <c:v>1.3040000190756E-9</c:v>
                </c:pt>
                <c:pt idx="7844">
                  <c:v>1.2911000046856E-9</c:v>
                </c:pt>
                <c:pt idx="7845">
                  <c:v>1.2995000631122E-9</c:v>
                </c:pt>
                <c:pt idx="7846">
                  <c:v>1.2852999775603001E-9</c:v>
                </c:pt>
                <c:pt idx="7847">
                  <c:v>1.2949999961264999E-9</c:v>
                </c:pt>
                <c:pt idx="7848">
                  <c:v>1.2937000359868999E-9</c:v>
                </c:pt>
                <c:pt idx="7849">
                  <c:v>1.2866000487222E-9</c:v>
                </c:pt>
                <c:pt idx="7850">
                  <c:v>1.2956000716713001E-9</c:v>
                </c:pt>
                <c:pt idx="7851">
                  <c:v>1.2918000003026001E-9</c:v>
                </c:pt>
                <c:pt idx="7852">
                  <c:v>1.2873000443391999E-9</c:v>
                </c:pt>
                <c:pt idx="7853">
                  <c:v>1.2879000088616999E-9</c:v>
                </c:pt>
                <c:pt idx="7854">
                  <c:v>1.2756999900887E-9</c:v>
                </c:pt>
                <c:pt idx="7855">
                  <c:v>1.2691999673464E-9</c:v>
                </c:pt>
                <c:pt idx="7856">
                  <c:v>1.2705000385083E-9</c:v>
                </c:pt>
                <c:pt idx="7857">
                  <c:v>1.2808000215968999E-9</c:v>
                </c:pt>
                <c:pt idx="7858">
                  <c:v>1.2783000213901001E-9</c:v>
                </c:pt>
                <c:pt idx="7859">
                  <c:v>1.2731000698096E-9</c:v>
                </c:pt>
                <c:pt idx="7860">
                  <c:v>1.2763000656335E-9</c:v>
                </c:pt>
                <c:pt idx="7861">
                  <c:v>1.2770000612504999E-9</c:v>
                </c:pt>
                <c:pt idx="7862">
                  <c:v>1.2691999673464E-9</c:v>
                </c:pt>
                <c:pt idx="7863">
                  <c:v>1.2666999671396E-9</c:v>
                </c:pt>
                <c:pt idx="7864">
                  <c:v>1.2783000213901001E-9</c:v>
                </c:pt>
                <c:pt idx="7865">
                  <c:v>1.2815000172139E-9</c:v>
                </c:pt>
                <c:pt idx="7866">
                  <c:v>1.2795000614574E-9</c:v>
                </c:pt>
                <c:pt idx="7867">
                  <c:v>1.2815000172139E-9</c:v>
                </c:pt>
                <c:pt idx="7868">
                  <c:v>1.2776000257730001E-9</c:v>
                </c:pt>
                <c:pt idx="7869">
                  <c:v>1.2749999944716999E-9</c:v>
                </c:pt>
                <c:pt idx="7870">
                  <c:v>1.2770000612504999E-9</c:v>
                </c:pt>
                <c:pt idx="7871">
                  <c:v>1.2699000739858E-9</c:v>
                </c:pt>
                <c:pt idx="7872">
                  <c:v>1.2815000172139E-9</c:v>
                </c:pt>
                <c:pt idx="7873">
                  <c:v>1.2783000213901001E-9</c:v>
                </c:pt>
                <c:pt idx="7874">
                  <c:v>1.2634999713156999E-9</c:v>
                </c:pt>
                <c:pt idx="7875">
                  <c:v>1.2551000239114001E-9</c:v>
                </c:pt>
                <c:pt idx="7876">
                  <c:v>1.2545000593889001E-9</c:v>
                </c:pt>
                <c:pt idx="7877">
                  <c:v>1.2609000510366001E-9</c:v>
                </c:pt>
                <c:pt idx="7878">
                  <c:v>1.2627999756987E-9</c:v>
                </c:pt>
                <c:pt idx="7879">
                  <c:v>1.2647000113829999E-9</c:v>
                </c:pt>
                <c:pt idx="7880">
                  <c:v>1.2563999840509E-9</c:v>
                </c:pt>
                <c:pt idx="7881">
                  <c:v>1.2686000028239E-9</c:v>
                </c:pt>
                <c:pt idx="7882">
                  <c:v>1.2788999859126001E-9</c:v>
                </c:pt>
                <c:pt idx="7883">
                  <c:v>1.2602000554196E-9</c:v>
                </c:pt>
                <c:pt idx="7884">
                  <c:v>1.2551000239114001E-9</c:v>
                </c:pt>
                <c:pt idx="7885">
                  <c:v>1.2666999671396E-9</c:v>
                </c:pt>
                <c:pt idx="7886">
                  <c:v>1.2659999715225E-9</c:v>
                </c:pt>
                <c:pt idx="7887">
                  <c:v>1.2731000698096E-9</c:v>
                </c:pt>
                <c:pt idx="7888">
                  <c:v>1.2647000113829999E-9</c:v>
                </c:pt>
                <c:pt idx="7889">
                  <c:v>1.2815000172139E-9</c:v>
                </c:pt>
                <c:pt idx="7890">
                  <c:v>1.2712000341253001E-9</c:v>
                </c:pt>
                <c:pt idx="7891">
                  <c:v>1.2776000257730001E-9</c:v>
                </c:pt>
                <c:pt idx="7892">
                  <c:v>1.2686000028239E-9</c:v>
                </c:pt>
                <c:pt idx="7893">
                  <c:v>1.2680000383014001E-9</c:v>
                </c:pt>
                <c:pt idx="7894">
                  <c:v>1.2776000257730001E-9</c:v>
                </c:pt>
                <c:pt idx="7895">
                  <c:v>1.2705000385083E-9</c:v>
                </c:pt>
                <c:pt idx="7896">
                  <c:v>1.2783000213901001E-9</c:v>
                </c:pt>
                <c:pt idx="7897">
                  <c:v>1.2788999859126001E-9</c:v>
                </c:pt>
                <c:pt idx="7898">
                  <c:v>1.2905000401631E-9</c:v>
                </c:pt>
                <c:pt idx="7899">
                  <c:v>1.2744000299491999E-9</c:v>
                </c:pt>
                <c:pt idx="7900">
                  <c:v>1.2705000385083E-9</c:v>
                </c:pt>
                <c:pt idx="7901">
                  <c:v>1.2666999671396E-9</c:v>
                </c:pt>
                <c:pt idx="7902">
                  <c:v>1.2738000654266999E-9</c:v>
                </c:pt>
                <c:pt idx="7903">
                  <c:v>1.2615000155591001E-9</c:v>
                </c:pt>
                <c:pt idx="7904">
                  <c:v>1.2699000739858E-9</c:v>
                </c:pt>
                <c:pt idx="7905">
                  <c:v>1.2827999773535E-9</c:v>
                </c:pt>
                <c:pt idx="7906">
                  <c:v>1.2756999900887E-9</c:v>
                </c:pt>
                <c:pt idx="7907">
                  <c:v>1.2820999817364999E-9</c:v>
                </c:pt>
                <c:pt idx="7908">
                  <c:v>1.2749999944716999E-9</c:v>
                </c:pt>
                <c:pt idx="7909">
                  <c:v>1.2738000654266999E-9</c:v>
                </c:pt>
                <c:pt idx="7910">
                  <c:v>1.2847000130378001E-9</c:v>
                </c:pt>
                <c:pt idx="7911">
                  <c:v>1.2776000257730001E-9</c:v>
                </c:pt>
                <c:pt idx="7912">
                  <c:v>1.2686000028239E-9</c:v>
                </c:pt>
                <c:pt idx="7913">
                  <c:v>1.2717999986478001E-9</c:v>
                </c:pt>
                <c:pt idx="7914">
                  <c:v>1.2770000612504999E-9</c:v>
                </c:pt>
                <c:pt idx="7915">
                  <c:v>1.2783000213901001E-9</c:v>
                </c:pt>
                <c:pt idx="7916">
                  <c:v>1.2705000385083E-9</c:v>
                </c:pt>
                <c:pt idx="7917">
                  <c:v>1.2776000257730001E-9</c:v>
                </c:pt>
                <c:pt idx="7918">
                  <c:v>1.2738000654266999E-9</c:v>
                </c:pt>
                <c:pt idx="7919">
                  <c:v>1.2788999859126001E-9</c:v>
                </c:pt>
                <c:pt idx="7920">
                  <c:v>1.2705000385083E-9</c:v>
                </c:pt>
                <c:pt idx="7921">
                  <c:v>1.2724999942648E-9</c:v>
                </c:pt>
                <c:pt idx="7922">
                  <c:v>1.2641000468604999E-9</c:v>
                </c:pt>
                <c:pt idx="7923">
                  <c:v>1.2519000280875E-9</c:v>
                </c:pt>
                <c:pt idx="7924">
                  <c:v>1.2602000554196E-9</c:v>
                </c:pt>
                <c:pt idx="7925">
                  <c:v>1.2609000510366001E-9</c:v>
                </c:pt>
                <c:pt idx="7926">
                  <c:v>1.2519000280875E-9</c:v>
                </c:pt>
                <c:pt idx="7927">
                  <c:v>1.2647000113829999E-9</c:v>
                </c:pt>
                <c:pt idx="7928">
                  <c:v>1.2577000552127999E-9</c:v>
                </c:pt>
                <c:pt idx="7929">
                  <c:v>1.2615000155591001E-9</c:v>
                </c:pt>
                <c:pt idx="7930">
                  <c:v>1.2691999673464E-9</c:v>
                </c:pt>
                <c:pt idx="7931">
                  <c:v>1.2666999671396E-9</c:v>
                </c:pt>
                <c:pt idx="7932">
                  <c:v>1.2461000009623E-9</c:v>
                </c:pt>
                <c:pt idx="7933">
                  <c:v>1.2570000595956999E-9</c:v>
                </c:pt>
                <c:pt idx="7934">
                  <c:v>1.2487000322636E-9</c:v>
                </c:pt>
                <c:pt idx="7935">
                  <c:v>1.2345000577341001E-9</c:v>
                </c:pt>
                <c:pt idx="7936">
                  <c:v>1.2461000009623E-9</c:v>
                </c:pt>
                <c:pt idx="7937">
                  <c:v>1.2570000595956999E-9</c:v>
                </c:pt>
                <c:pt idx="7938">
                  <c:v>1.2602000554196E-9</c:v>
                </c:pt>
                <c:pt idx="7939">
                  <c:v>1.2788999859126001E-9</c:v>
                </c:pt>
                <c:pt idx="7940">
                  <c:v>1.2622000111762001E-9</c:v>
                </c:pt>
                <c:pt idx="7941">
                  <c:v>1.2442000763002E-9</c:v>
                </c:pt>
                <c:pt idx="7942">
                  <c:v>1.2313000619102001E-9</c:v>
                </c:pt>
                <c:pt idx="7943">
                  <c:v>1.2480000366466001E-9</c:v>
                </c:pt>
                <c:pt idx="7944">
                  <c:v>1.2545000593889001E-9</c:v>
                </c:pt>
                <c:pt idx="7945">
                  <c:v>1.2442000763002E-9</c:v>
                </c:pt>
                <c:pt idx="7946">
                  <c:v>1.2519000280875E-9</c:v>
                </c:pt>
                <c:pt idx="7947">
                  <c:v>1.2338999821892999E-9</c:v>
                </c:pt>
                <c:pt idx="7948">
                  <c:v>1.2416000449988E-9</c:v>
                </c:pt>
                <c:pt idx="7949">
                  <c:v>1.2352000533511E-9</c:v>
                </c:pt>
                <c:pt idx="7950">
                  <c:v>1.2499000723308999E-9</c:v>
                </c:pt>
                <c:pt idx="7951">
                  <c:v>1.2583000197352999E-9</c:v>
                </c:pt>
                <c:pt idx="7952">
                  <c:v>1.2590000153523E-9</c:v>
                </c:pt>
                <c:pt idx="7953">
                  <c:v>1.2659999715225E-9</c:v>
                </c:pt>
                <c:pt idx="7954">
                  <c:v>1.2622000111762001E-9</c:v>
                </c:pt>
                <c:pt idx="7955">
                  <c:v>1.2563999840509E-9</c:v>
                </c:pt>
                <c:pt idx="7956">
                  <c:v>1.2551000239114001E-9</c:v>
                </c:pt>
                <c:pt idx="7957">
                  <c:v>1.2583000197352999E-9</c:v>
                </c:pt>
                <c:pt idx="7958">
                  <c:v>1.2519000280875E-9</c:v>
                </c:pt>
                <c:pt idx="7959">
                  <c:v>1.2622000111762001E-9</c:v>
                </c:pt>
                <c:pt idx="7960">
                  <c:v>1.2705000385083E-9</c:v>
                </c:pt>
                <c:pt idx="7961">
                  <c:v>1.2615000155591001E-9</c:v>
                </c:pt>
                <c:pt idx="7962">
                  <c:v>1.2538000637718001E-9</c:v>
                </c:pt>
                <c:pt idx="7963">
                  <c:v>1.2680000383014001E-9</c:v>
                </c:pt>
                <c:pt idx="7964">
                  <c:v>1.2583000197352999E-9</c:v>
                </c:pt>
                <c:pt idx="7965">
                  <c:v>1.2512000324704999E-9</c:v>
                </c:pt>
                <c:pt idx="7966">
                  <c:v>1.25249999261E-9</c:v>
                </c:pt>
                <c:pt idx="7967">
                  <c:v>1.2519000280875E-9</c:v>
                </c:pt>
                <c:pt idx="7968">
                  <c:v>1.2699000739858E-9</c:v>
                </c:pt>
                <c:pt idx="7969">
                  <c:v>1.2680000383014001E-9</c:v>
                </c:pt>
                <c:pt idx="7970">
                  <c:v>1.2615000155591001E-9</c:v>
                </c:pt>
                <c:pt idx="7971">
                  <c:v>1.2622000111762001E-9</c:v>
                </c:pt>
                <c:pt idx="7972">
                  <c:v>1.2454000053452E-9</c:v>
                </c:pt>
                <c:pt idx="7973">
                  <c:v>1.2680000383014001E-9</c:v>
                </c:pt>
                <c:pt idx="7974">
                  <c:v>1.2699000739858E-9</c:v>
                </c:pt>
                <c:pt idx="7975">
                  <c:v>1.2545000593889001E-9</c:v>
                </c:pt>
                <c:pt idx="7976">
                  <c:v>1.2397000093144999E-9</c:v>
                </c:pt>
                <c:pt idx="7977">
                  <c:v>1.2506000679479999E-9</c:v>
                </c:pt>
                <c:pt idx="7978">
                  <c:v>1.2602000554196E-9</c:v>
                </c:pt>
                <c:pt idx="7979">
                  <c:v>1.25249999261E-9</c:v>
                </c:pt>
                <c:pt idx="7980">
                  <c:v>1.2363999823961E-9</c:v>
                </c:pt>
                <c:pt idx="7981">
                  <c:v>1.2326000220496999E-9</c:v>
                </c:pt>
                <c:pt idx="7982">
                  <c:v>1.2390000136975E-9</c:v>
                </c:pt>
                <c:pt idx="7983">
                  <c:v>1.2545000593889001E-9</c:v>
                </c:pt>
                <c:pt idx="7984">
                  <c:v>1.2429000051384E-9</c:v>
                </c:pt>
                <c:pt idx="7985">
                  <c:v>1.2506000679479999E-9</c:v>
                </c:pt>
                <c:pt idx="7986">
                  <c:v>1.2499000723308999E-9</c:v>
                </c:pt>
                <c:pt idx="7987">
                  <c:v>1.2429000051384E-9</c:v>
                </c:pt>
                <c:pt idx="7988">
                  <c:v>1.2487000322636E-9</c:v>
                </c:pt>
                <c:pt idx="7989">
                  <c:v>1.2480000366466001E-9</c:v>
                </c:pt>
                <c:pt idx="7990">
                  <c:v>1.2512000324704999E-9</c:v>
                </c:pt>
                <c:pt idx="7991">
                  <c:v>1.2422000095214001E-9</c:v>
                </c:pt>
                <c:pt idx="7992">
                  <c:v>1.2287000306088E-9</c:v>
                </c:pt>
                <c:pt idx="7993">
                  <c:v>1.2352000533511E-9</c:v>
                </c:pt>
                <c:pt idx="7994">
                  <c:v>1.2306000662932E-9</c:v>
                </c:pt>
                <c:pt idx="7995">
                  <c:v>1.2267999949244999E-9</c:v>
                </c:pt>
                <c:pt idx="7996">
                  <c:v>1.2255000347849E-9</c:v>
                </c:pt>
                <c:pt idx="7997">
                  <c:v>1.2235999991006001E-9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901-4AA1-94EC-DAAECF526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9998527"/>
        <c:axId val="595655071"/>
      </c:scatterChart>
      <c:scatterChart>
        <c:scatterStyle val="lineMarker"/>
        <c:varyColors val="0"/>
        <c:ser>
          <c:idx val="3"/>
          <c:order val="3"/>
          <c:tx>
            <c:strRef>
              <c:f>'courant cathode'!$I$1</c:f>
              <c:strCache>
                <c:ptCount val="1"/>
                <c:pt idx="0">
                  <c:v>Cathode current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'courant cathode'!$F$2:$F$607</c:f>
              <c:numCache>
                <c:formatCode>General</c:formatCode>
                <c:ptCount val="606"/>
                <c:pt idx="0">
                  <c:v>55</c:v>
                </c:pt>
                <c:pt idx="1">
                  <c:v>55.149850000000015</c:v>
                </c:pt>
                <c:pt idx="2">
                  <c:v>55.232866666666723</c:v>
                </c:pt>
                <c:pt idx="3">
                  <c:v>91.43200000000013</c:v>
                </c:pt>
                <c:pt idx="4">
                  <c:v>91.448666666666782</c:v>
                </c:pt>
                <c:pt idx="5">
                  <c:v>92.417016666666655</c:v>
                </c:pt>
                <c:pt idx="6">
                  <c:v>92.433666666666682</c:v>
                </c:pt>
                <c:pt idx="7">
                  <c:v>92.782016666666664</c:v>
                </c:pt>
                <c:pt idx="8">
                  <c:v>92.817016666666632</c:v>
                </c:pt>
                <c:pt idx="9">
                  <c:v>93.982016666666709</c:v>
                </c:pt>
                <c:pt idx="10">
                  <c:v>94.000350000000026</c:v>
                </c:pt>
                <c:pt idx="11">
                  <c:v>94.017016666666677</c:v>
                </c:pt>
                <c:pt idx="12">
                  <c:v>94.033666666666704</c:v>
                </c:pt>
                <c:pt idx="13">
                  <c:v>94.050333333333356</c:v>
                </c:pt>
                <c:pt idx="14">
                  <c:v>94.067000000000121</c:v>
                </c:pt>
                <c:pt idx="15">
                  <c:v>94.100333333333424</c:v>
                </c:pt>
                <c:pt idx="16">
                  <c:v>94.11533333333341</c:v>
                </c:pt>
                <c:pt idx="17">
                  <c:v>94.150333333333379</c:v>
                </c:pt>
                <c:pt idx="18">
                  <c:v>94.183683333333306</c:v>
                </c:pt>
                <c:pt idx="19">
                  <c:v>94.23366666666675</c:v>
                </c:pt>
                <c:pt idx="20">
                  <c:v>94.317000000000121</c:v>
                </c:pt>
                <c:pt idx="21">
                  <c:v>94.333666666666772</c:v>
                </c:pt>
                <c:pt idx="22">
                  <c:v>94.382016666666686</c:v>
                </c:pt>
                <c:pt idx="23">
                  <c:v>94.433683333333306</c:v>
                </c:pt>
                <c:pt idx="24">
                  <c:v>94.450349999999958</c:v>
                </c:pt>
                <c:pt idx="25">
                  <c:v>94.467016666666723</c:v>
                </c:pt>
                <c:pt idx="26">
                  <c:v>94.583666666666772</c:v>
                </c:pt>
                <c:pt idx="27">
                  <c:v>94.617000000000075</c:v>
                </c:pt>
                <c:pt idx="28">
                  <c:v>94.650350000000003</c:v>
                </c:pt>
                <c:pt idx="29">
                  <c:v>94.667016666666655</c:v>
                </c:pt>
                <c:pt idx="30">
                  <c:v>94.717000000000098</c:v>
                </c:pt>
                <c:pt idx="31">
                  <c:v>94.73366666666675</c:v>
                </c:pt>
                <c:pt idx="32">
                  <c:v>94.767000000000053</c:v>
                </c:pt>
                <c:pt idx="33">
                  <c:v>94.783666666666704</c:v>
                </c:pt>
                <c:pt idx="34">
                  <c:v>94.81535000000008</c:v>
                </c:pt>
                <c:pt idx="35">
                  <c:v>94.833683333333397</c:v>
                </c:pt>
                <c:pt idx="36">
                  <c:v>94.898666666666713</c:v>
                </c:pt>
                <c:pt idx="37">
                  <c:v>94.915349999999989</c:v>
                </c:pt>
                <c:pt idx="38">
                  <c:v>94.967016666666723</c:v>
                </c:pt>
                <c:pt idx="39">
                  <c:v>95.000350000000026</c:v>
                </c:pt>
                <c:pt idx="40">
                  <c:v>95.017000000000053</c:v>
                </c:pt>
                <c:pt idx="41">
                  <c:v>95.083683333333397</c:v>
                </c:pt>
                <c:pt idx="42">
                  <c:v>95.100333333333424</c:v>
                </c:pt>
                <c:pt idx="43">
                  <c:v>95.117000000000075</c:v>
                </c:pt>
                <c:pt idx="44">
                  <c:v>95.133666666666727</c:v>
                </c:pt>
                <c:pt idx="45">
                  <c:v>95.148666666666713</c:v>
                </c:pt>
                <c:pt idx="46">
                  <c:v>95.183666666666682</c:v>
                </c:pt>
                <c:pt idx="47">
                  <c:v>95.265350000000012</c:v>
                </c:pt>
                <c:pt idx="48">
                  <c:v>95.317016666666632</c:v>
                </c:pt>
                <c:pt idx="49">
                  <c:v>95.333666666666772</c:v>
                </c:pt>
                <c:pt idx="50">
                  <c:v>95.383666666666727</c:v>
                </c:pt>
                <c:pt idx="51">
                  <c:v>95.41700000000003</c:v>
                </c:pt>
                <c:pt idx="52">
                  <c:v>95.433683333333306</c:v>
                </c:pt>
                <c:pt idx="53">
                  <c:v>95.467016666666723</c:v>
                </c:pt>
                <c:pt idx="54">
                  <c:v>95.517016666666677</c:v>
                </c:pt>
                <c:pt idx="55">
                  <c:v>95.550333333333356</c:v>
                </c:pt>
                <c:pt idx="56">
                  <c:v>95.617000000000075</c:v>
                </c:pt>
                <c:pt idx="57">
                  <c:v>95.633683333333352</c:v>
                </c:pt>
                <c:pt idx="58">
                  <c:v>95.700333333333447</c:v>
                </c:pt>
                <c:pt idx="59">
                  <c:v>95.717000000000098</c:v>
                </c:pt>
                <c:pt idx="60">
                  <c:v>95.73366666666675</c:v>
                </c:pt>
                <c:pt idx="61">
                  <c:v>95.765333333333388</c:v>
                </c:pt>
                <c:pt idx="62">
                  <c:v>95.817000000000121</c:v>
                </c:pt>
                <c:pt idx="63">
                  <c:v>95.833683333333397</c:v>
                </c:pt>
                <c:pt idx="64">
                  <c:v>95.848666666666759</c:v>
                </c:pt>
                <c:pt idx="65">
                  <c:v>95.898683333333338</c:v>
                </c:pt>
                <c:pt idx="66">
                  <c:v>95.967016666666723</c:v>
                </c:pt>
                <c:pt idx="67">
                  <c:v>95.982016666666709</c:v>
                </c:pt>
                <c:pt idx="68">
                  <c:v>96.033683333333329</c:v>
                </c:pt>
                <c:pt idx="69">
                  <c:v>96.067000000000121</c:v>
                </c:pt>
                <c:pt idx="70">
                  <c:v>96.098666666666759</c:v>
                </c:pt>
                <c:pt idx="71">
                  <c:v>96.11533333333341</c:v>
                </c:pt>
                <c:pt idx="72">
                  <c:v>96.150333333333379</c:v>
                </c:pt>
                <c:pt idx="73">
                  <c:v>96.165333333333479</c:v>
                </c:pt>
                <c:pt idx="74">
                  <c:v>96.183666666666682</c:v>
                </c:pt>
                <c:pt idx="75">
                  <c:v>96.198683333333406</c:v>
                </c:pt>
                <c:pt idx="76">
                  <c:v>96.217000000000098</c:v>
                </c:pt>
                <c:pt idx="77">
                  <c:v>96.250350000000026</c:v>
                </c:pt>
                <c:pt idx="78">
                  <c:v>96.332016666666732</c:v>
                </c:pt>
                <c:pt idx="79">
                  <c:v>96.348666666666759</c:v>
                </c:pt>
                <c:pt idx="80">
                  <c:v>96.367000000000075</c:v>
                </c:pt>
                <c:pt idx="81">
                  <c:v>96.383666666666727</c:v>
                </c:pt>
                <c:pt idx="82">
                  <c:v>96.467016666666723</c:v>
                </c:pt>
                <c:pt idx="83">
                  <c:v>96.482016666666709</c:v>
                </c:pt>
                <c:pt idx="84">
                  <c:v>96.500350000000026</c:v>
                </c:pt>
                <c:pt idx="85">
                  <c:v>96.517000000000053</c:v>
                </c:pt>
                <c:pt idx="86">
                  <c:v>96.617000000000075</c:v>
                </c:pt>
                <c:pt idx="87">
                  <c:v>96.733683333333374</c:v>
                </c:pt>
                <c:pt idx="88">
                  <c:v>96.765350000000012</c:v>
                </c:pt>
                <c:pt idx="89">
                  <c:v>96.783683333333329</c:v>
                </c:pt>
                <c:pt idx="90">
                  <c:v>96.800333333333356</c:v>
                </c:pt>
                <c:pt idx="91">
                  <c:v>96.817000000000121</c:v>
                </c:pt>
                <c:pt idx="92">
                  <c:v>96.967016666666723</c:v>
                </c:pt>
                <c:pt idx="93">
                  <c:v>96.982016666666709</c:v>
                </c:pt>
                <c:pt idx="94">
                  <c:v>97.817000000000121</c:v>
                </c:pt>
                <c:pt idx="95">
                  <c:v>97.832016666666732</c:v>
                </c:pt>
                <c:pt idx="96">
                  <c:v>97.982016666666709</c:v>
                </c:pt>
                <c:pt idx="97">
                  <c:v>98.017016666666677</c:v>
                </c:pt>
                <c:pt idx="98">
                  <c:v>98.117000000000075</c:v>
                </c:pt>
                <c:pt idx="99">
                  <c:v>98.148666666666713</c:v>
                </c:pt>
                <c:pt idx="100">
                  <c:v>98.348666666666759</c:v>
                </c:pt>
                <c:pt idx="101">
                  <c:v>98.367000000000075</c:v>
                </c:pt>
                <c:pt idx="102">
                  <c:v>98.750333333333401</c:v>
                </c:pt>
                <c:pt idx="103">
                  <c:v>98.783683333333329</c:v>
                </c:pt>
                <c:pt idx="104">
                  <c:v>98.832000000000107</c:v>
                </c:pt>
                <c:pt idx="105">
                  <c:v>98.867000000000075</c:v>
                </c:pt>
                <c:pt idx="106">
                  <c:v>98.900333333333379</c:v>
                </c:pt>
                <c:pt idx="107">
                  <c:v>98.965350000000058</c:v>
                </c:pt>
                <c:pt idx="108">
                  <c:v>99.033683333333329</c:v>
                </c:pt>
                <c:pt idx="109">
                  <c:v>99.083666666666772</c:v>
                </c:pt>
                <c:pt idx="110">
                  <c:v>99.1170166666667</c:v>
                </c:pt>
                <c:pt idx="111">
                  <c:v>99.132016666666686</c:v>
                </c:pt>
                <c:pt idx="112">
                  <c:v>99.265333333333388</c:v>
                </c:pt>
                <c:pt idx="113">
                  <c:v>99.283666666666704</c:v>
                </c:pt>
                <c:pt idx="114">
                  <c:v>99.30034999999998</c:v>
                </c:pt>
                <c:pt idx="115">
                  <c:v>99.317000000000121</c:v>
                </c:pt>
                <c:pt idx="116">
                  <c:v>99.332000000000107</c:v>
                </c:pt>
                <c:pt idx="117">
                  <c:v>99.348666666666759</c:v>
                </c:pt>
                <c:pt idx="118">
                  <c:v>99.483683333333374</c:v>
                </c:pt>
                <c:pt idx="119">
                  <c:v>99.500333333333401</c:v>
                </c:pt>
                <c:pt idx="120">
                  <c:v>99.55034999999998</c:v>
                </c:pt>
                <c:pt idx="121">
                  <c:v>99.56535000000008</c:v>
                </c:pt>
                <c:pt idx="122">
                  <c:v>99.633683333333352</c:v>
                </c:pt>
                <c:pt idx="123">
                  <c:v>99.683683333333306</c:v>
                </c:pt>
                <c:pt idx="124">
                  <c:v>99.732000000000085</c:v>
                </c:pt>
                <c:pt idx="125">
                  <c:v>99.750333333333401</c:v>
                </c:pt>
                <c:pt idx="126">
                  <c:v>99.765333333333388</c:v>
                </c:pt>
                <c:pt idx="127">
                  <c:v>99.783666666666704</c:v>
                </c:pt>
                <c:pt idx="128">
                  <c:v>99.80034999999998</c:v>
                </c:pt>
                <c:pt idx="129">
                  <c:v>99.848683333333383</c:v>
                </c:pt>
                <c:pt idx="130">
                  <c:v>99.8670166666667</c:v>
                </c:pt>
                <c:pt idx="131">
                  <c:v>99.883683333333352</c:v>
                </c:pt>
                <c:pt idx="132">
                  <c:v>99.917016666666655</c:v>
                </c:pt>
                <c:pt idx="133">
                  <c:v>99.933683333333306</c:v>
                </c:pt>
                <c:pt idx="134">
                  <c:v>99.950349999999958</c:v>
                </c:pt>
                <c:pt idx="135">
                  <c:v>99.965350000000058</c:v>
                </c:pt>
                <c:pt idx="136">
                  <c:v>99.983683333333374</c:v>
                </c:pt>
                <c:pt idx="137">
                  <c:v>100.01701666666668</c:v>
                </c:pt>
                <c:pt idx="138">
                  <c:v>100.10035000000005</c:v>
                </c:pt>
                <c:pt idx="139">
                  <c:v>100.13201666666669</c:v>
                </c:pt>
                <c:pt idx="140">
                  <c:v>100.18201666666675</c:v>
                </c:pt>
                <c:pt idx="141">
                  <c:v>100.20033333333345</c:v>
                </c:pt>
                <c:pt idx="142">
                  <c:v>100.24866666666674</c:v>
                </c:pt>
                <c:pt idx="143">
                  <c:v>100.26700000000005</c:v>
                </c:pt>
                <c:pt idx="144">
                  <c:v>100.2986666666668</c:v>
                </c:pt>
                <c:pt idx="145">
                  <c:v>100.31700000000012</c:v>
                </c:pt>
                <c:pt idx="146">
                  <c:v>100.33201666666673</c:v>
                </c:pt>
                <c:pt idx="147">
                  <c:v>100.36535000000003</c:v>
                </c:pt>
                <c:pt idx="148">
                  <c:v>100.40033333333338</c:v>
                </c:pt>
                <c:pt idx="149">
                  <c:v>100.41701666666665</c:v>
                </c:pt>
                <c:pt idx="150">
                  <c:v>100.45033333333345</c:v>
                </c:pt>
                <c:pt idx="151">
                  <c:v>100.4670000000001</c:v>
                </c:pt>
                <c:pt idx="152">
                  <c:v>100.51700000000005</c:v>
                </c:pt>
                <c:pt idx="153">
                  <c:v>100.55033333333336</c:v>
                </c:pt>
                <c:pt idx="154">
                  <c:v>100.63366666666673</c:v>
                </c:pt>
                <c:pt idx="155">
                  <c:v>100.65033333333338</c:v>
                </c:pt>
                <c:pt idx="156">
                  <c:v>100.70033333333345</c:v>
                </c:pt>
                <c:pt idx="157">
                  <c:v>100.73368333333337</c:v>
                </c:pt>
                <c:pt idx="158">
                  <c:v>100.81700000000012</c:v>
                </c:pt>
                <c:pt idx="159">
                  <c:v>100.83201666666673</c:v>
                </c:pt>
                <c:pt idx="160">
                  <c:v>100.8670166666667</c:v>
                </c:pt>
                <c:pt idx="161">
                  <c:v>100.88368333333335</c:v>
                </c:pt>
                <c:pt idx="162">
                  <c:v>100.98368333333337</c:v>
                </c:pt>
                <c:pt idx="163">
                  <c:v>101.03200000000004</c:v>
                </c:pt>
                <c:pt idx="164">
                  <c:v>101.05033333333336</c:v>
                </c:pt>
                <c:pt idx="165">
                  <c:v>101.06533333333346</c:v>
                </c:pt>
                <c:pt idx="166">
                  <c:v>101.11700000000008</c:v>
                </c:pt>
                <c:pt idx="167">
                  <c:v>101.15035</c:v>
                </c:pt>
                <c:pt idx="168">
                  <c:v>101.24868333333336</c:v>
                </c:pt>
                <c:pt idx="169">
                  <c:v>101.33200000000011</c:v>
                </c:pt>
                <c:pt idx="170">
                  <c:v>101.40033333333338</c:v>
                </c:pt>
                <c:pt idx="171">
                  <c:v>101.41533333333348</c:v>
                </c:pt>
                <c:pt idx="172">
                  <c:v>101.43200000000013</c:v>
                </c:pt>
                <c:pt idx="173">
                  <c:v>101.45034999999996</c:v>
                </c:pt>
                <c:pt idx="174">
                  <c:v>101.46701666666672</c:v>
                </c:pt>
                <c:pt idx="175">
                  <c:v>101.51701666666668</c:v>
                </c:pt>
                <c:pt idx="176">
                  <c:v>101.5836833333334</c:v>
                </c:pt>
                <c:pt idx="177">
                  <c:v>101.6170166666667</c:v>
                </c:pt>
                <c:pt idx="178">
                  <c:v>101.68368333333331</c:v>
                </c:pt>
                <c:pt idx="179">
                  <c:v>101.70034999999996</c:v>
                </c:pt>
                <c:pt idx="180">
                  <c:v>101.75035000000003</c:v>
                </c:pt>
                <c:pt idx="181">
                  <c:v>101.76701666666668</c:v>
                </c:pt>
                <c:pt idx="182">
                  <c:v>101.80034999999998</c:v>
                </c:pt>
                <c:pt idx="183">
                  <c:v>101.81700000000012</c:v>
                </c:pt>
                <c:pt idx="184">
                  <c:v>101.89866666666671</c:v>
                </c:pt>
                <c:pt idx="185">
                  <c:v>101.93200000000013</c:v>
                </c:pt>
                <c:pt idx="186">
                  <c:v>101.9670000000001</c:v>
                </c:pt>
                <c:pt idx="187">
                  <c:v>101.98200000000008</c:v>
                </c:pt>
                <c:pt idx="188">
                  <c:v>102.00035000000003</c:v>
                </c:pt>
                <c:pt idx="189">
                  <c:v>102.01700000000005</c:v>
                </c:pt>
                <c:pt idx="190">
                  <c:v>102.03368333333333</c:v>
                </c:pt>
                <c:pt idx="191">
                  <c:v>102.05034999999998</c:v>
                </c:pt>
                <c:pt idx="192">
                  <c:v>102.10035000000005</c:v>
                </c:pt>
                <c:pt idx="193">
                  <c:v>102.11533333333341</c:v>
                </c:pt>
                <c:pt idx="194">
                  <c:v>102.13368333333335</c:v>
                </c:pt>
                <c:pt idx="195">
                  <c:v>102.15033333333338</c:v>
                </c:pt>
                <c:pt idx="196">
                  <c:v>102.16534999999999</c:v>
                </c:pt>
                <c:pt idx="197">
                  <c:v>102.18368333333331</c:v>
                </c:pt>
                <c:pt idx="198">
                  <c:v>102.25035000000003</c:v>
                </c:pt>
                <c:pt idx="199">
                  <c:v>102.26701666666668</c:v>
                </c:pt>
                <c:pt idx="200">
                  <c:v>102.36700000000008</c:v>
                </c:pt>
                <c:pt idx="201">
                  <c:v>102.39866666666671</c:v>
                </c:pt>
                <c:pt idx="202">
                  <c:v>102.41701666666665</c:v>
                </c:pt>
                <c:pt idx="203">
                  <c:v>102.43201666666675</c:v>
                </c:pt>
                <c:pt idx="204">
                  <c:v>102.55033333333336</c:v>
                </c:pt>
                <c:pt idx="205">
                  <c:v>102.56700000000012</c:v>
                </c:pt>
                <c:pt idx="206">
                  <c:v>102.6170166666667</c:v>
                </c:pt>
                <c:pt idx="207">
                  <c:v>102.63201666666669</c:v>
                </c:pt>
                <c:pt idx="208">
                  <c:v>102.66700000000003</c:v>
                </c:pt>
                <c:pt idx="209">
                  <c:v>102.70034999999996</c:v>
                </c:pt>
                <c:pt idx="210">
                  <c:v>102.7503333333334</c:v>
                </c:pt>
                <c:pt idx="211">
                  <c:v>102.78201666666666</c:v>
                </c:pt>
                <c:pt idx="212">
                  <c:v>102.80034999999998</c:v>
                </c:pt>
                <c:pt idx="213">
                  <c:v>102.83200000000011</c:v>
                </c:pt>
                <c:pt idx="214">
                  <c:v>102.85033333333342</c:v>
                </c:pt>
                <c:pt idx="215">
                  <c:v>102.8670166666667</c:v>
                </c:pt>
                <c:pt idx="216">
                  <c:v>102.90035</c:v>
                </c:pt>
                <c:pt idx="217">
                  <c:v>102.91700000000003</c:v>
                </c:pt>
                <c:pt idx="218">
                  <c:v>102.93201666666675</c:v>
                </c:pt>
                <c:pt idx="219">
                  <c:v>102.95033333333345</c:v>
                </c:pt>
                <c:pt idx="220">
                  <c:v>102.96701666666672</c:v>
                </c:pt>
                <c:pt idx="221">
                  <c:v>102.98368333333337</c:v>
                </c:pt>
                <c:pt idx="222">
                  <c:v>102.99868333333336</c:v>
                </c:pt>
                <c:pt idx="223">
                  <c:v>103.01700000000005</c:v>
                </c:pt>
                <c:pt idx="224">
                  <c:v>103.03368333333333</c:v>
                </c:pt>
                <c:pt idx="225">
                  <c:v>103.05034999999998</c:v>
                </c:pt>
                <c:pt idx="226">
                  <c:v>103.06701666666663</c:v>
                </c:pt>
                <c:pt idx="227">
                  <c:v>103.08366666666677</c:v>
                </c:pt>
                <c:pt idx="228">
                  <c:v>103.15035</c:v>
                </c:pt>
                <c:pt idx="229">
                  <c:v>103.16700000000003</c:v>
                </c:pt>
                <c:pt idx="230">
                  <c:v>103.19868333333341</c:v>
                </c:pt>
                <c:pt idx="231">
                  <c:v>103.25035000000003</c:v>
                </c:pt>
                <c:pt idx="232">
                  <c:v>103.26700000000005</c:v>
                </c:pt>
                <c:pt idx="233">
                  <c:v>103.31700000000012</c:v>
                </c:pt>
                <c:pt idx="234">
                  <c:v>103.41700000000003</c:v>
                </c:pt>
                <c:pt idx="235">
                  <c:v>103.43368333333331</c:v>
                </c:pt>
                <c:pt idx="236">
                  <c:v>103.4670000000001</c:v>
                </c:pt>
                <c:pt idx="237">
                  <c:v>103.49868333333336</c:v>
                </c:pt>
                <c:pt idx="238">
                  <c:v>103.53368333333333</c:v>
                </c:pt>
                <c:pt idx="239">
                  <c:v>103.56701666666663</c:v>
                </c:pt>
                <c:pt idx="240">
                  <c:v>103.63201666666669</c:v>
                </c:pt>
                <c:pt idx="241">
                  <c:v>103.65033333333338</c:v>
                </c:pt>
                <c:pt idx="242">
                  <c:v>103.70034999999996</c:v>
                </c:pt>
                <c:pt idx="243">
                  <c:v>103.71701666666672</c:v>
                </c:pt>
                <c:pt idx="244">
                  <c:v>103.78201666666666</c:v>
                </c:pt>
                <c:pt idx="245">
                  <c:v>103.80034999999998</c:v>
                </c:pt>
                <c:pt idx="246">
                  <c:v>103.81701666666663</c:v>
                </c:pt>
                <c:pt idx="247">
                  <c:v>103.8336833333334</c:v>
                </c:pt>
                <c:pt idx="248">
                  <c:v>103.88201666666669</c:v>
                </c:pt>
                <c:pt idx="249">
                  <c:v>103.90035</c:v>
                </c:pt>
                <c:pt idx="250">
                  <c:v>104.00035000000003</c:v>
                </c:pt>
                <c:pt idx="251">
                  <c:v>104.01701666666668</c:v>
                </c:pt>
                <c:pt idx="252">
                  <c:v>104.08366666666677</c:v>
                </c:pt>
                <c:pt idx="253">
                  <c:v>104.10035000000005</c:v>
                </c:pt>
                <c:pt idx="254">
                  <c:v>104.13368333333335</c:v>
                </c:pt>
                <c:pt idx="255">
                  <c:v>104.15033333333338</c:v>
                </c:pt>
                <c:pt idx="256">
                  <c:v>104.21701666666672</c:v>
                </c:pt>
                <c:pt idx="257">
                  <c:v>104.23368333333337</c:v>
                </c:pt>
                <c:pt idx="258">
                  <c:v>104.26535000000001</c:v>
                </c:pt>
                <c:pt idx="259">
                  <c:v>104.28368333333333</c:v>
                </c:pt>
                <c:pt idx="260">
                  <c:v>104.35033333333342</c:v>
                </c:pt>
                <c:pt idx="261">
                  <c:v>104.38201666666669</c:v>
                </c:pt>
                <c:pt idx="262">
                  <c:v>104.63368333333335</c:v>
                </c:pt>
                <c:pt idx="263">
                  <c:v>104.65033333333338</c:v>
                </c:pt>
                <c:pt idx="264">
                  <c:v>104.66534999999999</c:v>
                </c:pt>
                <c:pt idx="265">
                  <c:v>104.68366666666668</c:v>
                </c:pt>
                <c:pt idx="266">
                  <c:v>104.7503333333334</c:v>
                </c:pt>
                <c:pt idx="267">
                  <c:v>104.76535000000001</c:v>
                </c:pt>
                <c:pt idx="268">
                  <c:v>104.95033333333345</c:v>
                </c:pt>
                <c:pt idx="269">
                  <c:v>104.96701666666672</c:v>
                </c:pt>
                <c:pt idx="270">
                  <c:v>105.48200000000008</c:v>
                </c:pt>
                <c:pt idx="271">
                  <c:v>105.50035000000003</c:v>
                </c:pt>
                <c:pt idx="272">
                  <c:v>105.83201666666673</c:v>
                </c:pt>
                <c:pt idx="273">
                  <c:v>105.85035000000005</c:v>
                </c:pt>
                <c:pt idx="274">
                  <c:v>105.86535000000003</c:v>
                </c:pt>
                <c:pt idx="275">
                  <c:v>105.88366666666673</c:v>
                </c:pt>
                <c:pt idx="276">
                  <c:v>105.90035</c:v>
                </c:pt>
                <c:pt idx="277">
                  <c:v>105.91701666666665</c:v>
                </c:pt>
                <c:pt idx="278">
                  <c:v>106.16701666666665</c:v>
                </c:pt>
                <c:pt idx="279">
                  <c:v>106.18366666666668</c:v>
                </c:pt>
                <c:pt idx="280">
                  <c:v>106.2170000000001</c:v>
                </c:pt>
                <c:pt idx="281">
                  <c:v>106.23201666666671</c:v>
                </c:pt>
                <c:pt idx="282">
                  <c:v>106.88368333333335</c:v>
                </c:pt>
                <c:pt idx="283">
                  <c:v>106.90033333333338</c:v>
                </c:pt>
                <c:pt idx="284">
                  <c:v>106.95033333333345</c:v>
                </c:pt>
                <c:pt idx="285">
                  <c:v>106.9670000000001</c:v>
                </c:pt>
                <c:pt idx="286">
                  <c:v>107.08201666666673</c:v>
                </c:pt>
                <c:pt idx="287">
                  <c:v>107.10035000000005</c:v>
                </c:pt>
                <c:pt idx="288">
                  <c:v>107.15033333333338</c:v>
                </c:pt>
                <c:pt idx="289">
                  <c:v>107.16701666666665</c:v>
                </c:pt>
                <c:pt idx="290">
                  <c:v>107.24868333333336</c:v>
                </c:pt>
                <c:pt idx="291">
                  <c:v>107.26535000000001</c:v>
                </c:pt>
                <c:pt idx="292">
                  <c:v>107.70033333333345</c:v>
                </c:pt>
                <c:pt idx="293">
                  <c:v>107.71533333333343</c:v>
                </c:pt>
                <c:pt idx="294">
                  <c:v>108.4670000000001</c:v>
                </c:pt>
                <c:pt idx="295">
                  <c:v>108.48200000000008</c:v>
                </c:pt>
                <c:pt idx="296">
                  <c:v>109.45034999999996</c:v>
                </c:pt>
                <c:pt idx="297">
                  <c:v>109.46701666666672</c:v>
                </c:pt>
                <c:pt idx="298">
                  <c:v>109.51701666666668</c:v>
                </c:pt>
                <c:pt idx="299">
                  <c:v>109.53201666666666</c:v>
                </c:pt>
                <c:pt idx="300">
                  <c:v>109.56535000000008</c:v>
                </c:pt>
                <c:pt idx="301">
                  <c:v>109.58200000000011</c:v>
                </c:pt>
                <c:pt idx="302">
                  <c:v>109.63366666666673</c:v>
                </c:pt>
                <c:pt idx="303">
                  <c:v>109.64866666666671</c:v>
                </c:pt>
                <c:pt idx="304">
                  <c:v>109.66533333333348</c:v>
                </c:pt>
                <c:pt idx="305">
                  <c:v>109.7170000000001</c:v>
                </c:pt>
                <c:pt idx="306">
                  <c:v>109.76701666666668</c:v>
                </c:pt>
                <c:pt idx="307">
                  <c:v>109.7836666666667</c:v>
                </c:pt>
                <c:pt idx="308">
                  <c:v>109.93368333333331</c:v>
                </c:pt>
                <c:pt idx="309">
                  <c:v>109.95034999999996</c:v>
                </c:pt>
                <c:pt idx="310">
                  <c:v>109.98368333333337</c:v>
                </c:pt>
                <c:pt idx="311">
                  <c:v>110.08366666666677</c:v>
                </c:pt>
                <c:pt idx="312">
                  <c:v>110.11700000000008</c:v>
                </c:pt>
                <c:pt idx="313">
                  <c:v>110.13366666666673</c:v>
                </c:pt>
                <c:pt idx="314">
                  <c:v>110.14866666666671</c:v>
                </c:pt>
                <c:pt idx="315">
                  <c:v>110.16700000000003</c:v>
                </c:pt>
                <c:pt idx="316">
                  <c:v>110.18366666666668</c:v>
                </c:pt>
                <c:pt idx="317">
                  <c:v>110.28368333333333</c:v>
                </c:pt>
                <c:pt idx="318">
                  <c:v>110.30034999999998</c:v>
                </c:pt>
                <c:pt idx="319">
                  <c:v>110.31701666666663</c:v>
                </c:pt>
                <c:pt idx="320">
                  <c:v>110.3336833333334</c:v>
                </c:pt>
                <c:pt idx="321">
                  <c:v>110.40033333333338</c:v>
                </c:pt>
                <c:pt idx="322">
                  <c:v>110.41700000000003</c:v>
                </c:pt>
                <c:pt idx="323">
                  <c:v>110.55034999999998</c:v>
                </c:pt>
                <c:pt idx="324">
                  <c:v>110.5836833333334</c:v>
                </c:pt>
                <c:pt idx="325">
                  <c:v>110.68366666666668</c:v>
                </c:pt>
                <c:pt idx="326">
                  <c:v>110.7170000000001</c:v>
                </c:pt>
                <c:pt idx="327">
                  <c:v>110.78201666666666</c:v>
                </c:pt>
                <c:pt idx="328">
                  <c:v>110.81700000000012</c:v>
                </c:pt>
                <c:pt idx="329">
                  <c:v>110.91701666666665</c:v>
                </c:pt>
                <c:pt idx="330">
                  <c:v>110.93368333333331</c:v>
                </c:pt>
                <c:pt idx="331">
                  <c:v>111.0836833333334</c:v>
                </c:pt>
                <c:pt idx="332">
                  <c:v>111.10035000000005</c:v>
                </c:pt>
                <c:pt idx="333">
                  <c:v>111.11700000000008</c:v>
                </c:pt>
                <c:pt idx="334">
                  <c:v>111.13368333333335</c:v>
                </c:pt>
                <c:pt idx="335">
                  <c:v>111.25035000000003</c:v>
                </c:pt>
                <c:pt idx="336">
                  <c:v>111.26701666666668</c:v>
                </c:pt>
                <c:pt idx="337">
                  <c:v>111.31700000000012</c:v>
                </c:pt>
                <c:pt idx="338">
                  <c:v>111.3336833333334</c:v>
                </c:pt>
                <c:pt idx="339">
                  <c:v>111.49866666666674</c:v>
                </c:pt>
                <c:pt idx="340">
                  <c:v>111.51700000000005</c:v>
                </c:pt>
                <c:pt idx="341">
                  <c:v>111.60033333333342</c:v>
                </c:pt>
                <c:pt idx="342">
                  <c:v>111.61533333333341</c:v>
                </c:pt>
                <c:pt idx="343">
                  <c:v>111.78201666666666</c:v>
                </c:pt>
                <c:pt idx="344">
                  <c:v>111.80034999999998</c:v>
                </c:pt>
                <c:pt idx="345">
                  <c:v>112.29868333333332</c:v>
                </c:pt>
                <c:pt idx="346">
                  <c:v>112.31701666666663</c:v>
                </c:pt>
                <c:pt idx="347">
                  <c:v>113.0336666666667</c:v>
                </c:pt>
                <c:pt idx="348">
                  <c:v>113.05033333333336</c:v>
                </c:pt>
                <c:pt idx="349">
                  <c:v>115.30034999999998</c:v>
                </c:pt>
                <c:pt idx="350">
                  <c:v>115.31701666666663</c:v>
                </c:pt>
                <c:pt idx="351">
                  <c:v>115.38201666666669</c:v>
                </c:pt>
                <c:pt idx="352">
                  <c:v>115.40035</c:v>
                </c:pt>
                <c:pt idx="353">
                  <c:v>115.46701666666672</c:v>
                </c:pt>
                <c:pt idx="354">
                  <c:v>115.48366666666675</c:v>
                </c:pt>
                <c:pt idx="355">
                  <c:v>116.41701666666665</c:v>
                </c:pt>
                <c:pt idx="356">
                  <c:v>116.43366666666668</c:v>
                </c:pt>
                <c:pt idx="357">
                  <c:v>116.48366666666675</c:v>
                </c:pt>
                <c:pt idx="358">
                  <c:v>116.5003333333334</c:v>
                </c:pt>
                <c:pt idx="359">
                  <c:v>116.81700000000012</c:v>
                </c:pt>
                <c:pt idx="360">
                  <c:v>116.8336833333334</c:v>
                </c:pt>
                <c:pt idx="361">
                  <c:v>116.90033333333338</c:v>
                </c:pt>
                <c:pt idx="362">
                  <c:v>116.91701666666665</c:v>
                </c:pt>
                <c:pt idx="363">
                  <c:v>116.95034999999996</c:v>
                </c:pt>
                <c:pt idx="364">
                  <c:v>116.9670000000001</c:v>
                </c:pt>
                <c:pt idx="365">
                  <c:v>117.8670166666667</c:v>
                </c:pt>
                <c:pt idx="366">
                  <c:v>117.88368333333335</c:v>
                </c:pt>
                <c:pt idx="367">
                  <c:v>118.66701666666665</c:v>
                </c:pt>
                <c:pt idx="368">
                  <c:v>124.88368333333335</c:v>
                </c:pt>
                <c:pt idx="369">
                  <c:v>124.90033333333338</c:v>
                </c:pt>
                <c:pt idx="370">
                  <c:v>124.95033333333345</c:v>
                </c:pt>
                <c:pt idx="371">
                  <c:v>125.01700000000005</c:v>
                </c:pt>
                <c:pt idx="372">
                  <c:v>125.03368333333333</c:v>
                </c:pt>
                <c:pt idx="373">
                  <c:v>125.06535000000008</c:v>
                </c:pt>
                <c:pt idx="374">
                  <c:v>125.08366666666677</c:v>
                </c:pt>
                <c:pt idx="375">
                  <c:v>125.21701666666672</c:v>
                </c:pt>
                <c:pt idx="376">
                  <c:v>125.23201666666671</c:v>
                </c:pt>
                <c:pt idx="377">
                  <c:v>125.41700000000003</c:v>
                </c:pt>
                <c:pt idx="378">
                  <c:v>125.43201666666675</c:v>
                </c:pt>
                <c:pt idx="379">
                  <c:v>125.63201666666669</c:v>
                </c:pt>
                <c:pt idx="380">
                  <c:v>125.65036666666674</c:v>
                </c:pt>
                <c:pt idx="381">
                  <c:v>126.8670166666667</c:v>
                </c:pt>
                <c:pt idx="382">
                  <c:v>126.88368333333335</c:v>
                </c:pt>
                <c:pt idx="383">
                  <c:v>126.96701666666672</c:v>
                </c:pt>
                <c:pt idx="384">
                  <c:v>127.01701666666668</c:v>
                </c:pt>
                <c:pt idx="385">
                  <c:v>127.0836833333334</c:v>
                </c:pt>
                <c:pt idx="386">
                  <c:v>127.10033333333342</c:v>
                </c:pt>
                <c:pt idx="387">
                  <c:v>127.15033333333338</c:v>
                </c:pt>
                <c:pt idx="388">
                  <c:v>127.16700000000003</c:v>
                </c:pt>
                <c:pt idx="389">
                  <c:v>127.29868333333332</c:v>
                </c:pt>
                <c:pt idx="390">
                  <c:v>127.31703333333337</c:v>
                </c:pt>
                <c:pt idx="391">
                  <c:v>127.53370000000007</c:v>
                </c:pt>
                <c:pt idx="392">
                  <c:v>127.55036666666672</c:v>
                </c:pt>
                <c:pt idx="393">
                  <c:v>127.56701666666663</c:v>
                </c:pt>
                <c:pt idx="394">
                  <c:v>127.61535000000003</c:v>
                </c:pt>
                <c:pt idx="395">
                  <c:v>127.66703333333339</c:v>
                </c:pt>
                <c:pt idx="396">
                  <c:v>127.68370000000004</c:v>
                </c:pt>
                <c:pt idx="397">
                  <c:v>127.70034999999996</c:v>
                </c:pt>
                <c:pt idx="398">
                  <c:v>127.71703333333346</c:v>
                </c:pt>
                <c:pt idx="399">
                  <c:v>127.73370000000011</c:v>
                </c:pt>
                <c:pt idx="400">
                  <c:v>127.76533333333339</c:v>
                </c:pt>
                <c:pt idx="401">
                  <c:v>127.80034999999998</c:v>
                </c:pt>
                <c:pt idx="402">
                  <c:v>127.8336833333334</c:v>
                </c:pt>
                <c:pt idx="403">
                  <c:v>127.89866666666671</c:v>
                </c:pt>
                <c:pt idx="404">
                  <c:v>127.93368333333331</c:v>
                </c:pt>
                <c:pt idx="405">
                  <c:v>127.95034999999996</c:v>
                </c:pt>
                <c:pt idx="406">
                  <c:v>128.05034999999998</c:v>
                </c:pt>
                <c:pt idx="407">
                  <c:v>128.06533333333346</c:v>
                </c:pt>
                <c:pt idx="408">
                  <c:v>128.15035</c:v>
                </c:pt>
                <c:pt idx="409">
                  <c:v>128.16701666666665</c:v>
                </c:pt>
                <c:pt idx="410">
                  <c:v>128.18368333333331</c:v>
                </c:pt>
                <c:pt idx="411">
                  <c:v>128.23368333333337</c:v>
                </c:pt>
                <c:pt idx="412">
                  <c:v>128.25035000000003</c:v>
                </c:pt>
                <c:pt idx="413">
                  <c:v>128.31701666666663</c:v>
                </c:pt>
                <c:pt idx="414">
                  <c:v>128.3336833333334</c:v>
                </c:pt>
                <c:pt idx="415">
                  <c:v>128.38368333333335</c:v>
                </c:pt>
                <c:pt idx="416">
                  <c:v>128.40035</c:v>
                </c:pt>
                <c:pt idx="417">
                  <c:v>128.45034999999996</c:v>
                </c:pt>
                <c:pt idx="418">
                  <c:v>128.46533333333343</c:v>
                </c:pt>
                <c:pt idx="419">
                  <c:v>128.48366666666675</c:v>
                </c:pt>
                <c:pt idx="420">
                  <c:v>128.49866666666674</c:v>
                </c:pt>
                <c:pt idx="421">
                  <c:v>128.51700000000005</c:v>
                </c:pt>
                <c:pt idx="422">
                  <c:v>128.53200000000004</c:v>
                </c:pt>
                <c:pt idx="423">
                  <c:v>128.59868333333338</c:v>
                </c:pt>
                <c:pt idx="424">
                  <c:v>128.6170166666667</c:v>
                </c:pt>
                <c:pt idx="425">
                  <c:v>128.66701666666665</c:v>
                </c:pt>
                <c:pt idx="426">
                  <c:v>128.68368333333331</c:v>
                </c:pt>
                <c:pt idx="427">
                  <c:v>128.73366666666675</c:v>
                </c:pt>
                <c:pt idx="428">
                  <c:v>128.78368333333333</c:v>
                </c:pt>
                <c:pt idx="429">
                  <c:v>128.80033333333336</c:v>
                </c:pt>
                <c:pt idx="430">
                  <c:v>128.88200000000006</c:v>
                </c:pt>
                <c:pt idx="431">
                  <c:v>128.91701666666665</c:v>
                </c:pt>
                <c:pt idx="432">
                  <c:v>128.93201666666675</c:v>
                </c:pt>
                <c:pt idx="433">
                  <c:v>128.99868333333336</c:v>
                </c:pt>
                <c:pt idx="434">
                  <c:v>129.03368333333333</c:v>
                </c:pt>
                <c:pt idx="435">
                  <c:v>129.06700000000012</c:v>
                </c:pt>
                <c:pt idx="436">
                  <c:v>129.08366666666677</c:v>
                </c:pt>
                <c:pt idx="437">
                  <c:v>129.13366666666673</c:v>
                </c:pt>
                <c:pt idx="438">
                  <c:v>129.20034999999996</c:v>
                </c:pt>
                <c:pt idx="439">
                  <c:v>129.30033333333336</c:v>
                </c:pt>
                <c:pt idx="440">
                  <c:v>129.31700000000012</c:v>
                </c:pt>
                <c:pt idx="441">
                  <c:v>129.33366666666677</c:v>
                </c:pt>
                <c:pt idx="442">
                  <c:v>129.35033333333342</c:v>
                </c:pt>
                <c:pt idx="443">
                  <c:v>129.38366666666673</c:v>
                </c:pt>
                <c:pt idx="444">
                  <c:v>129.51701666666668</c:v>
                </c:pt>
                <c:pt idx="445">
                  <c:v>129.53368333333333</c:v>
                </c:pt>
                <c:pt idx="446">
                  <c:v>129.60033333333342</c:v>
                </c:pt>
                <c:pt idx="447">
                  <c:v>129.63200000000006</c:v>
                </c:pt>
                <c:pt idx="448">
                  <c:v>129.70033333333345</c:v>
                </c:pt>
                <c:pt idx="449">
                  <c:v>129.80033333333336</c:v>
                </c:pt>
                <c:pt idx="450">
                  <c:v>129.93368333333331</c:v>
                </c:pt>
                <c:pt idx="451">
                  <c:v>130.0003333333334</c:v>
                </c:pt>
                <c:pt idx="452">
                  <c:v>130.05033333333336</c:v>
                </c:pt>
                <c:pt idx="453">
                  <c:v>130.06533333333346</c:v>
                </c:pt>
                <c:pt idx="454">
                  <c:v>130.3336833333334</c:v>
                </c:pt>
                <c:pt idx="455">
                  <c:v>130.36535000000003</c:v>
                </c:pt>
                <c:pt idx="456">
                  <c:v>130.5003333333334</c:v>
                </c:pt>
                <c:pt idx="457">
                  <c:v>130.51700000000005</c:v>
                </c:pt>
                <c:pt idx="458">
                  <c:v>130.55033333333336</c:v>
                </c:pt>
                <c:pt idx="459">
                  <c:v>130.56533333333346</c:v>
                </c:pt>
                <c:pt idx="460">
                  <c:v>132.33366666666677</c:v>
                </c:pt>
                <c:pt idx="461">
                  <c:v>132.35035000000005</c:v>
                </c:pt>
                <c:pt idx="462">
                  <c:v>132.5003333333334</c:v>
                </c:pt>
                <c:pt idx="463">
                  <c:v>132.51700000000005</c:v>
                </c:pt>
                <c:pt idx="464">
                  <c:v>132.5336666666667</c:v>
                </c:pt>
                <c:pt idx="465">
                  <c:v>132.5486666666668</c:v>
                </c:pt>
                <c:pt idx="466">
                  <c:v>132.56535000000008</c:v>
                </c:pt>
                <c:pt idx="467">
                  <c:v>132.5836833333334</c:v>
                </c:pt>
                <c:pt idx="468">
                  <c:v>132.69868333333341</c:v>
                </c:pt>
                <c:pt idx="469">
                  <c:v>132.71701666666672</c:v>
                </c:pt>
                <c:pt idx="470">
                  <c:v>132.76700000000005</c:v>
                </c:pt>
                <c:pt idx="471">
                  <c:v>132.81533333333346</c:v>
                </c:pt>
                <c:pt idx="472">
                  <c:v>133.03368333333333</c:v>
                </c:pt>
                <c:pt idx="473">
                  <c:v>133.04868333333332</c:v>
                </c:pt>
                <c:pt idx="474">
                  <c:v>133.08366666666677</c:v>
                </c:pt>
                <c:pt idx="475">
                  <c:v>133.16700000000003</c:v>
                </c:pt>
                <c:pt idx="476">
                  <c:v>133.23368333333337</c:v>
                </c:pt>
                <c:pt idx="477">
                  <c:v>133.2503333333334</c:v>
                </c:pt>
                <c:pt idx="478">
                  <c:v>133.28200000000004</c:v>
                </c:pt>
                <c:pt idx="479">
                  <c:v>133.31535000000008</c:v>
                </c:pt>
                <c:pt idx="480">
                  <c:v>133.3670166666667</c:v>
                </c:pt>
                <c:pt idx="481">
                  <c:v>133.38366666666673</c:v>
                </c:pt>
                <c:pt idx="482">
                  <c:v>133.49866666666674</c:v>
                </c:pt>
                <c:pt idx="483">
                  <c:v>133.51533333333339</c:v>
                </c:pt>
                <c:pt idx="484">
                  <c:v>133.55033333333336</c:v>
                </c:pt>
                <c:pt idx="485">
                  <c:v>133.98366666666675</c:v>
                </c:pt>
                <c:pt idx="486">
                  <c:v>134.00035000000003</c:v>
                </c:pt>
                <c:pt idx="487">
                  <c:v>134.18368333333331</c:v>
                </c:pt>
                <c:pt idx="488">
                  <c:v>134.20033333333345</c:v>
                </c:pt>
                <c:pt idx="489">
                  <c:v>136.93368333333331</c:v>
                </c:pt>
                <c:pt idx="490">
                  <c:v>136.95033333333345</c:v>
                </c:pt>
                <c:pt idx="491">
                  <c:v>137.48200000000008</c:v>
                </c:pt>
                <c:pt idx="492">
                  <c:v>137.5003333333334</c:v>
                </c:pt>
                <c:pt idx="493">
                  <c:v>137.56535000000008</c:v>
                </c:pt>
                <c:pt idx="494">
                  <c:v>137.58366666666677</c:v>
                </c:pt>
                <c:pt idx="495">
                  <c:v>137.65035</c:v>
                </c:pt>
                <c:pt idx="496">
                  <c:v>137.66700000000003</c:v>
                </c:pt>
                <c:pt idx="497">
                  <c:v>137.70033333333345</c:v>
                </c:pt>
                <c:pt idx="498">
                  <c:v>137.7170000000001</c:v>
                </c:pt>
                <c:pt idx="499">
                  <c:v>137.73200000000008</c:v>
                </c:pt>
                <c:pt idx="500">
                  <c:v>137.74866666666674</c:v>
                </c:pt>
                <c:pt idx="501">
                  <c:v>137.76700000000005</c:v>
                </c:pt>
                <c:pt idx="502">
                  <c:v>137.7836666666667</c:v>
                </c:pt>
                <c:pt idx="503">
                  <c:v>137.80033333333336</c:v>
                </c:pt>
                <c:pt idx="504">
                  <c:v>137.83201666666673</c:v>
                </c:pt>
                <c:pt idx="505">
                  <c:v>137.8670166666667</c:v>
                </c:pt>
                <c:pt idx="506">
                  <c:v>137.88201666666669</c:v>
                </c:pt>
                <c:pt idx="507">
                  <c:v>137.90035</c:v>
                </c:pt>
                <c:pt idx="508">
                  <c:v>137.96533333333343</c:v>
                </c:pt>
                <c:pt idx="509">
                  <c:v>138.03200000000004</c:v>
                </c:pt>
                <c:pt idx="510">
                  <c:v>138.05033333333336</c:v>
                </c:pt>
                <c:pt idx="511">
                  <c:v>138.09866666666676</c:v>
                </c:pt>
                <c:pt idx="512">
                  <c:v>138.11533333333341</c:v>
                </c:pt>
                <c:pt idx="513">
                  <c:v>138.15033333333338</c:v>
                </c:pt>
                <c:pt idx="514">
                  <c:v>138.18368333333331</c:v>
                </c:pt>
                <c:pt idx="515">
                  <c:v>138.23366666666675</c:v>
                </c:pt>
                <c:pt idx="516">
                  <c:v>138.26701666666668</c:v>
                </c:pt>
                <c:pt idx="517">
                  <c:v>138.28201666666666</c:v>
                </c:pt>
                <c:pt idx="518">
                  <c:v>138.35033333333342</c:v>
                </c:pt>
                <c:pt idx="519">
                  <c:v>138.36533333333341</c:v>
                </c:pt>
                <c:pt idx="520">
                  <c:v>138.54868333333332</c:v>
                </c:pt>
                <c:pt idx="521">
                  <c:v>138.5836833333334</c:v>
                </c:pt>
                <c:pt idx="522">
                  <c:v>138.60035000000005</c:v>
                </c:pt>
                <c:pt idx="523">
                  <c:v>138.6170166666667</c:v>
                </c:pt>
                <c:pt idx="524">
                  <c:v>138.89868333333334</c:v>
                </c:pt>
                <c:pt idx="525">
                  <c:v>138.91534999999999</c:v>
                </c:pt>
                <c:pt idx="526">
                  <c:v>138.95034999999996</c:v>
                </c:pt>
                <c:pt idx="527">
                  <c:v>139.23368333333337</c:v>
                </c:pt>
                <c:pt idx="528">
                  <c:v>139.26535000000001</c:v>
                </c:pt>
                <c:pt idx="529">
                  <c:v>139.31701666666663</c:v>
                </c:pt>
                <c:pt idx="530">
                  <c:v>139.38200000000006</c:v>
                </c:pt>
                <c:pt idx="531">
                  <c:v>139.40033333333338</c:v>
                </c:pt>
                <c:pt idx="532">
                  <c:v>139.41700000000003</c:v>
                </c:pt>
                <c:pt idx="533">
                  <c:v>139.43200000000013</c:v>
                </c:pt>
                <c:pt idx="534">
                  <c:v>139.45033333333345</c:v>
                </c:pt>
                <c:pt idx="535">
                  <c:v>139.55033333333336</c:v>
                </c:pt>
                <c:pt idx="536">
                  <c:v>139.5836833333334</c:v>
                </c:pt>
                <c:pt idx="537">
                  <c:v>139.64868333333334</c:v>
                </c:pt>
                <c:pt idx="538">
                  <c:v>140.0836833333334</c:v>
                </c:pt>
                <c:pt idx="539">
                  <c:v>140.11700000000008</c:v>
                </c:pt>
                <c:pt idx="540">
                  <c:v>140.13200000000006</c:v>
                </c:pt>
                <c:pt idx="541">
                  <c:v>140.15033333333338</c:v>
                </c:pt>
                <c:pt idx="542">
                  <c:v>140.16533333333348</c:v>
                </c:pt>
                <c:pt idx="543">
                  <c:v>140.20033333333345</c:v>
                </c:pt>
                <c:pt idx="544">
                  <c:v>140.23366666666675</c:v>
                </c:pt>
                <c:pt idx="545">
                  <c:v>140.2503333333334</c:v>
                </c:pt>
                <c:pt idx="546">
                  <c:v>140.5336666666667</c:v>
                </c:pt>
                <c:pt idx="547">
                  <c:v>140.55034999999998</c:v>
                </c:pt>
                <c:pt idx="548">
                  <c:v>140.61700000000008</c:v>
                </c:pt>
                <c:pt idx="549">
                  <c:v>140.63200000000006</c:v>
                </c:pt>
                <c:pt idx="550">
                  <c:v>141.60035000000005</c:v>
                </c:pt>
                <c:pt idx="551">
                  <c:v>141.6170166666667</c:v>
                </c:pt>
                <c:pt idx="552">
                  <c:v>143.46701666666672</c:v>
                </c:pt>
                <c:pt idx="553">
                  <c:v>146.3670166666667</c:v>
                </c:pt>
                <c:pt idx="554">
                  <c:v>147.48200000000008</c:v>
                </c:pt>
                <c:pt idx="555">
                  <c:v>147.60033333333342</c:v>
                </c:pt>
                <c:pt idx="556">
                  <c:v>148.68366666666668</c:v>
                </c:pt>
                <c:pt idx="557">
                  <c:v>151.03368333333333</c:v>
                </c:pt>
                <c:pt idx="558">
                  <c:v>151.18368333333331</c:v>
                </c:pt>
                <c:pt idx="559">
                  <c:v>151.20033333333345</c:v>
                </c:pt>
                <c:pt idx="560">
                  <c:v>151.2503333333334</c:v>
                </c:pt>
                <c:pt idx="561">
                  <c:v>151.26700000000005</c:v>
                </c:pt>
                <c:pt idx="562">
                  <c:v>151.31700000000012</c:v>
                </c:pt>
                <c:pt idx="563">
                  <c:v>151.33366666666677</c:v>
                </c:pt>
                <c:pt idx="564">
                  <c:v>151.43201666666675</c:v>
                </c:pt>
                <c:pt idx="565">
                  <c:v>151.45034999999996</c:v>
                </c:pt>
                <c:pt idx="566">
                  <c:v>151.4670000000001</c:v>
                </c:pt>
                <c:pt idx="567">
                  <c:v>151.48200000000008</c:v>
                </c:pt>
                <c:pt idx="568">
                  <c:v>151.58201666666673</c:v>
                </c:pt>
                <c:pt idx="569">
                  <c:v>151.61535000000003</c:v>
                </c:pt>
                <c:pt idx="570">
                  <c:v>151.65035</c:v>
                </c:pt>
                <c:pt idx="571">
                  <c:v>151.68200000000013</c:v>
                </c:pt>
                <c:pt idx="572">
                  <c:v>151.73366666666675</c:v>
                </c:pt>
                <c:pt idx="573">
                  <c:v>151.7503333333334</c:v>
                </c:pt>
                <c:pt idx="574">
                  <c:v>151.76701666666668</c:v>
                </c:pt>
                <c:pt idx="575">
                  <c:v>151.7836666666667</c:v>
                </c:pt>
                <c:pt idx="576">
                  <c:v>151.89868333333334</c:v>
                </c:pt>
                <c:pt idx="577">
                  <c:v>151.91701666666665</c:v>
                </c:pt>
                <c:pt idx="578">
                  <c:v>152.10035000000005</c:v>
                </c:pt>
                <c:pt idx="579">
                  <c:v>152.11700000000008</c:v>
                </c:pt>
                <c:pt idx="580">
                  <c:v>152.21701666666672</c:v>
                </c:pt>
                <c:pt idx="581">
                  <c:v>152.23366666666675</c:v>
                </c:pt>
                <c:pt idx="582">
                  <c:v>152.26700000000005</c:v>
                </c:pt>
                <c:pt idx="583">
                  <c:v>152.33366666666677</c:v>
                </c:pt>
                <c:pt idx="584">
                  <c:v>152.35033333333342</c:v>
                </c:pt>
                <c:pt idx="585">
                  <c:v>152.38366666666673</c:v>
                </c:pt>
                <c:pt idx="586">
                  <c:v>152.40035</c:v>
                </c:pt>
                <c:pt idx="587">
                  <c:v>152.41700000000003</c:v>
                </c:pt>
                <c:pt idx="588">
                  <c:v>152.48366666666675</c:v>
                </c:pt>
                <c:pt idx="589">
                  <c:v>152.71701666666672</c:v>
                </c:pt>
                <c:pt idx="590">
                  <c:v>152.73201666666671</c:v>
                </c:pt>
                <c:pt idx="591">
                  <c:v>152.95034999999996</c:v>
                </c:pt>
                <c:pt idx="592">
                  <c:v>152.9670000000001</c:v>
                </c:pt>
                <c:pt idx="593">
                  <c:v>153.09868333333338</c:v>
                </c:pt>
                <c:pt idx="594">
                  <c:v>153.1170166666667</c:v>
                </c:pt>
                <c:pt idx="595">
                  <c:v>153.25035000000003</c:v>
                </c:pt>
                <c:pt idx="596">
                  <c:v>153.31700000000012</c:v>
                </c:pt>
                <c:pt idx="597">
                  <c:v>153.3336833333334</c:v>
                </c:pt>
                <c:pt idx="598">
                  <c:v>153.4670000000001</c:v>
                </c:pt>
                <c:pt idx="599">
                  <c:v>153.5003333333334</c:v>
                </c:pt>
                <c:pt idx="600">
                  <c:v>153.53200000000004</c:v>
                </c:pt>
                <c:pt idx="601">
                  <c:v>153.5486666666668</c:v>
                </c:pt>
                <c:pt idx="602">
                  <c:v>153.61700000000008</c:v>
                </c:pt>
                <c:pt idx="603">
                  <c:v>153.63368333333335</c:v>
                </c:pt>
                <c:pt idx="604">
                  <c:v>154.46535000000006</c:v>
                </c:pt>
                <c:pt idx="605">
                  <c:v>161.15716666666663</c:v>
                </c:pt>
              </c:numCache>
            </c:numRef>
          </c:xVal>
          <c:yVal>
            <c:numRef>
              <c:f>'courant cathode'!$I$2:$I$607</c:f>
              <c:numCache>
                <c:formatCode>0.00</c:formatCode>
                <c:ptCount val="60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0.29325513169169498</c:v>
                </c:pt>
                <c:pt idx="4">
                  <c:v>0.43988268822431503</c:v>
                </c:pt>
                <c:pt idx="5">
                  <c:v>0.48875853419304</c:v>
                </c:pt>
                <c:pt idx="6">
                  <c:v>0.43988268822431503</c:v>
                </c:pt>
                <c:pt idx="7">
                  <c:v>0.48875853419304</c:v>
                </c:pt>
                <c:pt idx="8">
                  <c:v>0.43988268822431503</c:v>
                </c:pt>
                <c:pt idx="9">
                  <c:v>0.48875853419304</c:v>
                </c:pt>
                <c:pt idx="10">
                  <c:v>0.43988268822431503</c:v>
                </c:pt>
                <c:pt idx="11">
                  <c:v>0.48875853419304</c:v>
                </c:pt>
                <c:pt idx="12">
                  <c:v>0.43988268822431503</c:v>
                </c:pt>
                <c:pt idx="13">
                  <c:v>0.48875853419304</c:v>
                </c:pt>
                <c:pt idx="14">
                  <c:v>0.43988268822431503</c:v>
                </c:pt>
                <c:pt idx="15">
                  <c:v>0.48875853419304</c:v>
                </c:pt>
                <c:pt idx="16">
                  <c:v>0.43988268822431503</c:v>
                </c:pt>
                <c:pt idx="17">
                  <c:v>0.48875853419304</c:v>
                </c:pt>
                <c:pt idx="18">
                  <c:v>0.43988268822431503</c:v>
                </c:pt>
                <c:pt idx="19">
                  <c:v>0.48875853419304</c:v>
                </c:pt>
                <c:pt idx="20">
                  <c:v>0.43988268822431503</c:v>
                </c:pt>
                <c:pt idx="21">
                  <c:v>0.48875853419304</c:v>
                </c:pt>
                <c:pt idx="22">
                  <c:v>0.43988268822431503</c:v>
                </c:pt>
                <c:pt idx="23">
                  <c:v>0.48875853419304</c:v>
                </c:pt>
                <c:pt idx="24">
                  <c:v>0.43988268822431503</c:v>
                </c:pt>
                <c:pt idx="25">
                  <c:v>0.48875853419304</c:v>
                </c:pt>
                <c:pt idx="26">
                  <c:v>0.43988268822431503</c:v>
                </c:pt>
                <c:pt idx="27">
                  <c:v>0.48875853419304</c:v>
                </c:pt>
                <c:pt idx="28">
                  <c:v>0.43988268822431503</c:v>
                </c:pt>
                <c:pt idx="29">
                  <c:v>0.48875853419304</c:v>
                </c:pt>
                <c:pt idx="30">
                  <c:v>0.43988268822431503</c:v>
                </c:pt>
                <c:pt idx="31">
                  <c:v>0.48875853419304</c:v>
                </c:pt>
                <c:pt idx="32">
                  <c:v>0.43988268822431503</c:v>
                </c:pt>
                <c:pt idx="33">
                  <c:v>0.48875853419304</c:v>
                </c:pt>
                <c:pt idx="34">
                  <c:v>0.43988268822431503</c:v>
                </c:pt>
                <c:pt idx="35">
                  <c:v>0.48875853419304</c:v>
                </c:pt>
                <c:pt idx="36">
                  <c:v>0.43988268822431503</c:v>
                </c:pt>
                <c:pt idx="37">
                  <c:v>0.48875853419304</c:v>
                </c:pt>
                <c:pt idx="38">
                  <c:v>0.43988268822431503</c:v>
                </c:pt>
                <c:pt idx="39">
                  <c:v>0.48875853419304</c:v>
                </c:pt>
                <c:pt idx="40">
                  <c:v>0.43988268822431503</c:v>
                </c:pt>
                <c:pt idx="41">
                  <c:v>0.48875853419304</c:v>
                </c:pt>
                <c:pt idx="42">
                  <c:v>0.43988268822431503</c:v>
                </c:pt>
                <c:pt idx="43">
                  <c:v>0.48875853419304</c:v>
                </c:pt>
                <c:pt idx="44">
                  <c:v>0.43988268822431503</c:v>
                </c:pt>
                <c:pt idx="45">
                  <c:v>0.48875853419304</c:v>
                </c:pt>
                <c:pt idx="46">
                  <c:v>0.43988268822431503</c:v>
                </c:pt>
                <c:pt idx="47">
                  <c:v>0.48875853419304</c:v>
                </c:pt>
                <c:pt idx="48">
                  <c:v>0.43988268822431503</c:v>
                </c:pt>
                <c:pt idx="49">
                  <c:v>0.48875853419304</c:v>
                </c:pt>
                <c:pt idx="50">
                  <c:v>0.43988268822431503</c:v>
                </c:pt>
                <c:pt idx="51">
                  <c:v>0.48875853419304</c:v>
                </c:pt>
                <c:pt idx="52">
                  <c:v>0.43988268822431503</c:v>
                </c:pt>
                <c:pt idx="53">
                  <c:v>0.48875853419304</c:v>
                </c:pt>
                <c:pt idx="54">
                  <c:v>0.43988268822431503</c:v>
                </c:pt>
                <c:pt idx="55">
                  <c:v>0.48875853419304</c:v>
                </c:pt>
                <c:pt idx="56">
                  <c:v>0.43988268822431503</c:v>
                </c:pt>
                <c:pt idx="57">
                  <c:v>0.48875853419304</c:v>
                </c:pt>
                <c:pt idx="58">
                  <c:v>0.43988268822431503</c:v>
                </c:pt>
                <c:pt idx="59">
                  <c:v>0.48875853419304</c:v>
                </c:pt>
                <c:pt idx="60">
                  <c:v>0.43988268822431503</c:v>
                </c:pt>
                <c:pt idx="61">
                  <c:v>0.48875853419304</c:v>
                </c:pt>
                <c:pt idx="62">
                  <c:v>0.43988268822431503</c:v>
                </c:pt>
                <c:pt idx="63">
                  <c:v>0.48875853419304</c:v>
                </c:pt>
                <c:pt idx="64">
                  <c:v>0.43988268822431503</c:v>
                </c:pt>
                <c:pt idx="65">
                  <c:v>0.48875853419304</c:v>
                </c:pt>
                <c:pt idx="66">
                  <c:v>0.43988268822431503</c:v>
                </c:pt>
                <c:pt idx="67">
                  <c:v>0.48875853419304</c:v>
                </c:pt>
                <c:pt idx="68">
                  <c:v>0.43988268822431503</c:v>
                </c:pt>
                <c:pt idx="69">
                  <c:v>0.48875853419304</c:v>
                </c:pt>
                <c:pt idx="70">
                  <c:v>0.43988268822431503</c:v>
                </c:pt>
                <c:pt idx="71">
                  <c:v>0.48875853419304</c:v>
                </c:pt>
                <c:pt idx="72">
                  <c:v>0.43988268822431503</c:v>
                </c:pt>
                <c:pt idx="73">
                  <c:v>0.48875853419304</c:v>
                </c:pt>
                <c:pt idx="74">
                  <c:v>0.43988268822431503</c:v>
                </c:pt>
                <c:pt idx="75">
                  <c:v>0.48875853419304</c:v>
                </c:pt>
                <c:pt idx="76">
                  <c:v>0.43988268822431503</c:v>
                </c:pt>
                <c:pt idx="77">
                  <c:v>0.48875853419304</c:v>
                </c:pt>
                <c:pt idx="78">
                  <c:v>0.43988268822431503</c:v>
                </c:pt>
                <c:pt idx="79">
                  <c:v>0.48875853419304</c:v>
                </c:pt>
                <c:pt idx="80">
                  <c:v>0.43988268822431503</c:v>
                </c:pt>
                <c:pt idx="81">
                  <c:v>0.48875853419304</c:v>
                </c:pt>
                <c:pt idx="82">
                  <c:v>0.43988268822431503</c:v>
                </c:pt>
                <c:pt idx="83">
                  <c:v>0.48875853419304</c:v>
                </c:pt>
                <c:pt idx="84">
                  <c:v>0.43988268822431503</c:v>
                </c:pt>
                <c:pt idx="85">
                  <c:v>0.48875853419304</c:v>
                </c:pt>
                <c:pt idx="86">
                  <c:v>0.43988268822431503</c:v>
                </c:pt>
                <c:pt idx="87">
                  <c:v>0.48875853419304</c:v>
                </c:pt>
                <c:pt idx="88">
                  <c:v>0.43988268822431503</c:v>
                </c:pt>
                <c:pt idx="89">
                  <c:v>0.48875853419304</c:v>
                </c:pt>
                <c:pt idx="90">
                  <c:v>0.43988268822431503</c:v>
                </c:pt>
                <c:pt idx="91">
                  <c:v>0.48875853419304</c:v>
                </c:pt>
                <c:pt idx="92">
                  <c:v>0.43988268822431503</c:v>
                </c:pt>
                <c:pt idx="93">
                  <c:v>0.48875853419304</c:v>
                </c:pt>
                <c:pt idx="94">
                  <c:v>0.43988268822431503</c:v>
                </c:pt>
                <c:pt idx="95">
                  <c:v>0.48875853419304</c:v>
                </c:pt>
                <c:pt idx="96">
                  <c:v>0.43988268822431503</c:v>
                </c:pt>
                <c:pt idx="97">
                  <c:v>0.48875853419304</c:v>
                </c:pt>
                <c:pt idx="98">
                  <c:v>0.43988268822431503</c:v>
                </c:pt>
                <c:pt idx="99">
                  <c:v>0.48875853419304</c:v>
                </c:pt>
                <c:pt idx="100">
                  <c:v>0.43988268822431503</c:v>
                </c:pt>
                <c:pt idx="101">
                  <c:v>0.48875853419304</c:v>
                </c:pt>
                <c:pt idx="102">
                  <c:v>0.43988268822431503</c:v>
                </c:pt>
                <c:pt idx="103">
                  <c:v>0.48875853419304</c:v>
                </c:pt>
                <c:pt idx="104">
                  <c:v>0.43988268822431503</c:v>
                </c:pt>
                <c:pt idx="105">
                  <c:v>0.48875853419304</c:v>
                </c:pt>
                <c:pt idx="106">
                  <c:v>0.43988268822431503</c:v>
                </c:pt>
                <c:pt idx="107">
                  <c:v>0.48875853419304</c:v>
                </c:pt>
                <c:pt idx="108">
                  <c:v>0.43988268822431503</c:v>
                </c:pt>
                <c:pt idx="109">
                  <c:v>0.48875853419304</c:v>
                </c:pt>
                <c:pt idx="110">
                  <c:v>0.43988268822431503</c:v>
                </c:pt>
                <c:pt idx="111">
                  <c:v>0.48875853419304</c:v>
                </c:pt>
                <c:pt idx="112">
                  <c:v>0.43988268822431503</c:v>
                </c:pt>
                <c:pt idx="113">
                  <c:v>0.48875853419304</c:v>
                </c:pt>
                <c:pt idx="114">
                  <c:v>0.43988268822431503</c:v>
                </c:pt>
                <c:pt idx="115">
                  <c:v>0.48875853419304</c:v>
                </c:pt>
                <c:pt idx="116">
                  <c:v>0.43988268822431503</c:v>
                </c:pt>
                <c:pt idx="117">
                  <c:v>0.48875853419304</c:v>
                </c:pt>
                <c:pt idx="118">
                  <c:v>0.43988268822431503</c:v>
                </c:pt>
                <c:pt idx="119">
                  <c:v>0.48875853419304</c:v>
                </c:pt>
                <c:pt idx="120">
                  <c:v>0.43988268822431503</c:v>
                </c:pt>
                <c:pt idx="121">
                  <c:v>0.48875853419304</c:v>
                </c:pt>
                <c:pt idx="122">
                  <c:v>0.43988268822431503</c:v>
                </c:pt>
                <c:pt idx="123">
                  <c:v>0.48875853419304</c:v>
                </c:pt>
                <c:pt idx="124">
                  <c:v>0.43988268822431503</c:v>
                </c:pt>
                <c:pt idx="125">
                  <c:v>0.48875853419304</c:v>
                </c:pt>
                <c:pt idx="126">
                  <c:v>0.43988268822431503</c:v>
                </c:pt>
                <c:pt idx="127">
                  <c:v>0.48875853419304</c:v>
                </c:pt>
                <c:pt idx="128">
                  <c:v>0.43988268822431503</c:v>
                </c:pt>
                <c:pt idx="129">
                  <c:v>0.48875853419304</c:v>
                </c:pt>
                <c:pt idx="130">
                  <c:v>0.43988268822431503</c:v>
                </c:pt>
                <c:pt idx="131">
                  <c:v>0.48875853419304</c:v>
                </c:pt>
                <c:pt idx="132">
                  <c:v>0.43988268822431503</c:v>
                </c:pt>
                <c:pt idx="133">
                  <c:v>0.48875853419304</c:v>
                </c:pt>
                <c:pt idx="134">
                  <c:v>0.43988268822431503</c:v>
                </c:pt>
                <c:pt idx="135">
                  <c:v>0.48875853419304</c:v>
                </c:pt>
                <c:pt idx="136">
                  <c:v>0.43988268822431503</c:v>
                </c:pt>
                <c:pt idx="137">
                  <c:v>0.48875853419304</c:v>
                </c:pt>
                <c:pt idx="138">
                  <c:v>0.43988268822431503</c:v>
                </c:pt>
                <c:pt idx="139">
                  <c:v>0.48875853419304</c:v>
                </c:pt>
                <c:pt idx="140">
                  <c:v>0.43988268822431503</c:v>
                </c:pt>
                <c:pt idx="141">
                  <c:v>0.48875853419304</c:v>
                </c:pt>
                <c:pt idx="142">
                  <c:v>0.43988268822431503</c:v>
                </c:pt>
                <c:pt idx="143">
                  <c:v>0.48875853419304</c:v>
                </c:pt>
                <c:pt idx="144">
                  <c:v>0.43988268822431503</c:v>
                </c:pt>
                <c:pt idx="145">
                  <c:v>0.48875853419304</c:v>
                </c:pt>
                <c:pt idx="146">
                  <c:v>0.43988268822431503</c:v>
                </c:pt>
                <c:pt idx="147">
                  <c:v>0.48875853419304</c:v>
                </c:pt>
                <c:pt idx="148">
                  <c:v>0.43988268822431503</c:v>
                </c:pt>
                <c:pt idx="149">
                  <c:v>0.48875853419304</c:v>
                </c:pt>
                <c:pt idx="150">
                  <c:v>0.43988268822431503</c:v>
                </c:pt>
                <c:pt idx="151">
                  <c:v>0.48875853419304</c:v>
                </c:pt>
                <c:pt idx="152">
                  <c:v>0.43988268822431503</c:v>
                </c:pt>
                <c:pt idx="153">
                  <c:v>0.48875853419304</c:v>
                </c:pt>
                <c:pt idx="154">
                  <c:v>0.43988268822431503</c:v>
                </c:pt>
                <c:pt idx="155">
                  <c:v>0.48875853419304</c:v>
                </c:pt>
                <c:pt idx="156">
                  <c:v>0.43988268822431503</c:v>
                </c:pt>
                <c:pt idx="157">
                  <c:v>0.48875853419304</c:v>
                </c:pt>
                <c:pt idx="158">
                  <c:v>0.43988268822431503</c:v>
                </c:pt>
                <c:pt idx="159">
                  <c:v>0.48875853419304</c:v>
                </c:pt>
                <c:pt idx="160">
                  <c:v>0.43988268822431503</c:v>
                </c:pt>
                <c:pt idx="161">
                  <c:v>0.48875853419304</c:v>
                </c:pt>
                <c:pt idx="162">
                  <c:v>0.43988268822431503</c:v>
                </c:pt>
                <c:pt idx="163">
                  <c:v>0.48875853419304</c:v>
                </c:pt>
                <c:pt idx="164">
                  <c:v>0.43988268822431503</c:v>
                </c:pt>
                <c:pt idx="165">
                  <c:v>0.48875853419304</c:v>
                </c:pt>
                <c:pt idx="166">
                  <c:v>0.43988268822431503</c:v>
                </c:pt>
                <c:pt idx="167">
                  <c:v>0.48875853419304</c:v>
                </c:pt>
                <c:pt idx="168">
                  <c:v>0.43988268822431503</c:v>
                </c:pt>
                <c:pt idx="169">
                  <c:v>0.48875853419304</c:v>
                </c:pt>
                <c:pt idx="170">
                  <c:v>0.43988268822431503</c:v>
                </c:pt>
                <c:pt idx="171">
                  <c:v>0.48875853419304</c:v>
                </c:pt>
                <c:pt idx="172">
                  <c:v>0.43988268822431503</c:v>
                </c:pt>
                <c:pt idx="173">
                  <c:v>0.48875853419304</c:v>
                </c:pt>
                <c:pt idx="174">
                  <c:v>0.43988268822431503</c:v>
                </c:pt>
                <c:pt idx="175">
                  <c:v>0.48875853419304</c:v>
                </c:pt>
                <c:pt idx="176">
                  <c:v>0.43988268822431503</c:v>
                </c:pt>
                <c:pt idx="177">
                  <c:v>0.48875853419304</c:v>
                </c:pt>
                <c:pt idx="178">
                  <c:v>0.43988268822431503</c:v>
                </c:pt>
                <c:pt idx="179">
                  <c:v>0.48875853419304</c:v>
                </c:pt>
                <c:pt idx="180">
                  <c:v>0.43988268822431503</c:v>
                </c:pt>
                <c:pt idx="181">
                  <c:v>0.48875853419304</c:v>
                </c:pt>
                <c:pt idx="182">
                  <c:v>0.43988268822431503</c:v>
                </c:pt>
                <c:pt idx="183">
                  <c:v>0.48875853419304</c:v>
                </c:pt>
                <c:pt idx="184">
                  <c:v>0.43988268822431503</c:v>
                </c:pt>
                <c:pt idx="185">
                  <c:v>0.48875853419304</c:v>
                </c:pt>
                <c:pt idx="186">
                  <c:v>0.43988268822431503</c:v>
                </c:pt>
                <c:pt idx="187">
                  <c:v>0.48875853419304</c:v>
                </c:pt>
                <c:pt idx="188">
                  <c:v>0.43988268822431503</c:v>
                </c:pt>
                <c:pt idx="189">
                  <c:v>0.48875853419304</c:v>
                </c:pt>
                <c:pt idx="190">
                  <c:v>0.43988268822431503</c:v>
                </c:pt>
                <c:pt idx="191">
                  <c:v>0.48875853419304</c:v>
                </c:pt>
                <c:pt idx="192">
                  <c:v>0.43988268822431503</c:v>
                </c:pt>
                <c:pt idx="193">
                  <c:v>0.48875853419304</c:v>
                </c:pt>
                <c:pt idx="194">
                  <c:v>0.43988268822431503</c:v>
                </c:pt>
                <c:pt idx="195">
                  <c:v>0.48875853419304</c:v>
                </c:pt>
                <c:pt idx="196">
                  <c:v>0.43988268822431503</c:v>
                </c:pt>
                <c:pt idx="197">
                  <c:v>0.48875853419304</c:v>
                </c:pt>
                <c:pt idx="198">
                  <c:v>0.43988268822431503</c:v>
                </c:pt>
                <c:pt idx="199">
                  <c:v>0.48875853419304</c:v>
                </c:pt>
                <c:pt idx="200">
                  <c:v>0.43988268822431503</c:v>
                </c:pt>
                <c:pt idx="201">
                  <c:v>0.48875853419304</c:v>
                </c:pt>
                <c:pt idx="202">
                  <c:v>0.43988268822431503</c:v>
                </c:pt>
                <c:pt idx="203">
                  <c:v>0.48875853419304</c:v>
                </c:pt>
                <c:pt idx="204">
                  <c:v>0.43988268822431503</c:v>
                </c:pt>
                <c:pt idx="205">
                  <c:v>0.48875853419304</c:v>
                </c:pt>
                <c:pt idx="206">
                  <c:v>0.43988268822431503</c:v>
                </c:pt>
                <c:pt idx="207">
                  <c:v>0.48875853419304</c:v>
                </c:pt>
                <c:pt idx="208">
                  <c:v>0.43988268822431503</c:v>
                </c:pt>
                <c:pt idx="209">
                  <c:v>0.48875853419304</c:v>
                </c:pt>
                <c:pt idx="210">
                  <c:v>0.43988268822431503</c:v>
                </c:pt>
                <c:pt idx="211">
                  <c:v>0.48875853419304</c:v>
                </c:pt>
                <c:pt idx="212">
                  <c:v>0.43988268822431503</c:v>
                </c:pt>
                <c:pt idx="213">
                  <c:v>0.48875853419304</c:v>
                </c:pt>
                <c:pt idx="214">
                  <c:v>0.43988268822431503</c:v>
                </c:pt>
                <c:pt idx="215">
                  <c:v>0.48875853419304</c:v>
                </c:pt>
                <c:pt idx="216">
                  <c:v>0.43988268822431503</c:v>
                </c:pt>
                <c:pt idx="217">
                  <c:v>0.48875853419304</c:v>
                </c:pt>
                <c:pt idx="218">
                  <c:v>0.43988268822431503</c:v>
                </c:pt>
                <c:pt idx="219">
                  <c:v>0.48875853419304</c:v>
                </c:pt>
                <c:pt idx="220">
                  <c:v>0.43988268822431503</c:v>
                </c:pt>
                <c:pt idx="221">
                  <c:v>0.48875853419304</c:v>
                </c:pt>
                <c:pt idx="222">
                  <c:v>0.43988268822431503</c:v>
                </c:pt>
                <c:pt idx="223">
                  <c:v>0.48875853419304</c:v>
                </c:pt>
                <c:pt idx="224">
                  <c:v>0.43988268822431503</c:v>
                </c:pt>
                <c:pt idx="225">
                  <c:v>0.48875853419304</c:v>
                </c:pt>
                <c:pt idx="226">
                  <c:v>0.43988268822431503</c:v>
                </c:pt>
                <c:pt idx="227">
                  <c:v>0.48875853419304</c:v>
                </c:pt>
                <c:pt idx="228">
                  <c:v>0.43988268822431503</c:v>
                </c:pt>
                <c:pt idx="229">
                  <c:v>0.48875853419304</c:v>
                </c:pt>
                <c:pt idx="230">
                  <c:v>0.43988268822431503</c:v>
                </c:pt>
                <c:pt idx="231">
                  <c:v>0.48875853419304</c:v>
                </c:pt>
                <c:pt idx="232">
                  <c:v>0.43988268822431503</c:v>
                </c:pt>
                <c:pt idx="233">
                  <c:v>0.48875853419304</c:v>
                </c:pt>
                <c:pt idx="234">
                  <c:v>0.43988268822431503</c:v>
                </c:pt>
                <c:pt idx="235">
                  <c:v>0.48875853419304</c:v>
                </c:pt>
                <c:pt idx="236">
                  <c:v>0.43988268822431503</c:v>
                </c:pt>
                <c:pt idx="237">
                  <c:v>0.48875853419304</c:v>
                </c:pt>
                <c:pt idx="238">
                  <c:v>0.43988268822431503</c:v>
                </c:pt>
                <c:pt idx="239">
                  <c:v>0.48875853419304</c:v>
                </c:pt>
                <c:pt idx="240">
                  <c:v>0.43988268822431503</c:v>
                </c:pt>
                <c:pt idx="241">
                  <c:v>0.48875853419304</c:v>
                </c:pt>
                <c:pt idx="242">
                  <c:v>0.43988268822431503</c:v>
                </c:pt>
                <c:pt idx="243">
                  <c:v>0.48875853419304</c:v>
                </c:pt>
                <c:pt idx="244">
                  <c:v>0.43988268822431503</c:v>
                </c:pt>
                <c:pt idx="245">
                  <c:v>0.48875853419304</c:v>
                </c:pt>
                <c:pt idx="246">
                  <c:v>0.43988268822431503</c:v>
                </c:pt>
                <c:pt idx="247">
                  <c:v>0.48875853419304</c:v>
                </c:pt>
                <c:pt idx="248">
                  <c:v>0.43988268822431503</c:v>
                </c:pt>
                <c:pt idx="249">
                  <c:v>0.48875853419304</c:v>
                </c:pt>
                <c:pt idx="250">
                  <c:v>0.43988268822431503</c:v>
                </c:pt>
                <c:pt idx="251">
                  <c:v>0.48875853419304</c:v>
                </c:pt>
                <c:pt idx="252">
                  <c:v>0.43988268822431503</c:v>
                </c:pt>
                <c:pt idx="253">
                  <c:v>0.48875853419304</c:v>
                </c:pt>
                <c:pt idx="254">
                  <c:v>0.43988268822431503</c:v>
                </c:pt>
                <c:pt idx="255">
                  <c:v>0.48875853419304</c:v>
                </c:pt>
                <c:pt idx="256">
                  <c:v>0.43988268822431503</c:v>
                </c:pt>
                <c:pt idx="257">
                  <c:v>0.48875853419304</c:v>
                </c:pt>
                <c:pt idx="258">
                  <c:v>0.43988268822431503</c:v>
                </c:pt>
                <c:pt idx="259">
                  <c:v>0.48875853419304</c:v>
                </c:pt>
                <c:pt idx="260">
                  <c:v>0.43988268822431503</c:v>
                </c:pt>
                <c:pt idx="261">
                  <c:v>0.48875853419304</c:v>
                </c:pt>
                <c:pt idx="262">
                  <c:v>0.43988268822431503</c:v>
                </c:pt>
                <c:pt idx="263">
                  <c:v>0.48875853419304</c:v>
                </c:pt>
                <c:pt idx="264">
                  <c:v>0.43988268822431503</c:v>
                </c:pt>
                <c:pt idx="265">
                  <c:v>0.48875853419304</c:v>
                </c:pt>
                <c:pt idx="266">
                  <c:v>0.43988268822431503</c:v>
                </c:pt>
                <c:pt idx="267">
                  <c:v>0.48875853419304</c:v>
                </c:pt>
                <c:pt idx="268">
                  <c:v>0.43988268822431503</c:v>
                </c:pt>
                <c:pt idx="269">
                  <c:v>0.48875853419304</c:v>
                </c:pt>
                <c:pt idx="270">
                  <c:v>0.43988268822431503</c:v>
                </c:pt>
                <c:pt idx="271">
                  <c:v>0.48875853419304</c:v>
                </c:pt>
                <c:pt idx="272">
                  <c:v>0.43988268822431503</c:v>
                </c:pt>
                <c:pt idx="273">
                  <c:v>0.48875853419304</c:v>
                </c:pt>
                <c:pt idx="274">
                  <c:v>0.43988268822431503</c:v>
                </c:pt>
                <c:pt idx="275">
                  <c:v>0.48875853419304</c:v>
                </c:pt>
                <c:pt idx="276">
                  <c:v>0.43988268822431503</c:v>
                </c:pt>
                <c:pt idx="277">
                  <c:v>0.48875853419304</c:v>
                </c:pt>
                <c:pt idx="278">
                  <c:v>0.43988268822431503</c:v>
                </c:pt>
                <c:pt idx="279">
                  <c:v>0.48875853419304</c:v>
                </c:pt>
                <c:pt idx="280">
                  <c:v>0.43988268822431503</c:v>
                </c:pt>
                <c:pt idx="281">
                  <c:v>0.48875853419304</c:v>
                </c:pt>
                <c:pt idx="282">
                  <c:v>0.43988268822431503</c:v>
                </c:pt>
                <c:pt idx="283">
                  <c:v>0.48875853419304</c:v>
                </c:pt>
                <c:pt idx="284">
                  <c:v>0.43988268822431503</c:v>
                </c:pt>
                <c:pt idx="285">
                  <c:v>0.48875853419304</c:v>
                </c:pt>
                <c:pt idx="286">
                  <c:v>0.43988268822431503</c:v>
                </c:pt>
                <c:pt idx="287">
                  <c:v>0.48875853419304</c:v>
                </c:pt>
                <c:pt idx="288">
                  <c:v>0.43988268822431503</c:v>
                </c:pt>
                <c:pt idx="289">
                  <c:v>0.48875853419304</c:v>
                </c:pt>
                <c:pt idx="290">
                  <c:v>0.43988268822431503</c:v>
                </c:pt>
                <c:pt idx="291">
                  <c:v>0.48875853419304</c:v>
                </c:pt>
                <c:pt idx="292">
                  <c:v>0.43988268822431503</c:v>
                </c:pt>
                <c:pt idx="293">
                  <c:v>0.48875853419304</c:v>
                </c:pt>
                <c:pt idx="294">
                  <c:v>0.43988268822431503</c:v>
                </c:pt>
                <c:pt idx="295">
                  <c:v>0.48875853419304</c:v>
                </c:pt>
                <c:pt idx="296">
                  <c:v>0.43988268822431503</c:v>
                </c:pt>
                <c:pt idx="297">
                  <c:v>0.48875853419304</c:v>
                </c:pt>
                <c:pt idx="298">
                  <c:v>0.43988268822431503</c:v>
                </c:pt>
                <c:pt idx="299">
                  <c:v>0.48875853419304</c:v>
                </c:pt>
                <c:pt idx="300">
                  <c:v>0.43988268822431503</c:v>
                </c:pt>
                <c:pt idx="301">
                  <c:v>0.48875853419304</c:v>
                </c:pt>
                <c:pt idx="302">
                  <c:v>0.43988268822431503</c:v>
                </c:pt>
                <c:pt idx="303">
                  <c:v>0.48875853419304</c:v>
                </c:pt>
                <c:pt idx="304">
                  <c:v>0.43988268822431503</c:v>
                </c:pt>
                <c:pt idx="305">
                  <c:v>0.48875853419304</c:v>
                </c:pt>
                <c:pt idx="306">
                  <c:v>0.43988268822431503</c:v>
                </c:pt>
                <c:pt idx="307">
                  <c:v>0.48875853419304</c:v>
                </c:pt>
                <c:pt idx="308">
                  <c:v>0.43988268822431503</c:v>
                </c:pt>
                <c:pt idx="309">
                  <c:v>0.48875853419304</c:v>
                </c:pt>
                <c:pt idx="310">
                  <c:v>0.43988268822431503</c:v>
                </c:pt>
                <c:pt idx="311">
                  <c:v>0.48875853419304</c:v>
                </c:pt>
                <c:pt idx="312">
                  <c:v>0.43988268822431503</c:v>
                </c:pt>
                <c:pt idx="313">
                  <c:v>0.48875853419304</c:v>
                </c:pt>
                <c:pt idx="314">
                  <c:v>0.43988268822431503</c:v>
                </c:pt>
                <c:pt idx="315">
                  <c:v>0.48875853419304</c:v>
                </c:pt>
                <c:pt idx="316">
                  <c:v>0.43988268822431503</c:v>
                </c:pt>
                <c:pt idx="317">
                  <c:v>0.48875853419304</c:v>
                </c:pt>
                <c:pt idx="318">
                  <c:v>0.43988268822431503</c:v>
                </c:pt>
                <c:pt idx="319">
                  <c:v>0.48875853419304</c:v>
                </c:pt>
                <c:pt idx="320">
                  <c:v>0.43988268822431503</c:v>
                </c:pt>
                <c:pt idx="321">
                  <c:v>0.48875853419304</c:v>
                </c:pt>
                <c:pt idx="322">
                  <c:v>0.43988268822431503</c:v>
                </c:pt>
                <c:pt idx="323">
                  <c:v>0.48875853419304</c:v>
                </c:pt>
                <c:pt idx="324">
                  <c:v>0.43988268822431503</c:v>
                </c:pt>
                <c:pt idx="325">
                  <c:v>0.48875853419304</c:v>
                </c:pt>
                <c:pt idx="326">
                  <c:v>0.43988268822431503</c:v>
                </c:pt>
                <c:pt idx="327">
                  <c:v>0.48875853419304</c:v>
                </c:pt>
                <c:pt idx="328">
                  <c:v>0.43988268822431503</c:v>
                </c:pt>
                <c:pt idx="329">
                  <c:v>0.48875853419304</c:v>
                </c:pt>
                <c:pt idx="330">
                  <c:v>0.43988268822431503</c:v>
                </c:pt>
                <c:pt idx="331">
                  <c:v>0.48875853419304</c:v>
                </c:pt>
                <c:pt idx="332">
                  <c:v>0.43988268822431503</c:v>
                </c:pt>
                <c:pt idx="333">
                  <c:v>0.48875853419304</c:v>
                </c:pt>
                <c:pt idx="334">
                  <c:v>0.43988268822431503</c:v>
                </c:pt>
                <c:pt idx="335">
                  <c:v>0.48875853419304</c:v>
                </c:pt>
                <c:pt idx="336">
                  <c:v>0.43988268822431503</c:v>
                </c:pt>
                <c:pt idx="337">
                  <c:v>0.48875853419304</c:v>
                </c:pt>
                <c:pt idx="338">
                  <c:v>0.43988268822431503</c:v>
                </c:pt>
                <c:pt idx="339">
                  <c:v>0.48875853419304</c:v>
                </c:pt>
                <c:pt idx="340">
                  <c:v>0.43988268822431503</c:v>
                </c:pt>
                <c:pt idx="341">
                  <c:v>0.48875853419304</c:v>
                </c:pt>
                <c:pt idx="342">
                  <c:v>0.43988268822431503</c:v>
                </c:pt>
                <c:pt idx="343">
                  <c:v>0.48875853419304</c:v>
                </c:pt>
                <c:pt idx="344">
                  <c:v>0.43988268822431503</c:v>
                </c:pt>
                <c:pt idx="345">
                  <c:v>0.48875853419304</c:v>
                </c:pt>
                <c:pt idx="346">
                  <c:v>0.43988268822431503</c:v>
                </c:pt>
                <c:pt idx="347">
                  <c:v>0.48875853419304</c:v>
                </c:pt>
                <c:pt idx="348">
                  <c:v>0.43988268822431503</c:v>
                </c:pt>
                <c:pt idx="349">
                  <c:v>0.48875853419304</c:v>
                </c:pt>
                <c:pt idx="350">
                  <c:v>0.43988268822431503</c:v>
                </c:pt>
                <c:pt idx="351">
                  <c:v>0.48875853419304</c:v>
                </c:pt>
                <c:pt idx="352">
                  <c:v>0.43988268822431503</c:v>
                </c:pt>
                <c:pt idx="353">
                  <c:v>0.48875853419304</c:v>
                </c:pt>
                <c:pt idx="354">
                  <c:v>0.43988268822431503</c:v>
                </c:pt>
                <c:pt idx="355">
                  <c:v>0.48875853419304</c:v>
                </c:pt>
                <c:pt idx="356">
                  <c:v>0.43988268822431503</c:v>
                </c:pt>
                <c:pt idx="357">
                  <c:v>0.48875853419304</c:v>
                </c:pt>
                <c:pt idx="358">
                  <c:v>0.43988268822431503</c:v>
                </c:pt>
                <c:pt idx="359">
                  <c:v>0.48875853419304</c:v>
                </c:pt>
                <c:pt idx="360">
                  <c:v>0.43988268822431503</c:v>
                </c:pt>
                <c:pt idx="361">
                  <c:v>0.48875853419304</c:v>
                </c:pt>
                <c:pt idx="362">
                  <c:v>0.43988268822431503</c:v>
                </c:pt>
                <c:pt idx="363">
                  <c:v>0.48875853419304</c:v>
                </c:pt>
                <c:pt idx="364">
                  <c:v>0.43988268822431503</c:v>
                </c:pt>
                <c:pt idx="365">
                  <c:v>0.48875853419304</c:v>
                </c:pt>
                <c:pt idx="366">
                  <c:v>0.43988268822431503</c:v>
                </c:pt>
                <c:pt idx="367">
                  <c:v>0</c:v>
                </c:pt>
                <c:pt idx="368">
                  <c:v>1.6129031777381999</c:v>
                </c:pt>
                <c:pt idx="369">
                  <c:v>1.5640273690223498</c:v>
                </c:pt>
                <c:pt idx="370">
                  <c:v>1.6129031777381999</c:v>
                </c:pt>
                <c:pt idx="371">
                  <c:v>1.5640273690223498</c:v>
                </c:pt>
                <c:pt idx="372">
                  <c:v>1.6129031777381999</c:v>
                </c:pt>
                <c:pt idx="373">
                  <c:v>1.5640273690223498</c:v>
                </c:pt>
                <c:pt idx="374">
                  <c:v>1.6129031777381999</c:v>
                </c:pt>
                <c:pt idx="375">
                  <c:v>1.5640273690223498</c:v>
                </c:pt>
                <c:pt idx="376">
                  <c:v>1.6129031777381999</c:v>
                </c:pt>
                <c:pt idx="377">
                  <c:v>1.5640273690223498</c:v>
                </c:pt>
                <c:pt idx="378">
                  <c:v>1.6129031777381999</c:v>
                </c:pt>
                <c:pt idx="379">
                  <c:v>1.5640273690223498</c:v>
                </c:pt>
                <c:pt idx="380">
                  <c:v>1.6129031777381999</c:v>
                </c:pt>
                <c:pt idx="381">
                  <c:v>1.5640273690223498</c:v>
                </c:pt>
                <c:pt idx="382">
                  <c:v>1.6129031777381999</c:v>
                </c:pt>
                <c:pt idx="383">
                  <c:v>1.5640273690223498</c:v>
                </c:pt>
                <c:pt idx="384">
                  <c:v>1.6129031777381999</c:v>
                </c:pt>
                <c:pt idx="385">
                  <c:v>1.5640273690223498</c:v>
                </c:pt>
                <c:pt idx="386">
                  <c:v>1.6129031777381999</c:v>
                </c:pt>
                <c:pt idx="387">
                  <c:v>1.5640273690223498</c:v>
                </c:pt>
                <c:pt idx="388">
                  <c:v>1.6129031777381999</c:v>
                </c:pt>
                <c:pt idx="389">
                  <c:v>1.5640273690223498</c:v>
                </c:pt>
                <c:pt idx="390">
                  <c:v>1.6129031777381999</c:v>
                </c:pt>
                <c:pt idx="391">
                  <c:v>1.5640273690223498</c:v>
                </c:pt>
                <c:pt idx="392">
                  <c:v>1.6129031777381999</c:v>
                </c:pt>
                <c:pt idx="393">
                  <c:v>1.5640273690223498</c:v>
                </c:pt>
                <c:pt idx="394">
                  <c:v>1.6129031777381999</c:v>
                </c:pt>
                <c:pt idx="395">
                  <c:v>1.5640273690223498</c:v>
                </c:pt>
                <c:pt idx="396">
                  <c:v>1.6129031777381999</c:v>
                </c:pt>
                <c:pt idx="397">
                  <c:v>1.5640273690223498</c:v>
                </c:pt>
                <c:pt idx="398">
                  <c:v>1.6129031777381999</c:v>
                </c:pt>
                <c:pt idx="399">
                  <c:v>1.5640273690223498</c:v>
                </c:pt>
                <c:pt idx="400">
                  <c:v>1.6129031777381999</c:v>
                </c:pt>
                <c:pt idx="401">
                  <c:v>1.5640273690223498</c:v>
                </c:pt>
                <c:pt idx="402">
                  <c:v>1.6129031777381999</c:v>
                </c:pt>
                <c:pt idx="403">
                  <c:v>1.5640273690223498</c:v>
                </c:pt>
                <c:pt idx="404">
                  <c:v>1.6129031777381999</c:v>
                </c:pt>
                <c:pt idx="405">
                  <c:v>1.5640273690223498</c:v>
                </c:pt>
                <c:pt idx="406">
                  <c:v>1.6129031777381999</c:v>
                </c:pt>
                <c:pt idx="407">
                  <c:v>1.5640273690223498</c:v>
                </c:pt>
                <c:pt idx="408">
                  <c:v>1.6129031777381999</c:v>
                </c:pt>
                <c:pt idx="409">
                  <c:v>1.5640273690223498</c:v>
                </c:pt>
                <c:pt idx="410">
                  <c:v>1.6129031777381999</c:v>
                </c:pt>
                <c:pt idx="411">
                  <c:v>1.5640273690223498</c:v>
                </c:pt>
                <c:pt idx="412">
                  <c:v>1.6129031777381999</c:v>
                </c:pt>
                <c:pt idx="413">
                  <c:v>1.5640273690223498</c:v>
                </c:pt>
                <c:pt idx="414">
                  <c:v>1.6129031777381999</c:v>
                </c:pt>
                <c:pt idx="415">
                  <c:v>1.5640273690223498</c:v>
                </c:pt>
                <c:pt idx="416">
                  <c:v>1.6129031777381999</c:v>
                </c:pt>
                <c:pt idx="417">
                  <c:v>1.5640273690223498</c:v>
                </c:pt>
                <c:pt idx="418">
                  <c:v>1.6129031777381999</c:v>
                </c:pt>
                <c:pt idx="419">
                  <c:v>1.5640273690223498</c:v>
                </c:pt>
                <c:pt idx="420">
                  <c:v>1.6129031777381999</c:v>
                </c:pt>
                <c:pt idx="421">
                  <c:v>1.5640273690223498</c:v>
                </c:pt>
                <c:pt idx="422">
                  <c:v>1.6129031777381999</c:v>
                </c:pt>
                <c:pt idx="423">
                  <c:v>1.5640273690223498</c:v>
                </c:pt>
                <c:pt idx="424">
                  <c:v>1.6129031777381999</c:v>
                </c:pt>
                <c:pt idx="425">
                  <c:v>1.5640273690223498</c:v>
                </c:pt>
                <c:pt idx="426">
                  <c:v>1.6129031777381999</c:v>
                </c:pt>
                <c:pt idx="427">
                  <c:v>1.5640273690223498</c:v>
                </c:pt>
                <c:pt idx="428">
                  <c:v>1.6129031777381999</c:v>
                </c:pt>
                <c:pt idx="429">
                  <c:v>1.5640273690223498</c:v>
                </c:pt>
                <c:pt idx="430">
                  <c:v>1.6129031777381999</c:v>
                </c:pt>
                <c:pt idx="431">
                  <c:v>1.5640273690223498</c:v>
                </c:pt>
                <c:pt idx="432">
                  <c:v>1.6129031777381999</c:v>
                </c:pt>
                <c:pt idx="433">
                  <c:v>1.5640273690223498</c:v>
                </c:pt>
                <c:pt idx="434">
                  <c:v>1.6129031777381999</c:v>
                </c:pt>
                <c:pt idx="435">
                  <c:v>1.5640273690223498</c:v>
                </c:pt>
                <c:pt idx="436">
                  <c:v>1.6129031777381999</c:v>
                </c:pt>
                <c:pt idx="437">
                  <c:v>1.5640273690223498</c:v>
                </c:pt>
                <c:pt idx="438">
                  <c:v>1.6129031777381999</c:v>
                </c:pt>
                <c:pt idx="439">
                  <c:v>1.5640273690223498</c:v>
                </c:pt>
                <c:pt idx="440">
                  <c:v>1.6129031777381999</c:v>
                </c:pt>
                <c:pt idx="441">
                  <c:v>1.5640273690223498</c:v>
                </c:pt>
                <c:pt idx="442">
                  <c:v>1.6129031777381999</c:v>
                </c:pt>
                <c:pt idx="443">
                  <c:v>1.5640273690223498</c:v>
                </c:pt>
                <c:pt idx="444">
                  <c:v>1.6129031777381999</c:v>
                </c:pt>
                <c:pt idx="445">
                  <c:v>1.5640273690223498</c:v>
                </c:pt>
                <c:pt idx="446">
                  <c:v>1.6129031777381999</c:v>
                </c:pt>
                <c:pt idx="447">
                  <c:v>1.5640273690223498</c:v>
                </c:pt>
                <c:pt idx="448">
                  <c:v>1.6129031777381999</c:v>
                </c:pt>
                <c:pt idx="449">
                  <c:v>1.5640273690223498</c:v>
                </c:pt>
                <c:pt idx="450">
                  <c:v>1.6129031777381999</c:v>
                </c:pt>
                <c:pt idx="451">
                  <c:v>1.5640273690223498</c:v>
                </c:pt>
                <c:pt idx="452">
                  <c:v>1.6129031777381999</c:v>
                </c:pt>
                <c:pt idx="453">
                  <c:v>1.5640273690223498</c:v>
                </c:pt>
                <c:pt idx="454">
                  <c:v>1.6129031777381999</c:v>
                </c:pt>
                <c:pt idx="455">
                  <c:v>1.5640273690223498</c:v>
                </c:pt>
                <c:pt idx="456">
                  <c:v>1.6129031777381999</c:v>
                </c:pt>
                <c:pt idx="457">
                  <c:v>1.5640273690223498</c:v>
                </c:pt>
                <c:pt idx="458">
                  <c:v>1.6129031777381999</c:v>
                </c:pt>
                <c:pt idx="459">
                  <c:v>1.5640273690223498</c:v>
                </c:pt>
                <c:pt idx="460">
                  <c:v>1.51515156030655</c:v>
                </c:pt>
                <c:pt idx="461">
                  <c:v>1.5640273690223498</c:v>
                </c:pt>
                <c:pt idx="462">
                  <c:v>1.51515156030655</c:v>
                </c:pt>
                <c:pt idx="463">
                  <c:v>1.5640273690223498</c:v>
                </c:pt>
                <c:pt idx="464">
                  <c:v>1.51515156030655</c:v>
                </c:pt>
                <c:pt idx="465">
                  <c:v>1.5640273690223498</c:v>
                </c:pt>
                <c:pt idx="466">
                  <c:v>1.51515156030655</c:v>
                </c:pt>
                <c:pt idx="467">
                  <c:v>1.5640273690223498</c:v>
                </c:pt>
                <c:pt idx="468">
                  <c:v>1.51515156030655</c:v>
                </c:pt>
                <c:pt idx="469">
                  <c:v>1.5640273690223498</c:v>
                </c:pt>
                <c:pt idx="470">
                  <c:v>1.51515156030655</c:v>
                </c:pt>
                <c:pt idx="471">
                  <c:v>1.5640273690223498</c:v>
                </c:pt>
                <c:pt idx="472">
                  <c:v>1.51515156030655</c:v>
                </c:pt>
                <c:pt idx="473">
                  <c:v>1.5640273690223498</c:v>
                </c:pt>
                <c:pt idx="474">
                  <c:v>1.51515156030655</c:v>
                </c:pt>
                <c:pt idx="475">
                  <c:v>1.5640273690223498</c:v>
                </c:pt>
                <c:pt idx="476">
                  <c:v>1.51515156030655</c:v>
                </c:pt>
                <c:pt idx="477">
                  <c:v>1.5640273690223498</c:v>
                </c:pt>
                <c:pt idx="478">
                  <c:v>1.51515156030655</c:v>
                </c:pt>
                <c:pt idx="479">
                  <c:v>1.5640273690223498</c:v>
                </c:pt>
                <c:pt idx="480">
                  <c:v>1.51515156030655</c:v>
                </c:pt>
                <c:pt idx="481">
                  <c:v>1.5640273690223498</c:v>
                </c:pt>
                <c:pt idx="482">
                  <c:v>1.51515156030655</c:v>
                </c:pt>
                <c:pt idx="483">
                  <c:v>1.5640273690223498</c:v>
                </c:pt>
                <c:pt idx="484">
                  <c:v>1.51515156030655</c:v>
                </c:pt>
                <c:pt idx="485">
                  <c:v>1.5640273690223498</c:v>
                </c:pt>
                <c:pt idx="486">
                  <c:v>1.51515156030655</c:v>
                </c:pt>
                <c:pt idx="487">
                  <c:v>1.5640273690223498</c:v>
                </c:pt>
                <c:pt idx="488">
                  <c:v>1.51515156030655</c:v>
                </c:pt>
                <c:pt idx="489">
                  <c:v>1.4662756025790999</c:v>
                </c:pt>
                <c:pt idx="490">
                  <c:v>1.51515156030655</c:v>
                </c:pt>
                <c:pt idx="491">
                  <c:v>1.4662756025790999</c:v>
                </c:pt>
                <c:pt idx="492">
                  <c:v>1.51515156030655</c:v>
                </c:pt>
                <c:pt idx="493">
                  <c:v>1.4662756025790999</c:v>
                </c:pt>
                <c:pt idx="494">
                  <c:v>1.51515156030655</c:v>
                </c:pt>
                <c:pt idx="495">
                  <c:v>1.4662756025790999</c:v>
                </c:pt>
                <c:pt idx="496">
                  <c:v>1.51515156030655</c:v>
                </c:pt>
                <c:pt idx="497">
                  <c:v>1.4662756025790999</c:v>
                </c:pt>
                <c:pt idx="498">
                  <c:v>1.51515156030655</c:v>
                </c:pt>
                <c:pt idx="499">
                  <c:v>1.4662756025790999</c:v>
                </c:pt>
                <c:pt idx="500">
                  <c:v>1.51515156030655</c:v>
                </c:pt>
                <c:pt idx="501">
                  <c:v>1.4662756025790999</c:v>
                </c:pt>
                <c:pt idx="502">
                  <c:v>1.51515156030655</c:v>
                </c:pt>
                <c:pt idx="503">
                  <c:v>1.4662756025790999</c:v>
                </c:pt>
                <c:pt idx="504">
                  <c:v>1.51515156030655</c:v>
                </c:pt>
                <c:pt idx="505">
                  <c:v>1.4662756025790999</c:v>
                </c:pt>
                <c:pt idx="506">
                  <c:v>1.51515156030655</c:v>
                </c:pt>
                <c:pt idx="507">
                  <c:v>1.4662756025790999</c:v>
                </c:pt>
                <c:pt idx="508">
                  <c:v>1.51515156030655</c:v>
                </c:pt>
                <c:pt idx="509">
                  <c:v>1.4662756025790999</c:v>
                </c:pt>
                <c:pt idx="510">
                  <c:v>1.51515156030655</c:v>
                </c:pt>
                <c:pt idx="511">
                  <c:v>1.4662756025790999</c:v>
                </c:pt>
                <c:pt idx="512">
                  <c:v>1.51515156030655</c:v>
                </c:pt>
                <c:pt idx="513">
                  <c:v>1.4662756025790999</c:v>
                </c:pt>
                <c:pt idx="514">
                  <c:v>1.51515156030655</c:v>
                </c:pt>
                <c:pt idx="515">
                  <c:v>1.4662756025790999</c:v>
                </c:pt>
                <c:pt idx="516">
                  <c:v>1.51515156030655</c:v>
                </c:pt>
                <c:pt idx="517">
                  <c:v>1.4662756025790999</c:v>
                </c:pt>
                <c:pt idx="518">
                  <c:v>0.24437926709652</c:v>
                </c:pt>
                <c:pt idx="519">
                  <c:v>0</c:v>
                </c:pt>
                <c:pt idx="520">
                  <c:v>1.51515156030655</c:v>
                </c:pt>
                <c:pt idx="521">
                  <c:v>1.4662756025790999</c:v>
                </c:pt>
                <c:pt idx="522">
                  <c:v>1.51515156030655</c:v>
                </c:pt>
                <c:pt idx="523">
                  <c:v>1.4662756025790999</c:v>
                </c:pt>
                <c:pt idx="524">
                  <c:v>1.51515156030655</c:v>
                </c:pt>
                <c:pt idx="525">
                  <c:v>1.4662756025790999</c:v>
                </c:pt>
                <c:pt idx="526">
                  <c:v>1.51515156030655</c:v>
                </c:pt>
                <c:pt idx="527">
                  <c:v>1.4662756025790999</c:v>
                </c:pt>
                <c:pt idx="528">
                  <c:v>1.51515156030655</c:v>
                </c:pt>
                <c:pt idx="529">
                  <c:v>1.4662756025790999</c:v>
                </c:pt>
                <c:pt idx="530">
                  <c:v>1.51515156030655</c:v>
                </c:pt>
                <c:pt idx="531">
                  <c:v>1.4662756025790999</c:v>
                </c:pt>
                <c:pt idx="532">
                  <c:v>1.51515156030655</c:v>
                </c:pt>
                <c:pt idx="533">
                  <c:v>1.4662756025790999</c:v>
                </c:pt>
                <c:pt idx="534">
                  <c:v>1.51515156030655</c:v>
                </c:pt>
                <c:pt idx="535">
                  <c:v>1.4662756025790999</c:v>
                </c:pt>
                <c:pt idx="536">
                  <c:v>1.51515156030655</c:v>
                </c:pt>
                <c:pt idx="537">
                  <c:v>1.4662756025790999</c:v>
                </c:pt>
                <c:pt idx="538">
                  <c:v>1.51515156030655</c:v>
                </c:pt>
                <c:pt idx="539">
                  <c:v>1.4662756025790999</c:v>
                </c:pt>
                <c:pt idx="540">
                  <c:v>1.51515156030655</c:v>
                </c:pt>
                <c:pt idx="541">
                  <c:v>1.4662756025790999</c:v>
                </c:pt>
                <c:pt idx="542">
                  <c:v>1.51515156030655</c:v>
                </c:pt>
                <c:pt idx="543">
                  <c:v>1.4662756025790999</c:v>
                </c:pt>
                <c:pt idx="544">
                  <c:v>1.51515156030655</c:v>
                </c:pt>
                <c:pt idx="545">
                  <c:v>1.4662756025790999</c:v>
                </c:pt>
                <c:pt idx="546">
                  <c:v>1.51515156030655</c:v>
                </c:pt>
                <c:pt idx="547">
                  <c:v>1.4662756025790999</c:v>
                </c:pt>
                <c:pt idx="548">
                  <c:v>1.51515156030655</c:v>
                </c:pt>
                <c:pt idx="549">
                  <c:v>1.4662756025790999</c:v>
                </c:pt>
                <c:pt idx="550">
                  <c:v>1.51515156030655</c:v>
                </c:pt>
                <c:pt idx="551">
                  <c:v>1.4662756025790999</c:v>
                </c:pt>
                <c:pt idx="552">
                  <c:v>0</c:v>
                </c:pt>
                <c:pt idx="553">
                  <c:v>1.0263929516076999</c:v>
                </c:pt>
                <c:pt idx="554">
                  <c:v>0</c:v>
                </c:pt>
                <c:pt idx="555">
                  <c:v>1.0263929516076999</c:v>
                </c:pt>
                <c:pt idx="556">
                  <c:v>0</c:v>
                </c:pt>
                <c:pt idx="557">
                  <c:v>2.4437928199768</c:v>
                </c:pt>
                <c:pt idx="558">
                  <c:v>2.49266862869265</c:v>
                </c:pt>
                <c:pt idx="559">
                  <c:v>2.4437928199768</c:v>
                </c:pt>
                <c:pt idx="560">
                  <c:v>2.49266862869265</c:v>
                </c:pt>
                <c:pt idx="561">
                  <c:v>2.4437928199768</c:v>
                </c:pt>
                <c:pt idx="562">
                  <c:v>2.49266862869265</c:v>
                </c:pt>
                <c:pt idx="563">
                  <c:v>2.4437928199768</c:v>
                </c:pt>
                <c:pt idx="564">
                  <c:v>2.49266862869265</c:v>
                </c:pt>
                <c:pt idx="565">
                  <c:v>2.4437928199768</c:v>
                </c:pt>
                <c:pt idx="566">
                  <c:v>2.49266862869265</c:v>
                </c:pt>
                <c:pt idx="567">
                  <c:v>2.4437928199768</c:v>
                </c:pt>
                <c:pt idx="568">
                  <c:v>2.49266862869265</c:v>
                </c:pt>
                <c:pt idx="569">
                  <c:v>2.4437928199768</c:v>
                </c:pt>
                <c:pt idx="570">
                  <c:v>2.49266862869265</c:v>
                </c:pt>
                <c:pt idx="571">
                  <c:v>2.4437928199768</c:v>
                </c:pt>
                <c:pt idx="572">
                  <c:v>2.49266862869265</c:v>
                </c:pt>
                <c:pt idx="573">
                  <c:v>2.4437928199768</c:v>
                </c:pt>
                <c:pt idx="574">
                  <c:v>2.49266862869265</c:v>
                </c:pt>
                <c:pt idx="575">
                  <c:v>2.4437928199768</c:v>
                </c:pt>
                <c:pt idx="576">
                  <c:v>2.49266862869265</c:v>
                </c:pt>
                <c:pt idx="577">
                  <c:v>2.4437928199768</c:v>
                </c:pt>
                <c:pt idx="578">
                  <c:v>2.49266862869265</c:v>
                </c:pt>
                <c:pt idx="579">
                  <c:v>2.4437928199768</c:v>
                </c:pt>
                <c:pt idx="580">
                  <c:v>2.49266862869265</c:v>
                </c:pt>
                <c:pt idx="581">
                  <c:v>2.4437928199768</c:v>
                </c:pt>
                <c:pt idx="582">
                  <c:v>2.49266862869265</c:v>
                </c:pt>
                <c:pt idx="583">
                  <c:v>2.4437928199768</c:v>
                </c:pt>
                <c:pt idx="584">
                  <c:v>2.49266862869265</c:v>
                </c:pt>
                <c:pt idx="585">
                  <c:v>2.4437928199768</c:v>
                </c:pt>
                <c:pt idx="586">
                  <c:v>2.49266862869265</c:v>
                </c:pt>
                <c:pt idx="587">
                  <c:v>2.4437928199768</c:v>
                </c:pt>
                <c:pt idx="588">
                  <c:v>2.49266862869265</c:v>
                </c:pt>
                <c:pt idx="589">
                  <c:v>2.4437928199768</c:v>
                </c:pt>
                <c:pt idx="590">
                  <c:v>2.49266862869265</c:v>
                </c:pt>
                <c:pt idx="591">
                  <c:v>2.4437928199768</c:v>
                </c:pt>
                <c:pt idx="592">
                  <c:v>2.49266862869265</c:v>
                </c:pt>
                <c:pt idx="593">
                  <c:v>2.4437928199768</c:v>
                </c:pt>
                <c:pt idx="594">
                  <c:v>2.49266862869265</c:v>
                </c:pt>
                <c:pt idx="595">
                  <c:v>2.4437928199768</c:v>
                </c:pt>
                <c:pt idx="596">
                  <c:v>2.49266862869265</c:v>
                </c:pt>
                <c:pt idx="597">
                  <c:v>2.4437928199768</c:v>
                </c:pt>
                <c:pt idx="598">
                  <c:v>2.49266862869265</c:v>
                </c:pt>
                <c:pt idx="599">
                  <c:v>2.4437928199768</c:v>
                </c:pt>
                <c:pt idx="600">
                  <c:v>2.49266862869265</c:v>
                </c:pt>
                <c:pt idx="601">
                  <c:v>2.4437928199768</c:v>
                </c:pt>
                <c:pt idx="602">
                  <c:v>2.49266862869265</c:v>
                </c:pt>
                <c:pt idx="603">
                  <c:v>2.4437928199768</c:v>
                </c:pt>
                <c:pt idx="604">
                  <c:v>0</c:v>
                </c:pt>
                <c:pt idx="60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901-4AA1-94EC-DAAECF526A4C}"/>
            </c:ext>
          </c:extLst>
        </c:ser>
        <c:ser>
          <c:idx val="4"/>
          <c:order val="4"/>
          <c:tx>
            <c:strRef>
              <c:f>'courant CF'!$J$1</c:f>
              <c:strCache>
                <c:ptCount val="1"/>
                <c:pt idx="0">
                  <c:v>CF Current 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star"/>
            <c:size val="2"/>
            <c:spPr>
              <a:solidFill>
                <a:srgbClr val="FF0000"/>
              </a:solidFill>
              <a:ln w="6350">
                <a:solidFill>
                  <a:srgbClr val="FF0000">
                    <a:alpha val="0"/>
                  </a:srgbClr>
                </a:solidFill>
              </a:ln>
              <a:effectLst/>
            </c:spPr>
          </c:marker>
          <c:xVal>
            <c:numRef>
              <c:f>'courant CF'!$F$3:$F$5200</c:f>
              <c:numCache>
                <c:formatCode>General</c:formatCode>
                <c:ptCount val="5198"/>
                <c:pt idx="0">
                  <c:v>9.0033333333333303</c:v>
                </c:pt>
                <c:pt idx="1">
                  <c:v>9.25</c:v>
                </c:pt>
                <c:pt idx="2">
                  <c:v>9.2583499999999503</c:v>
                </c:pt>
                <c:pt idx="3">
                  <c:v>9.3416833333333216</c:v>
                </c:pt>
                <c:pt idx="4">
                  <c:v>9.3500166666666473</c:v>
                </c:pt>
                <c:pt idx="5">
                  <c:v>9.4083333333334167</c:v>
                </c:pt>
                <c:pt idx="6">
                  <c:v>9.4133333333334122</c:v>
                </c:pt>
                <c:pt idx="7">
                  <c:v>9.4800166666667565</c:v>
                </c:pt>
                <c:pt idx="8">
                  <c:v>9.4850166666667519</c:v>
                </c:pt>
                <c:pt idx="9">
                  <c:v>9.5083499999999503</c:v>
                </c:pt>
                <c:pt idx="10">
                  <c:v>9.5566666666667288</c:v>
                </c:pt>
                <c:pt idx="11">
                  <c:v>9.655016666666711</c:v>
                </c:pt>
                <c:pt idx="12">
                  <c:v>9.6633333333334122</c:v>
                </c:pt>
                <c:pt idx="13">
                  <c:v>9.7383333333334576</c:v>
                </c:pt>
                <c:pt idx="14">
                  <c:v>9.7633333333334349</c:v>
                </c:pt>
                <c:pt idx="15">
                  <c:v>9.7833333333334167</c:v>
                </c:pt>
                <c:pt idx="16">
                  <c:v>9.7983333333334031</c:v>
                </c:pt>
                <c:pt idx="17">
                  <c:v>9.8066833333333534</c:v>
                </c:pt>
                <c:pt idx="18">
                  <c:v>9.8300000000000409</c:v>
                </c:pt>
                <c:pt idx="19">
                  <c:v>9.8500166666666473</c:v>
                </c:pt>
                <c:pt idx="20">
                  <c:v>9.8616666666666788</c:v>
                </c:pt>
                <c:pt idx="21">
                  <c:v>9.8816833333333989</c:v>
                </c:pt>
                <c:pt idx="22">
                  <c:v>9.8983333333334258</c:v>
                </c:pt>
                <c:pt idx="23">
                  <c:v>9.9099999999999682</c:v>
                </c:pt>
                <c:pt idx="24">
                  <c:v>9.9383333333333894</c:v>
                </c:pt>
                <c:pt idx="25">
                  <c:v>9.94500000000005</c:v>
                </c:pt>
                <c:pt idx="26">
                  <c:v>9.9700000000000273</c:v>
                </c:pt>
                <c:pt idx="27">
                  <c:v>9.9850166666667519</c:v>
                </c:pt>
                <c:pt idx="28">
                  <c:v>9.9966666666667834</c:v>
                </c:pt>
                <c:pt idx="29">
                  <c:v>10.010016666666729</c:v>
                </c:pt>
                <c:pt idx="30">
                  <c:v>10.025000000000091</c:v>
                </c:pt>
                <c:pt idx="31">
                  <c:v>10.036666666666633</c:v>
                </c:pt>
                <c:pt idx="32">
                  <c:v>10.056666666666729</c:v>
                </c:pt>
                <c:pt idx="33">
                  <c:v>10.065000000000055</c:v>
                </c:pt>
                <c:pt idx="34">
                  <c:v>10.085000000000036</c:v>
                </c:pt>
                <c:pt idx="35">
                  <c:v>10.108333333333348</c:v>
                </c:pt>
                <c:pt idx="36">
                  <c:v>10.131683333333399</c:v>
                </c:pt>
                <c:pt idx="37">
                  <c:v>10.136666666666656</c:v>
                </c:pt>
                <c:pt idx="38">
                  <c:v>10.156683333333376</c:v>
                </c:pt>
                <c:pt idx="39">
                  <c:v>10.159999999999968</c:v>
                </c:pt>
                <c:pt idx="40">
                  <c:v>10.216666666666697</c:v>
                </c:pt>
                <c:pt idx="41">
                  <c:v>10.220000000000027</c:v>
                </c:pt>
                <c:pt idx="42">
                  <c:v>10.231666666666683</c:v>
                </c:pt>
                <c:pt idx="43">
                  <c:v>10.235000000000014</c:v>
                </c:pt>
                <c:pt idx="44">
                  <c:v>10.275000000000091</c:v>
                </c:pt>
                <c:pt idx="45">
                  <c:v>10.311683333333349</c:v>
                </c:pt>
                <c:pt idx="46">
                  <c:v>10.346683333333317</c:v>
                </c:pt>
                <c:pt idx="47">
                  <c:v>10.358333333333348</c:v>
                </c:pt>
                <c:pt idx="48">
                  <c:v>32.356666666666683</c:v>
                </c:pt>
                <c:pt idx="49">
                  <c:v>32.360000000000014</c:v>
                </c:pt>
                <c:pt idx="50">
                  <c:v>32.606666666666683</c:v>
                </c:pt>
                <c:pt idx="51">
                  <c:v>32.611666666666679</c:v>
                </c:pt>
                <c:pt idx="52">
                  <c:v>32.813333333333389</c:v>
                </c:pt>
                <c:pt idx="53">
                  <c:v>32.818333333333385</c:v>
                </c:pt>
                <c:pt idx="54">
                  <c:v>32.845000000000027</c:v>
                </c:pt>
                <c:pt idx="55">
                  <c:v>32.850000000000023</c:v>
                </c:pt>
                <c:pt idx="56">
                  <c:v>32.881666666666774</c:v>
                </c:pt>
                <c:pt idx="57">
                  <c:v>32.884999999999991</c:v>
                </c:pt>
                <c:pt idx="58">
                  <c:v>32.94833333333338</c:v>
                </c:pt>
                <c:pt idx="59">
                  <c:v>32.953350000000114</c:v>
                </c:pt>
                <c:pt idx="60">
                  <c:v>33.171666666666738</c:v>
                </c:pt>
                <c:pt idx="61">
                  <c:v>33.175000000000068</c:v>
                </c:pt>
                <c:pt idx="62">
                  <c:v>33.370000000000005</c:v>
                </c:pt>
                <c:pt idx="63">
                  <c:v>33.375</c:v>
                </c:pt>
                <c:pt idx="64">
                  <c:v>33.398333333333426</c:v>
                </c:pt>
                <c:pt idx="65">
                  <c:v>33.401666666666642</c:v>
                </c:pt>
                <c:pt idx="66">
                  <c:v>33.421666666666738</c:v>
                </c:pt>
                <c:pt idx="67">
                  <c:v>33.430000000000064</c:v>
                </c:pt>
                <c:pt idx="68">
                  <c:v>33.593333333333362</c:v>
                </c:pt>
                <c:pt idx="69">
                  <c:v>33.600000000000023</c:v>
                </c:pt>
                <c:pt idx="70">
                  <c:v>33.648333333333426</c:v>
                </c:pt>
                <c:pt idx="71">
                  <c:v>33.653333333333308</c:v>
                </c:pt>
                <c:pt idx="72">
                  <c:v>33.794999999999959</c:v>
                </c:pt>
                <c:pt idx="73">
                  <c:v>33.803333333333285</c:v>
                </c:pt>
                <c:pt idx="74">
                  <c:v>33.831666666666706</c:v>
                </c:pt>
                <c:pt idx="75">
                  <c:v>33.840000000000032</c:v>
                </c:pt>
                <c:pt idx="76">
                  <c:v>33.930000000000064</c:v>
                </c:pt>
                <c:pt idx="77">
                  <c:v>33.938333333333389</c:v>
                </c:pt>
                <c:pt idx="78">
                  <c:v>33.95001666666667</c:v>
                </c:pt>
                <c:pt idx="79">
                  <c:v>33.958333333333371</c:v>
                </c:pt>
                <c:pt idx="80">
                  <c:v>34.006666666666774</c:v>
                </c:pt>
                <c:pt idx="81">
                  <c:v>34.010016666666729</c:v>
                </c:pt>
                <c:pt idx="82">
                  <c:v>34.098333333333358</c:v>
                </c:pt>
                <c:pt idx="83">
                  <c:v>34.101683333333426</c:v>
                </c:pt>
                <c:pt idx="84">
                  <c:v>34.13334999999995</c:v>
                </c:pt>
                <c:pt idx="85">
                  <c:v>34.150000000000091</c:v>
                </c:pt>
                <c:pt idx="86">
                  <c:v>34.205000000000041</c:v>
                </c:pt>
                <c:pt idx="87">
                  <c:v>34.208333333333371</c:v>
                </c:pt>
                <c:pt idx="88">
                  <c:v>34.221666666666806</c:v>
                </c:pt>
                <c:pt idx="89">
                  <c:v>34.225000000000023</c:v>
                </c:pt>
                <c:pt idx="90">
                  <c:v>34.248333333333449</c:v>
                </c:pt>
                <c:pt idx="91">
                  <c:v>34.25333333333333</c:v>
                </c:pt>
                <c:pt idx="92">
                  <c:v>34.259999999999991</c:v>
                </c:pt>
                <c:pt idx="93">
                  <c:v>34.268350000000055</c:v>
                </c:pt>
                <c:pt idx="94">
                  <c:v>34.276666666666642</c:v>
                </c:pt>
                <c:pt idx="95">
                  <c:v>34.288350000000037</c:v>
                </c:pt>
                <c:pt idx="96">
                  <c:v>34.311683333333349</c:v>
                </c:pt>
                <c:pt idx="97">
                  <c:v>34.320016666666675</c:v>
                </c:pt>
                <c:pt idx="98">
                  <c:v>34.331666666666706</c:v>
                </c:pt>
                <c:pt idx="99">
                  <c:v>34.336666666666702</c:v>
                </c:pt>
                <c:pt idx="100">
                  <c:v>34.3433500000001</c:v>
                </c:pt>
                <c:pt idx="101">
                  <c:v>34.360000000000014</c:v>
                </c:pt>
                <c:pt idx="102">
                  <c:v>34.44833333333338</c:v>
                </c:pt>
                <c:pt idx="103">
                  <c:v>34.451666666666711</c:v>
                </c:pt>
                <c:pt idx="104">
                  <c:v>34.471666666666806</c:v>
                </c:pt>
                <c:pt idx="105">
                  <c:v>34.475000000000023</c:v>
                </c:pt>
                <c:pt idx="106">
                  <c:v>34.506666666666774</c:v>
                </c:pt>
                <c:pt idx="107">
                  <c:v>34.511683333333394</c:v>
                </c:pt>
                <c:pt idx="108">
                  <c:v>34.526666666666642</c:v>
                </c:pt>
                <c:pt idx="109">
                  <c:v>34.543333333333408</c:v>
                </c:pt>
                <c:pt idx="110">
                  <c:v>34.558333333333394</c:v>
                </c:pt>
                <c:pt idx="111">
                  <c:v>34.56666666666672</c:v>
                </c:pt>
                <c:pt idx="112">
                  <c:v>34.578333333333376</c:v>
                </c:pt>
                <c:pt idx="113">
                  <c:v>34.590000000000032</c:v>
                </c:pt>
                <c:pt idx="114">
                  <c:v>34.606666666666683</c:v>
                </c:pt>
                <c:pt idx="115">
                  <c:v>34.626683333333403</c:v>
                </c:pt>
                <c:pt idx="116">
                  <c:v>34.638333333333435</c:v>
                </c:pt>
                <c:pt idx="117">
                  <c:v>34.655000000000086</c:v>
                </c:pt>
                <c:pt idx="118">
                  <c:v>34.673333333333403</c:v>
                </c:pt>
                <c:pt idx="119">
                  <c:v>34.678350000000023</c:v>
                </c:pt>
                <c:pt idx="120">
                  <c:v>34.69833333333338</c:v>
                </c:pt>
                <c:pt idx="121">
                  <c:v>34.706666666666706</c:v>
                </c:pt>
                <c:pt idx="122">
                  <c:v>34.721666666666806</c:v>
                </c:pt>
                <c:pt idx="123">
                  <c:v>34.725000000000023</c:v>
                </c:pt>
                <c:pt idx="124">
                  <c:v>34.790016666666702</c:v>
                </c:pt>
                <c:pt idx="125">
                  <c:v>34.793350000000032</c:v>
                </c:pt>
                <c:pt idx="126">
                  <c:v>34.801666666666733</c:v>
                </c:pt>
                <c:pt idx="127">
                  <c:v>34.81666666666672</c:v>
                </c:pt>
                <c:pt idx="128">
                  <c:v>34.848349999999982</c:v>
                </c:pt>
                <c:pt idx="129">
                  <c:v>34.853350000000091</c:v>
                </c:pt>
                <c:pt idx="130">
                  <c:v>34.896666666666761</c:v>
                </c:pt>
                <c:pt idx="131">
                  <c:v>34.900000000000091</c:v>
                </c:pt>
                <c:pt idx="132">
                  <c:v>34.936683333333349</c:v>
                </c:pt>
                <c:pt idx="133">
                  <c:v>34.94833333333338</c:v>
                </c:pt>
                <c:pt idx="134">
                  <c:v>34.965016666666656</c:v>
                </c:pt>
                <c:pt idx="135">
                  <c:v>34.980000000000132</c:v>
                </c:pt>
                <c:pt idx="136">
                  <c:v>35.031666666666752</c:v>
                </c:pt>
                <c:pt idx="137">
                  <c:v>35.040000000000077</c:v>
                </c:pt>
                <c:pt idx="138">
                  <c:v>35.115000000000123</c:v>
                </c:pt>
                <c:pt idx="139">
                  <c:v>35.120000000000005</c:v>
                </c:pt>
                <c:pt idx="140">
                  <c:v>35.134999999999991</c:v>
                </c:pt>
                <c:pt idx="141">
                  <c:v>35.155016666666711</c:v>
                </c:pt>
                <c:pt idx="142">
                  <c:v>35.158350000000041</c:v>
                </c:pt>
                <c:pt idx="143">
                  <c:v>35.166666666666742</c:v>
                </c:pt>
                <c:pt idx="144">
                  <c:v>35.178333333333285</c:v>
                </c:pt>
                <c:pt idx="145">
                  <c:v>35.186683333333349</c:v>
                </c:pt>
                <c:pt idx="146">
                  <c:v>35.19833333333338</c:v>
                </c:pt>
                <c:pt idx="147">
                  <c:v>35.206683333333331</c:v>
                </c:pt>
                <c:pt idx="148">
                  <c:v>35.215016666666656</c:v>
                </c:pt>
                <c:pt idx="149">
                  <c:v>35.226666666666688</c:v>
                </c:pt>
                <c:pt idx="150">
                  <c:v>35.255000000000109</c:v>
                </c:pt>
                <c:pt idx="151">
                  <c:v>35.258333333333326</c:v>
                </c:pt>
                <c:pt idx="152">
                  <c:v>35.290000000000077</c:v>
                </c:pt>
                <c:pt idx="153">
                  <c:v>35.298333333333403</c:v>
                </c:pt>
                <c:pt idx="154">
                  <c:v>35.310000000000059</c:v>
                </c:pt>
                <c:pt idx="155">
                  <c:v>35.321666666666715</c:v>
                </c:pt>
                <c:pt idx="156">
                  <c:v>35.345000000000027</c:v>
                </c:pt>
                <c:pt idx="157">
                  <c:v>35.350000000000023</c:v>
                </c:pt>
                <c:pt idx="158">
                  <c:v>35.373349999999959</c:v>
                </c:pt>
                <c:pt idx="159">
                  <c:v>35.393333333333317</c:v>
                </c:pt>
                <c:pt idx="160">
                  <c:v>35.433333333333394</c:v>
                </c:pt>
                <c:pt idx="161">
                  <c:v>35.441683333333344</c:v>
                </c:pt>
                <c:pt idx="162">
                  <c:v>35.461666666666702</c:v>
                </c:pt>
                <c:pt idx="163">
                  <c:v>35.481666666666683</c:v>
                </c:pt>
                <c:pt idx="164">
                  <c:v>35.485000000000014</c:v>
                </c:pt>
                <c:pt idx="165">
                  <c:v>35.493333333333339</c:v>
                </c:pt>
                <c:pt idx="166">
                  <c:v>35.519999999999982</c:v>
                </c:pt>
                <c:pt idx="167">
                  <c:v>35.544999999999959</c:v>
                </c:pt>
                <c:pt idx="168">
                  <c:v>35.565000000000055</c:v>
                </c:pt>
                <c:pt idx="169">
                  <c:v>35.576666666666711</c:v>
                </c:pt>
                <c:pt idx="170">
                  <c:v>35.631666666666774</c:v>
                </c:pt>
                <c:pt idx="171">
                  <c:v>35.636666666666656</c:v>
                </c:pt>
                <c:pt idx="172">
                  <c:v>35.656683333333376</c:v>
                </c:pt>
                <c:pt idx="173">
                  <c:v>35.680016666666688</c:v>
                </c:pt>
                <c:pt idx="174">
                  <c:v>35.69500000000005</c:v>
                </c:pt>
                <c:pt idx="175">
                  <c:v>35.703333333333376</c:v>
                </c:pt>
                <c:pt idx="176">
                  <c:v>35.731666666666683</c:v>
                </c:pt>
                <c:pt idx="177">
                  <c:v>35.763333333333435</c:v>
                </c:pt>
                <c:pt idx="178">
                  <c:v>35.766666666666765</c:v>
                </c:pt>
                <c:pt idx="179">
                  <c:v>35.775000000000091</c:v>
                </c:pt>
                <c:pt idx="180">
                  <c:v>35.786666666666633</c:v>
                </c:pt>
                <c:pt idx="181">
                  <c:v>35.803333333333285</c:v>
                </c:pt>
                <c:pt idx="182">
                  <c:v>35.838349999999991</c:v>
                </c:pt>
                <c:pt idx="183">
                  <c:v>35.855016666666756</c:v>
                </c:pt>
                <c:pt idx="184">
                  <c:v>35.886683333333394</c:v>
                </c:pt>
                <c:pt idx="185">
                  <c:v>35.898333333333426</c:v>
                </c:pt>
                <c:pt idx="186">
                  <c:v>35.915016666666702</c:v>
                </c:pt>
                <c:pt idx="187">
                  <c:v>35.921666666666738</c:v>
                </c:pt>
                <c:pt idx="188">
                  <c:v>35.961666666666702</c:v>
                </c:pt>
                <c:pt idx="189">
                  <c:v>35.986683333333417</c:v>
                </c:pt>
                <c:pt idx="190">
                  <c:v>36.001666666666665</c:v>
                </c:pt>
                <c:pt idx="191">
                  <c:v>36.010016666666729</c:v>
                </c:pt>
                <c:pt idx="192">
                  <c:v>36.065000000000055</c:v>
                </c:pt>
                <c:pt idx="193">
                  <c:v>36.07333333333338</c:v>
                </c:pt>
                <c:pt idx="194">
                  <c:v>36.101666666666688</c:v>
                </c:pt>
                <c:pt idx="195">
                  <c:v>36.12833333333333</c:v>
                </c:pt>
                <c:pt idx="196">
                  <c:v>36.156666666666752</c:v>
                </c:pt>
                <c:pt idx="197">
                  <c:v>36.173333333333403</c:v>
                </c:pt>
                <c:pt idx="198">
                  <c:v>36.176666666666733</c:v>
                </c:pt>
                <c:pt idx="199">
                  <c:v>36.185000000000059</c:v>
                </c:pt>
                <c:pt idx="200">
                  <c:v>36.193350000000123</c:v>
                </c:pt>
                <c:pt idx="201">
                  <c:v>36.20001666666667</c:v>
                </c:pt>
                <c:pt idx="202">
                  <c:v>36.220016666666766</c:v>
                </c:pt>
                <c:pt idx="203">
                  <c:v>36.231666666666683</c:v>
                </c:pt>
                <c:pt idx="204">
                  <c:v>36.240016666666634</c:v>
                </c:pt>
                <c:pt idx="205">
                  <c:v>36.248333333333449</c:v>
                </c:pt>
                <c:pt idx="206">
                  <c:v>36.268333333333317</c:v>
                </c:pt>
                <c:pt idx="207">
                  <c:v>36.283350000000041</c:v>
                </c:pt>
                <c:pt idx="208">
                  <c:v>36.300000000000068</c:v>
                </c:pt>
                <c:pt idx="209">
                  <c:v>36.315000000000055</c:v>
                </c:pt>
                <c:pt idx="210">
                  <c:v>36.320016666666675</c:v>
                </c:pt>
                <c:pt idx="211">
                  <c:v>36.355016666666756</c:v>
                </c:pt>
                <c:pt idx="212">
                  <c:v>36.363333333333458</c:v>
                </c:pt>
                <c:pt idx="213">
                  <c:v>36.386683333333394</c:v>
                </c:pt>
                <c:pt idx="214">
                  <c:v>36.415000000000077</c:v>
                </c:pt>
                <c:pt idx="215">
                  <c:v>36.431666666666729</c:v>
                </c:pt>
                <c:pt idx="216">
                  <c:v>36.438333333333389</c:v>
                </c:pt>
                <c:pt idx="217">
                  <c:v>36.44668333333334</c:v>
                </c:pt>
                <c:pt idx="218">
                  <c:v>36.451683333333449</c:v>
                </c:pt>
                <c:pt idx="219">
                  <c:v>36.486683333333417</c:v>
                </c:pt>
                <c:pt idx="220">
                  <c:v>36.495016666666743</c:v>
                </c:pt>
                <c:pt idx="221">
                  <c:v>36.506683333333399</c:v>
                </c:pt>
                <c:pt idx="222">
                  <c:v>36.521683333333385</c:v>
                </c:pt>
                <c:pt idx="223">
                  <c:v>36.526666666666642</c:v>
                </c:pt>
                <c:pt idx="224">
                  <c:v>36.546683333333362</c:v>
                </c:pt>
                <c:pt idx="225">
                  <c:v>36.573350000000005</c:v>
                </c:pt>
                <c:pt idx="226">
                  <c:v>36.5933500000001</c:v>
                </c:pt>
                <c:pt idx="227">
                  <c:v>36.601666666666688</c:v>
                </c:pt>
                <c:pt idx="228">
                  <c:v>36.625016666666625</c:v>
                </c:pt>
                <c:pt idx="229">
                  <c:v>36.644999999999982</c:v>
                </c:pt>
                <c:pt idx="230">
                  <c:v>36.665000000000077</c:v>
                </c:pt>
                <c:pt idx="231">
                  <c:v>36.701666666666711</c:v>
                </c:pt>
                <c:pt idx="232">
                  <c:v>36.725000000000023</c:v>
                </c:pt>
                <c:pt idx="233">
                  <c:v>36.756666666666774</c:v>
                </c:pt>
                <c:pt idx="234">
                  <c:v>36.768333333333317</c:v>
                </c:pt>
                <c:pt idx="235">
                  <c:v>36.796666666666738</c:v>
                </c:pt>
                <c:pt idx="236">
                  <c:v>36.808350000000019</c:v>
                </c:pt>
                <c:pt idx="237">
                  <c:v>36.860000000000014</c:v>
                </c:pt>
                <c:pt idx="238">
                  <c:v>36.868333333333339</c:v>
                </c:pt>
                <c:pt idx="239">
                  <c:v>36.919999999999959</c:v>
                </c:pt>
                <c:pt idx="240">
                  <c:v>36.951683333333449</c:v>
                </c:pt>
                <c:pt idx="241">
                  <c:v>36.960000000000036</c:v>
                </c:pt>
                <c:pt idx="242">
                  <c:v>36.975016666666647</c:v>
                </c:pt>
                <c:pt idx="243">
                  <c:v>36.983349999999973</c:v>
                </c:pt>
                <c:pt idx="244">
                  <c:v>36.991683333333299</c:v>
                </c:pt>
                <c:pt idx="245">
                  <c:v>37.019999999999982</c:v>
                </c:pt>
                <c:pt idx="246">
                  <c:v>37.031666666666752</c:v>
                </c:pt>
                <c:pt idx="247">
                  <c:v>37.051666666666733</c:v>
                </c:pt>
                <c:pt idx="248">
                  <c:v>37.07501666666667</c:v>
                </c:pt>
                <c:pt idx="249">
                  <c:v>37.123349999999959</c:v>
                </c:pt>
                <c:pt idx="250">
                  <c:v>37.138333333333435</c:v>
                </c:pt>
                <c:pt idx="251">
                  <c:v>37.143350000000055</c:v>
                </c:pt>
                <c:pt idx="252">
                  <c:v>37.150000000000091</c:v>
                </c:pt>
                <c:pt idx="253">
                  <c:v>37.161683333333372</c:v>
                </c:pt>
                <c:pt idx="254">
                  <c:v>37.166666666666742</c:v>
                </c:pt>
                <c:pt idx="255">
                  <c:v>37.181683333333353</c:v>
                </c:pt>
                <c:pt idx="256">
                  <c:v>37.19833333333338</c:v>
                </c:pt>
                <c:pt idx="257">
                  <c:v>37.21333333333348</c:v>
                </c:pt>
                <c:pt idx="258">
                  <c:v>37.241666666666674</c:v>
                </c:pt>
                <c:pt idx="259">
                  <c:v>37.258333333333326</c:v>
                </c:pt>
                <c:pt idx="260">
                  <c:v>37.273333333333426</c:v>
                </c:pt>
                <c:pt idx="261">
                  <c:v>37.305000000000064</c:v>
                </c:pt>
                <c:pt idx="262">
                  <c:v>37.310000000000059</c:v>
                </c:pt>
                <c:pt idx="263">
                  <c:v>37.336666666666702</c:v>
                </c:pt>
                <c:pt idx="264">
                  <c:v>37.356666666666683</c:v>
                </c:pt>
                <c:pt idx="265">
                  <c:v>37.376683333333403</c:v>
                </c:pt>
                <c:pt idx="266">
                  <c:v>37.393333333333317</c:v>
                </c:pt>
                <c:pt idx="267">
                  <c:v>37.425000000000068</c:v>
                </c:pt>
                <c:pt idx="268">
                  <c:v>37.440000000000055</c:v>
                </c:pt>
                <c:pt idx="269">
                  <c:v>37.453350000000114</c:v>
                </c:pt>
                <c:pt idx="270">
                  <c:v>37.460000000000036</c:v>
                </c:pt>
                <c:pt idx="271">
                  <c:v>37.485016666666752</c:v>
                </c:pt>
                <c:pt idx="272">
                  <c:v>37.511683333333394</c:v>
                </c:pt>
                <c:pt idx="273">
                  <c:v>37.528333333333308</c:v>
                </c:pt>
                <c:pt idx="274">
                  <c:v>37.536666666666633</c:v>
                </c:pt>
                <c:pt idx="275">
                  <c:v>37.563333333333389</c:v>
                </c:pt>
                <c:pt idx="276">
                  <c:v>37.571666666666715</c:v>
                </c:pt>
                <c:pt idx="277">
                  <c:v>37.580000000000041</c:v>
                </c:pt>
                <c:pt idx="278">
                  <c:v>37.58833333333348</c:v>
                </c:pt>
                <c:pt idx="279">
                  <c:v>37.600016666666647</c:v>
                </c:pt>
                <c:pt idx="280">
                  <c:v>37.626683333333403</c:v>
                </c:pt>
                <c:pt idx="281">
                  <c:v>37.651683333333381</c:v>
                </c:pt>
                <c:pt idx="282">
                  <c:v>37.666666666666742</c:v>
                </c:pt>
                <c:pt idx="283">
                  <c:v>37.723333333333358</c:v>
                </c:pt>
                <c:pt idx="284">
                  <c:v>37.735000000000014</c:v>
                </c:pt>
                <c:pt idx="285">
                  <c:v>37.810016666666797</c:v>
                </c:pt>
                <c:pt idx="286">
                  <c:v>37.830000000000041</c:v>
                </c:pt>
                <c:pt idx="287">
                  <c:v>37.835000000000036</c:v>
                </c:pt>
                <c:pt idx="288">
                  <c:v>37.841683333333322</c:v>
                </c:pt>
                <c:pt idx="289">
                  <c:v>37.850016666666647</c:v>
                </c:pt>
                <c:pt idx="290">
                  <c:v>37.861666666666679</c:v>
                </c:pt>
                <c:pt idx="291">
                  <c:v>37.938333333333389</c:v>
                </c:pt>
                <c:pt idx="292">
                  <c:v>37.941683333333344</c:v>
                </c:pt>
                <c:pt idx="293">
                  <c:v>37.956666666666706</c:v>
                </c:pt>
                <c:pt idx="294">
                  <c:v>37.961666666666702</c:v>
                </c:pt>
                <c:pt idx="295">
                  <c:v>37.990000000000123</c:v>
                </c:pt>
                <c:pt idx="296">
                  <c:v>37.993333333333339</c:v>
                </c:pt>
                <c:pt idx="297">
                  <c:v>38.013333333333435</c:v>
                </c:pt>
                <c:pt idx="298">
                  <c:v>38.021666666666761</c:v>
                </c:pt>
                <c:pt idx="299">
                  <c:v>38.048333333333403</c:v>
                </c:pt>
                <c:pt idx="300">
                  <c:v>38.053350000000023</c:v>
                </c:pt>
                <c:pt idx="301">
                  <c:v>38.088349999999991</c:v>
                </c:pt>
                <c:pt idx="302">
                  <c:v>38.100000000000023</c:v>
                </c:pt>
                <c:pt idx="303">
                  <c:v>38.116683333333299</c:v>
                </c:pt>
                <c:pt idx="304">
                  <c:v>38.12833333333333</c:v>
                </c:pt>
                <c:pt idx="305">
                  <c:v>38.171666666666738</c:v>
                </c:pt>
                <c:pt idx="306">
                  <c:v>38.176666666666733</c:v>
                </c:pt>
                <c:pt idx="307">
                  <c:v>38.188333333333389</c:v>
                </c:pt>
                <c:pt idx="308">
                  <c:v>38.19166666666672</c:v>
                </c:pt>
                <c:pt idx="309">
                  <c:v>38.355000000000132</c:v>
                </c:pt>
                <c:pt idx="310">
                  <c:v>38.358333333333348</c:v>
                </c:pt>
                <c:pt idx="311">
                  <c:v>38.386666666666656</c:v>
                </c:pt>
                <c:pt idx="312">
                  <c:v>38.403333333333308</c:v>
                </c:pt>
                <c:pt idx="313">
                  <c:v>38.513350000000059</c:v>
                </c:pt>
                <c:pt idx="314">
                  <c:v>38.521683333333385</c:v>
                </c:pt>
                <c:pt idx="315">
                  <c:v>38.553350000000023</c:v>
                </c:pt>
                <c:pt idx="316">
                  <c:v>38.558333333333394</c:v>
                </c:pt>
                <c:pt idx="317">
                  <c:v>38.831716666666694</c:v>
                </c:pt>
                <c:pt idx="318">
                  <c:v>38.836666666666702</c:v>
                </c:pt>
                <c:pt idx="319">
                  <c:v>38.855000000000132</c:v>
                </c:pt>
                <c:pt idx="320">
                  <c:v>38.868333333333339</c:v>
                </c:pt>
                <c:pt idx="321">
                  <c:v>39.063350000000014</c:v>
                </c:pt>
                <c:pt idx="322">
                  <c:v>39.066716666666707</c:v>
                </c:pt>
                <c:pt idx="323">
                  <c:v>39.281683333333376</c:v>
                </c:pt>
                <c:pt idx="324">
                  <c:v>39.288333333333412</c:v>
                </c:pt>
                <c:pt idx="325">
                  <c:v>39.305000000000064</c:v>
                </c:pt>
                <c:pt idx="326">
                  <c:v>39.313333333333389</c:v>
                </c:pt>
                <c:pt idx="327">
                  <c:v>39.448350000000005</c:v>
                </c:pt>
                <c:pt idx="328">
                  <c:v>39.451683333333449</c:v>
                </c:pt>
                <c:pt idx="329">
                  <c:v>39.575000000000045</c:v>
                </c:pt>
                <c:pt idx="330">
                  <c:v>39.580000000000041</c:v>
                </c:pt>
                <c:pt idx="331">
                  <c:v>39.908333333333417</c:v>
                </c:pt>
                <c:pt idx="332">
                  <c:v>39.913333333333412</c:v>
                </c:pt>
                <c:pt idx="333">
                  <c:v>39.980000000000132</c:v>
                </c:pt>
                <c:pt idx="334">
                  <c:v>39.985000000000014</c:v>
                </c:pt>
                <c:pt idx="335">
                  <c:v>40.016683333333276</c:v>
                </c:pt>
                <c:pt idx="336">
                  <c:v>40.02001666666672</c:v>
                </c:pt>
                <c:pt idx="337">
                  <c:v>40.040016666666702</c:v>
                </c:pt>
                <c:pt idx="338">
                  <c:v>40.045016666666697</c:v>
                </c:pt>
                <c:pt idx="339">
                  <c:v>40.083349999999996</c:v>
                </c:pt>
                <c:pt idx="340">
                  <c:v>40.08833333333348</c:v>
                </c:pt>
                <c:pt idx="341">
                  <c:v>40.123349999999959</c:v>
                </c:pt>
                <c:pt idx="342">
                  <c:v>40.134999999999991</c:v>
                </c:pt>
                <c:pt idx="343">
                  <c:v>40.155016666666711</c:v>
                </c:pt>
                <c:pt idx="344">
                  <c:v>40.159999999999968</c:v>
                </c:pt>
                <c:pt idx="345">
                  <c:v>40.246666666666783</c:v>
                </c:pt>
                <c:pt idx="346">
                  <c:v>40.251666666666665</c:v>
                </c:pt>
                <c:pt idx="347">
                  <c:v>40.330000000000041</c:v>
                </c:pt>
                <c:pt idx="348">
                  <c:v>40.335000000000036</c:v>
                </c:pt>
                <c:pt idx="349">
                  <c:v>40.525000000000091</c:v>
                </c:pt>
                <c:pt idx="350">
                  <c:v>40.530016666666711</c:v>
                </c:pt>
                <c:pt idx="351">
                  <c:v>40.69166666666672</c:v>
                </c:pt>
                <c:pt idx="352">
                  <c:v>40.696666666666715</c:v>
                </c:pt>
                <c:pt idx="353">
                  <c:v>40.775000000000091</c:v>
                </c:pt>
                <c:pt idx="354">
                  <c:v>40.780000000000086</c:v>
                </c:pt>
                <c:pt idx="355">
                  <c:v>41.141666666666765</c:v>
                </c:pt>
                <c:pt idx="356">
                  <c:v>41.144999999999982</c:v>
                </c:pt>
                <c:pt idx="357">
                  <c:v>41.165000000000077</c:v>
                </c:pt>
                <c:pt idx="358">
                  <c:v>41.169999999999959</c:v>
                </c:pt>
                <c:pt idx="359">
                  <c:v>41.408333333333417</c:v>
                </c:pt>
                <c:pt idx="360">
                  <c:v>41.411666666666633</c:v>
                </c:pt>
                <c:pt idx="361">
                  <c:v>41.515016666666725</c:v>
                </c:pt>
                <c:pt idx="362">
                  <c:v>41.518350000000055</c:v>
                </c:pt>
                <c:pt idx="363">
                  <c:v>41.598333333333358</c:v>
                </c:pt>
                <c:pt idx="364">
                  <c:v>41.603333333333353</c:v>
                </c:pt>
                <c:pt idx="365">
                  <c:v>41.75</c:v>
                </c:pt>
                <c:pt idx="366">
                  <c:v>41.761683333333394</c:v>
                </c:pt>
                <c:pt idx="367">
                  <c:v>41.865000000000123</c:v>
                </c:pt>
                <c:pt idx="368">
                  <c:v>41.868333333333339</c:v>
                </c:pt>
                <c:pt idx="369">
                  <c:v>42.708333333333371</c:v>
                </c:pt>
                <c:pt idx="370">
                  <c:v>42.711666666666702</c:v>
                </c:pt>
                <c:pt idx="371">
                  <c:v>42.875</c:v>
                </c:pt>
                <c:pt idx="372">
                  <c:v>42.87833333333333</c:v>
                </c:pt>
                <c:pt idx="373">
                  <c:v>43.383333333333326</c:v>
                </c:pt>
                <c:pt idx="374">
                  <c:v>43.386666666666656</c:v>
                </c:pt>
                <c:pt idx="375">
                  <c:v>43.81666666666672</c:v>
                </c:pt>
                <c:pt idx="376">
                  <c:v>43.82000000000005</c:v>
                </c:pt>
                <c:pt idx="377">
                  <c:v>91.258333333333326</c:v>
                </c:pt>
                <c:pt idx="378">
                  <c:v>91.266666666666765</c:v>
                </c:pt>
                <c:pt idx="379">
                  <c:v>91.273333333333426</c:v>
                </c:pt>
                <c:pt idx="380">
                  <c:v>91.281666666666752</c:v>
                </c:pt>
                <c:pt idx="381">
                  <c:v>91.290000000000077</c:v>
                </c:pt>
                <c:pt idx="382">
                  <c:v>91.298333333333403</c:v>
                </c:pt>
                <c:pt idx="383">
                  <c:v>91.305016666666688</c:v>
                </c:pt>
                <c:pt idx="384">
                  <c:v>91.313333333333389</c:v>
                </c:pt>
                <c:pt idx="385">
                  <c:v>91.325000000000045</c:v>
                </c:pt>
                <c:pt idx="386">
                  <c:v>91.33833333333348</c:v>
                </c:pt>
                <c:pt idx="387">
                  <c:v>91.350000000000023</c:v>
                </c:pt>
                <c:pt idx="388">
                  <c:v>91.358333333333348</c:v>
                </c:pt>
                <c:pt idx="389">
                  <c:v>91.365000000000123</c:v>
                </c:pt>
                <c:pt idx="390">
                  <c:v>91.373333333333449</c:v>
                </c:pt>
                <c:pt idx="391">
                  <c:v>91.381666666666774</c:v>
                </c:pt>
                <c:pt idx="392">
                  <c:v>91.3900000000001</c:v>
                </c:pt>
                <c:pt idx="393">
                  <c:v>91.396666666666761</c:v>
                </c:pt>
                <c:pt idx="394">
                  <c:v>91.405000000000086</c:v>
                </c:pt>
                <c:pt idx="395">
                  <c:v>91.416666666666742</c:v>
                </c:pt>
                <c:pt idx="396">
                  <c:v>91.425000000000068</c:v>
                </c:pt>
                <c:pt idx="397">
                  <c:v>91.433333333333394</c:v>
                </c:pt>
                <c:pt idx="398">
                  <c:v>91.44166666666672</c:v>
                </c:pt>
                <c:pt idx="399">
                  <c:v>91.44833333333338</c:v>
                </c:pt>
                <c:pt idx="400">
                  <c:v>91.465000000000032</c:v>
                </c:pt>
                <c:pt idx="401">
                  <c:v>91.473333333333358</c:v>
                </c:pt>
                <c:pt idx="402">
                  <c:v>91.476666666666688</c:v>
                </c:pt>
                <c:pt idx="403">
                  <c:v>91.488333333333458</c:v>
                </c:pt>
                <c:pt idx="404">
                  <c:v>91.5</c:v>
                </c:pt>
                <c:pt idx="405">
                  <c:v>91.505000000000109</c:v>
                </c:pt>
                <c:pt idx="406">
                  <c:v>91.516666666666765</c:v>
                </c:pt>
                <c:pt idx="407">
                  <c:v>91.525000000000091</c:v>
                </c:pt>
                <c:pt idx="408">
                  <c:v>91.531683333333376</c:v>
                </c:pt>
                <c:pt idx="409">
                  <c:v>91.540000000000077</c:v>
                </c:pt>
                <c:pt idx="410">
                  <c:v>91.548366666666766</c:v>
                </c:pt>
                <c:pt idx="411">
                  <c:v>91.556666666666729</c:v>
                </c:pt>
                <c:pt idx="412">
                  <c:v>91.565000000000055</c:v>
                </c:pt>
                <c:pt idx="413">
                  <c:v>91.57168333333334</c:v>
                </c:pt>
                <c:pt idx="414">
                  <c:v>91.583333333333371</c:v>
                </c:pt>
                <c:pt idx="415">
                  <c:v>91.591666666666697</c:v>
                </c:pt>
                <c:pt idx="416">
                  <c:v>91.600000000000023</c:v>
                </c:pt>
                <c:pt idx="417">
                  <c:v>91.608333333333348</c:v>
                </c:pt>
                <c:pt idx="418">
                  <c:v>91.616666666666674</c:v>
                </c:pt>
                <c:pt idx="419">
                  <c:v>91.620016666666743</c:v>
                </c:pt>
                <c:pt idx="420">
                  <c:v>91.631666666666774</c:v>
                </c:pt>
                <c:pt idx="421">
                  <c:v>91.6400000000001</c:v>
                </c:pt>
                <c:pt idx="422">
                  <c:v>91.64835000000005</c:v>
                </c:pt>
                <c:pt idx="423">
                  <c:v>91.663333333333412</c:v>
                </c:pt>
                <c:pt idx="424">
                  <c:v>91.675000000000068</c:v>
                </c:pt>
                <c:pt idx="425">
                  <c:v>91.683333333333394</c:v>
                </c:pt>
                <c:pt idx="426">
                  <c:v>91.69166666666672</c:v>
                </c:pt>
                <c:pt idx="427">
                  <c:v>91.700000000000045</c:v>
                </c:pt>
                <c:pt idx="428">
                  <c:v>91.706666666666706</c:v>
                </c:pt>
                <c:pt idx="429">
                  <c:v>91.715000000000032</c:v>
                </c:pt>
                <c:pt idx="430">
                  <c:v>91.723333333333358</c:v>
                </c:pt>
                <c:pt idx="431">
                  <c:v>91.731666666666683</c:v>
                </c:pt>
                <c:pt idx="432">
                  <c:v>91.738333333333458</c:v>
                </c:pt>
                <c:pt idx="433">
                  <c:v>91.746666666666783</c:v>
                </c:pt>
                <c:pt idx="434">
                  <c:v>91.758333333333326</c:v>
                </c:pt>
                <c:pt idx="435">
                  <c:v>91.766666666666765</c:v>
                </c:pt>
                <c:pt idx="436">
                  <c:v>91.775000000000091</c:v>
                </c:pt>
                <c:pt idx="437">
                  <c:v>91.783333333333417</c:v>
                </c:pt>
                <c:pt idx="438">
                  <c:v>91.790000000000077</c:v>
                </c:pt>
                <c:pt idx="439">
                  <c:v>91.798333333333403</c:v>
                </c:pt>
                <c:pt idx="440">
                  <c:v>91.806666666666729</c:v>
                </c:pt>
                <c:pt idx="441">
                  <c:v>91.815000000000055</c:v>
                </c:pt>
                <c:pt idx="442">
                  <c:v>91.82333333333338</c:v>
                </c:pt>
                <c:pt idx="443">
                  <c:v>91.830000000000041</c:v>
                </c:pt>
                <c:pt idx="444">
                  <c:v>91.850000000000023</c:v>
                </c:pt>
                <c:pt idx="445">
                  <c:v>91.855000000000132</c:v>
                </c:pt>
                <c:pt idx="446">
                  <c:v>91.866666666666674</c:v>
                </c:pt>
                <c:pt idx="447">
                  <c:v>91.875</c:v>
                </c:pt>
                <c:pt idx="448">
                  <c:v>91.881666666666774</c:v>
                </c:pt>
                <c:pt idx="449">
                  <c:v>91.8900000000001</c:v>
                </c:pt>
                <c:pt idx="450">
                  <c:v>91.898333333333426</c:v>
                </c:pt>
                <c:pt idx="451">
                  <c:v>91.906666666666752</c:v>
                </c:pt>
                <c:pt idx="452">
                  <c:v>91.913333333333412</c:v>
                </c:pt>
                <c:pt idx="453">
                  <c:v>91.921666666666738</c:v>
                </c:pt>
                <c:pt idx="454">
                  <c:v>91.933333333333394</c:v>
                </c:pt>
                <c:pt idx="455">
                  <c:v>91.94166666666672</c:v>
                </c:pt>
                <c:pt idx="456">
                  <c:v>91.950000000000045</c:v>
                </c:pt>
                <c:pt idx="457">
                  <c:v>91.958333333333371</c:v>
                </c:pt>
                <c:pt idx="458">
                  <c:v>91.965000000000032</c:v>
                </c:pt>
                <c:pt idx="459">
                  <c:v>91.973333333333358</c:v>
                </c:pt>
                <c:pt idx="460">
                  <c:v>91.981666666666683</c:v>
                </c:pt>
                <c:pt idx="461">
                  <c:v>91.990000000000123</c:v>
                </c:pt>
                <c:pt idx="462">
                  <c:v>91.993333333333339</c:v>
                </c:pt>
                <c:pt idx="463">
                  <c:v>92.005000000000109</c:v>
                </c:pt>
                <c:pt idx="464">
                  <c:v>92.016666666666765</c:v>
                </c:pt>
                <c:pt idx="465">
                  <c:v>92.025000000000091</c:v>
                </c:pt>
                <c:pt idx="466">
                  <c:v>92.033333333333417</c:v>
                </c:pt>
                <c:pt idx="467">
                  <c:v>92.048333333333403</c:v>
                </c:pt>
                <c:pt idx="468">
                  <c:v>92.056666666666729</c:v>
                </c:pt>
                <c:pt idx="469">
                  <c:v>92.061666666666611</c:v>
                </c:pt>
                <c:pt idx="470">
                  <c:v>92.073350000000005</c:v>
                </c:pt>
                <c:pt idx="471">
                  <c:v>92.096666666666806</c:v>
                </c:pt>
                <c:pt idx="472">
                  <c:v>92.108333333333348</c:v>
                </c:pt>
                <c:pt idx="473">
                  <c:v>92.116666666666674</c:v>
                </c:pt>
                <c:pt idx="474">
                  <c:v>92.133333333333326</c:v>
                </c:pt>
                <c:pt idx="475">
                  <c:v>92.140016666666725</c:v>
                </c:pt>
                <c:pt idx="476">
                  <c:v>92.148333333333426</c:v>
                </c:pt>
                <c:pt idx="477">
                  <c:v>92.156666666666752</c:v>
                </c:pt>
                <c:pt idx="478">
                  <c:v>92.159999999999968</c:v>
                </c:pt>
                <c:pt idx="479">
                  <c:v>92.171666666666738</c:v>
                </c:pt>
                <c:pt idx="480">
                  <c:v>92.176683333333472</c:v>
                </c:pt>
                <c:pt idx="481">
                  <c:v>92.19166666666672</c:v>
                </c:pt>
                <c:pt idx="482">
                  <c:v>92.200000000000045</c:v>
                </c:pt>
                <c:pt idx="483">
                  <c:v>92.208333333333371</c:v>
                </c:pt>
                <c:pt idx="484">
                  <c:v>92.216666666666697</c:v>
                </c:pt>
                <c:pt idx="485">
                  <c:v>92.223333333333358</c:v>
                </c:pt>
                <c:pt idx="486">
                  <c:v>92.231666666666683</c:v>
                </c:pt>
                <c:pt idx="487">
                  <c:v>92.236666666666679</c:v>
                </c:pt>
                <c:pt idx="488">
                  <c:v>92.248333333333449</c:v>
                </c:pt>
                <c:pt idx="489">
                  <c:v>92.255000000000109</c:v>
                </c:pt>
                <c:pt idx="490">
                  <c:v>92.263333333333435</c:v>
                </c:pt>
                <c:pt idx="491">
                  <c:v>92.275000000000091</c:v>
                </c:pt>
                <c:pt idx="492">
                  <c:v>92.283333333333417</c:v>
                </c:pt>
                <c:pt idx="493">
                  <c:v>92.291666666666742</c:v>
                </c:pt>
                <c:pt idx="494">
                  <c:v>92.300000000000068</c:v>
                </c:pt>
                <c:pt idx="495">
                  <c:v>92.308333333333394</c:v>
                </c:pt>
                <c:pt idx="496">
                  <c:v>92.315000000000055</c:v>
                </c:pt>
                <c:pt idx="497">
                  <c:v>92.32333333333338</c:v>
                </c:pt>
                <c:pt idx="498">
                  <c:v>92.331683333333331</c:v>
                </c:pt>
                <c:pt idx="499">
                  <c:v>92.340000000000032</c:v>
                </c:pt>
                <c:pt idx="500">
                  <c:v>92.346666666666806</c:v>
                </c:pt>
                <c:pt idx="501">
                  <c:v>92.351666666666688</c:v>
                </c:pt>
                <c:pt idx="502">
                  <c:v>92.366666666666674</c:v>
                </c:pt>
                <c:pt idx="503">
                  <c:v>92.375016666666625</c:v>
                </c:pt>
                <c:pt idx="504">
                  <c:v>92.383333333333326</c:v>
                </c:pt>
                <c:pt idx="505">
                  <c:v>92.391666666666765</c:v>
                </c:pt>
                <c:pt idx="506">
                  <c:v>92.398333333333426</c:v>
                </c:pt>
                <c:pt idx="507">
                  <c:v>92.406666666666752</c:v>
                </c:pt>
                <c:pt idx="508">
                  <c:v>92.415000000000077</c:v>
                </c:pt>
                <c:pt idx="509">
                  <c:v>92.423333333333403</c:v>
                </c:pt>
                <c:pt idx="510">
                  <c:v>92.430000000000064</c:v>
                </c:pt>
                <c:pt idx="511">
                  <c:v>92.438333333333389</c:v>
                </c:pt>
                <c:pt idx="512">
                  <c:v>92.450000000000045</c:v>
                </c:pt>
                <c:pt idx="513">
                  <c:v>92.458333333333371</c:v>
                </c:pt>
                <c:pt idx="514">
                  <c:v>92.466666666666697</c:v>
                </c:pt>
                <c:pt idx="515">
                  <c:v>92.475000000000023</c:v>
                </c:pt>
                <c:pt idx="516">
                  <c:v>92.481666666666683</c:v>
                </c:pt>
                <c:pt idx="517">
                  <c:v>92.498333333333449</c:v>
                </c:pt>
                <c:pt idx="518">
                  <c:v>92.506666666666774</c:v>
                </c:pt>
                <c:pt idx="519">
                  <c:v>92.5150000000001</c:v>
                </c:pt>
                <c:pt idx="520">
                  <c:v>92.521666666666761</c:v>
                </c:pt>
                <c:pt idx="521">
                  <c:v>92.533333333333417</c:v>
                </c:pt>
                <c:pt idx="522">
                  <c:v>92.541666666666742</c:v>
                </c:pt>
                <c:pt idx="523">
                  <c:v>92.550000000000068</c:v>
                </c:pt>
                <c:pt idx="524">
                  <c:v>92.558350000000019</c:v>
                </c:pt>
                <c:pt idx="525">
                  <c:v>92.56666666666672</c:v>
                </c:pt>
                <c:pt idx="526">
                  <c:v>92.57333333333338</c:v>
                </c:pt>
                <c:pt idx="527">
                  <c:v>92.581666666666706</c:v>
                </c:pt>
                <c:pt idx="528">
                  <c:v>92.590000000000032</c:v>
                </c:pt>
                <c:pt idx="529">
                  <c:v>92.593333333333362</c:v>
                </c:pt>
                <c:pt idx="530">
                  <c:v>92.605000000000132</c:v>
                </c:pt>
                <c:pt idx="531">
                  <c:v>92.613350000000082</c:v>
                </c:pt>
                <c:pt idx="532">
                  <c:v>92.625</c:v>
                </c:pt>
                <c:pt idx="533">
                  <c:v>92.633333333333326</c:v>
                </c:pt>
                <c:pt idx="534">
                  <c:v>92.641683333333276</c:v>
                </c:pt>
                <c:pt idx="535">
                  <c:v>92.650000000000091</c:v>
                </c:pt>
                <c:pt idx="536">
                  <c:v>92.665000000000077</c:v>
                </c:pt>
                <c:pt idx="537">
                  <c:v>92.673333333333403</c:v>
                </c:pt>
                <c:pt idx="538">
                  <c:v>92.681666666666729</c:v>
                </c:pt>
                <c:pt idx="539">
                  <c:v>92.688333333333389</c:v>
                </c:pt>
                <c:pt idx="540">
                  <c:v>92.708333333333371</c:v>
                </c:pt>
                <c:pt idx="541">
                  <c:v>92.716666666666697</c:v>
                </c:pt>
                <c:pt idx="542">
                  <c:v>92.725000000000023</c:v>
                </c:pt>
                <c:pt idx="543">
                  <c:v>92.733333333333348</c:v>
                </c:pt>
                <c:pt idx="544">
                  <c:v>92.741666666666674</c:v>
                </c:pt>
                <c:pt idx="545">
                  <c:v>92.748333333333449</c:v>
                </c:pt>
                <c:pt idx="546">
                  <c:v>92.756666666666774</c:v>
                </c:pt>
                <c:pt idx="547">
                  <c:v>92.7650000000001</c:v>
                </c:pt>
                <c:pt idx="548">
                  <c:v>92.773333333333426</c:v>
                </c:pt>
                <c:pt idx="549">
                  <c:v>92.780000000000086</c:v>
                </c:pt>
                <c:pt idx="550">
                  <c:v>92.791666666666742</c:v>
                </c:pt>
                <c:pt idx="551">
                  <c:v>92.800000000000068</c:v>
                </c:pt>
                <c:pt idx="552">
                  <c:v>92.808333333333394</c:v>
                </c:pt>
                <c:pt idx="553">
                  <c:v>92.81666666666672</c:v>
                </c:pt>
                <c:pt idx="554">
                  <c:v>92.825000000000045</c:v>
                </c:pt>
                <c:pt idx="555">
                  <c:v>92.831666666666706</c:v>
                </c:pt>
                <c:pt idx="556">
                  <c:v>92.840000000000032</c:v>
                </c:pt>
                <c:pt idx="557">
                  <c:v>92.848333333333358</c:v>
                </c:pt>
                <c:pt idx="558">
                  <c:v>92.856666666666683</c:v>
                </c:pt>
                <c:pt idx="559">
                  <c:v>92.863333333333458</c:v>
                </c:pt>
                <c:pt idx="560">
                  <c:v>92.871666666666783</c:v>
                </c:pt>
                <c:pt idx="561">
                  <c:v>92.880000000000109</c:v>
                </c:pt>
                <c:pt idx="562">
                  <c:v>92.891666666666765</c:v>
                </c:pt>
                <c:pt idx="563">
                  <c:v>92.900000000000091</c:v>
                </c:pt>
                <c:pt idx="564">
                  <c:v>92.908333333333417</c:v>
                </c:pt>
                <c:pt idx="565">
                  <c:v>92.915016666666702</c:v>
                </c:pt>
                <c:pt idx="566">
                  <c:v>92.923333333333403</c:v>
                </c:pt>
                <c:pt idx="567">
                  <c:v>92.928333333333285</c:v>
                </c:pt>
                <c:pt idx="568">
                  <c:v>92.940000000000055</c:v>
                </c:pt>
                <c:pt idx="569">
                  <c:v>92.94833333333338</c:v>
                </c:pt>
                <c:pt idx="570">
                  <c:v>92.955000000000041</c:v>
                </c:pt>
                <c:pt idx="571">
                  <c:v>92.966666666666697</c:v>
                </c:pt>
                <c:pt idx="572">
                  <c:v>92.975016666666647</c:v>
                </c:pt>
                <c:pt idx="573">
                  <c:v>92.983349999999973</c:v>
                </c:pt>
                <c:pt idx="574">
                  <c:v>92.986666666666679</c:v>
                </c:pt>
                <c:pt idx="575">
                  <c:v>93</c:v>
                </c:pt>
                <c:pt idx="576">
                  <c:v>93.006666666666774</c:v>
                </c:pt>
                <c:pt idx="577">
                  <c:v>93.015016666666725</c:v>
                </c:pt>
                <c:pt idx="578">
                  <c:v>93.023333333333426</c:v>
                </c:pt>
                <c:pt idx="579">
                  <c:v>93.031666666666752</c:v>
                </c:pt>
                <c:pt idx="580">
                  <c:v>93.038333333333412</c:v>
                </c:pt>
                <c:pt idx="581">
                  <c:v>93.058333333333394</c:v>
                </c:pt>
                <c:pt idx="582">
                  <c:v>93.06666666666672</c:v>
                </c:pt>
                <c:pt idx="583">
                  <c:v>93.07501666666667</c:v>
                </c:pt>
                <c:pt idx="584">
                  <c:v>93.083349999999996</c:v>
                </c:pt>
                <c:pt idx="585">
                  <c:v>93.090000000000032</c:v>
                </c:pt>
                <c:pt idx="586">
                  <c:v>93.098333333333358</c:v>
                </c:pt>
                <c:pt idx="587">
                  <c:v>93.101666666666688</c:v>
                </c:pt>
                <c:pt idx="588">
                  <c:v>93.115000000000123</c:v>
                </c:pt>
                <c:pt idx="589">
                  <c:v>93.121666666666783</c:v>
                </c:pt>
                <c:pt idx="590">
                  <c:v>93.130000000000109</c:v>
                </c:pt>
                <c:pt idx="591">
                  <c:v>93.141666666666765</c:v>
                </c:pt>
                <c:pt idx="592">
                  <c:v>93.150000000000091</c:v>
                </c:pt>
                <c:pt idx="593">
                  <c:v>93.158333333333417</c:v>
                </c:pt>
                <c:pt idx="594">
                  <c:v>93.166666666666742</c:v>
                </c:pt>
                <c:pt idx="595">
                  <c:v>93.173333333333403</c:v>
                </c:pt>
                <c:pt idx="596">
                  <c:v>93.19833333333338</c:v>
                </c:pt>
                <c:pt idx="597">
                  <c:v>93.221666666666806</c:v>
                </c:pt>
                <c:pt idx="598">
                  <c:v>93.233333333333348</c:v>
                </c:pt>
                <c:pt idx="599">
                  <c:v>93.241666666666674</c:v>
                </c:pt>
                <c:pt idx="600">
                  <c:v>93.25</c:v>
                </c:pt>
                <c:pt idx="601">
                  <c:v>93.258333333333326</c:v>
                </c:pt>
                <c:pt idx="602">
                  <c:v>93.265016666666725</c:v>
                </c:pt>
                <c:pt idx="603">
                  <c:v>93.273333333333426</c:v>
                </c:pt>
                <c:pt idx="604">
                  <c:v>93.290016666666702</c:v>
                </c:pt>
                <c:pt idx="605">
                  <c:v>93.296666666666738</c:v>
                </c:pt>
                <c:pt idx="606">
                  <c:v>93.305000000000064</c:v>
                </c:pt>
                <c:pt idx="607">
                  <c:v>93.31666666666672</c:v>
                </c:pt>
                <c:pt idx="608">
                  <c:v>93.325000000000045</c:v>
                </c:pt>
                <c:pt idx="609">
                  <c:v>93.333333333333371</c:v>
                </c:pt>
                <c:pt idx="610">
                  <c:v>93.341666666666697</c:v>
                </c:pt>
                <c:pt idx="611">
                  <c:v>93.348349999999982</c:v>
                </c:pt>
                <c:pt idx="612">
                  <c:v>93.356666666666683</c:v>
                </c:pt>
                <c:pt idx="613">
                  <c:v>93.365000000000123</c:v>
                </c:pt>
                <c:pt idx="614">
                  <c:v>93.373349999999959</c:v>
                </c:pt>
                <c:pt idx="615">
                  <c:v>93.380016666666734</c:v>
                </c:pt>
                <c:pt idx="616">
                  <c:v>93.400000000000091</c:v>
                </c:pt>
                <c:pt idx="617">
                  <c:v>93.408333333333417</c:v>
                </c:pt>
                <c:pt idx="618">
                  <c:v>93.416666666666742</c:v>
                </c:pt>
                <c:pt idx="619">
                  <c:v>93.425000000000068</c:v>
                </c:pt>
                <c:pt idx="620">
                  <c:v>93.431666666666729</c:v>
                </c:pt>
                <c:pt idx="621">
                  <c:v>93.440000000000055</c:v>
                </c:pt>
                <c:pt idx="622">
                  <c:v>93.44833333333338</c:v>
                </c:pt>
                <c:pt idx="623">
                  <c:v>93.456666666666706</c:v>
                </c:pt>
                <c:pt idx="624">
                  <c:v>93.465000000000032</c:v>
                </c:pt>
                <c:pt idx="625">
                  <c:v>93.483333333333348</c:v>
                </c:pt>
                <c:pt idx="626">
                  <c:v>93.491666666666674</c:v>
                </c:pt>
                <c:pt idx="627">
                  <c:v>93.5</c:v>
                </c:pt>
                <c:pt idx="628">
                  <c:v>93.508333333333326</c:v>
                </c:pt>
                <c:pt idx="629">
                  <c:v>93.511666666666656</c:v>
                </c:pt>
                <c:pt idx="630">
                  <c:v>93.523333333333426</c:v>
                </c:pt>
                <c:pt idx="631">
                  <c:v>93.531666666666752</c:v>
                </c:pt>
                <c:pt idx="632">
                  <c:v>93.540000000000077</c:v>
                </c:pt>
                <c:pt idx="633">
                  <c:v>93.548333333333403</c:v>
                </c:pt>
                <c:pt idx="634">
                  <c:v>93.555000000000064</c:v>
                </c:pt>
                <c:pt idx="635">
                  <c:v>93.563350000000014</c:v>
                </c:pt>
                <c:pt idx="636">
                  <c:v>93.575000000000045</c:v>
                </c:pt>
                <c:pt idx="637">
                  <c:v>93.583333333333371</c:v>
                </c:pt>
                <c:pt idx="638">
                  <c:v>93.591683333333322</c:v>
                </c:pt>
                <c:pt idx="639">
                  <c:v>93.600000000000023</c:v>
                </c:pt>
                <c:pt idx="640">
                  <c:v>93.603333333333353</c:v>
                </c:pt>
                <c:pt idx="641">
                  <c:v>93.615016666666634</c:v>
                </c:pt>
                <c:pt idx="642">
                  <c:v>93.623349999999959</c:v>
                </c:pt>
                <c:pt idx="643">
                  <c:v>93.631666666666774</c:v>
                </c:pt>
                <c:pt idx="644">
                  <c:v>93.6400000000001</c:v>
                </c:pt>
                <c:pt idx="645">
                  <c:v>93.658333333333417</c:v>
                </c:pt>
                <c:pt idx="646">
                  <c:v>93.666666666666742</c:v>
                </c:pt>
                <c:pt idx="647">
                  <c:v>93.675016666666693</c:v>
                </c:pt>
                <c:pt idx="648">
                  <c:v>93.683333333333394</c:v>
                </c:pt>
                <c:pt idx="649">
                  <c:v>93.690000000000055</c:v>
                </c:pt>
                <c:pt idx="650">
                  <c:v>93.69833333333338</c:v>
                </c:pt>
                <c:pt idx="651">
                  <c:v>93.706683333333331</c:v>
                </c:pt>
                <c:pt idx="652">
                  <c:v>93.715016666666656</c:v>
                </c:pt>
                <c:pt idx="653">
                  <c:v>93.723333333333358</c:v>
                </c:pt>
                <c:pt idx="654">
                  <c:v>93.730000000000132</c:v>
                </c:pt>
                <c:pt idx="655">
                  <c:v>93.758333333333326</c:v>
                </c:pt>
                <c:pt idx="656">
                  <c:v>93.766666666666765</c:v>
                </c:pt>
                <c:pt idx="657">
                  <c:v>93.775000000000091</c:v>
                </c:pt>
                <c:pt idx="658">
                  <c:v>93.781666666666752</c:v>
                </c:pt>
                <c:pt idx="659">
                  <c:v>93.786683333333372</c:v>
                </c:pt>
                <c:pt idx="660">
                  <c:v>93.798333333333403</c:v>
                </c:pt>
                <c:pt idx="661">
                  <c:v>93.806666666666729</c:v>
                </c:pt>
                <c:pt idx="662">
                  <c:v>93.813350000000014</c:v>
                </c:pt>
                <c:pt idx="663">
                  <c:v>93.821666666666715</c:v>
                </c:pt>
                <c:pt idx="664">
                  <c:v>93.833333333333371</c:v>
                </c:pt>
                <c:pt idx="665">
                  <c:v>93.841666666666697</c:v>
                </c:pt>
                <c:pt idx="666">
                  <c:v>93.845016666666766</c:v>
                </c:pt>
                <c:pt idx="667">
                  <c:v>93.858333333333348</c:v>
                </c:pt>
                <c:pt idx="668">
                  <c:v>93.865000000000123</c:v>
                </c:pt>
                <c:pt idx="669">
                  <c:v>93.873333333333449</c:v>
                </c:pt>
                <c:pt idx="670">
                  <c:v>93.881666666666774</c:v>
                </c:pt>
                <c:pt idx="671">
                  <c:v>93.8900000000001</c:v>
                </c:pt>
                <c:pt idx="672">
                  <c:v>93.898333333333426</c:v>
                </c:pt>
                <c:pt idx="673">
                  <c:v>93.905000000000086</c:v>
                </c:pt>
                <c:pt idx="674">
                  <c:v>93.916666666666742</c:v>
                </c:pt>
                <c:pt idx="675">
                  <c:v>93.925000000000068</c:v>
                </c:pt>
                <c:pt idx="676">
                  <c:v>93.933350000000019</c:v>
                </c:pt>
                <c:pt idx="677">
                  <c:v>93.94166666666672</c:v>
                </c:pt>
                <c:pt idx="678">
                  <c:v>93.950000000000045</c:v>
                </c:pt>
                <c:pt idx="679">
                  <c:v>93.956666666666706</c:v>
                </c:pt>
                <c:pt idx="680">
                  <c:v>93.965000000000032</c:v>
                </c:pt>
                <c:pt idx="681">
                  <c:v>93.973333333333358</c:v>
                </c:pt>
                <c:pt idx="682">
                  <c:v>93.981666666666683</c:v>
                </c:pt>
                <c:pt idx="683">
                  <c:v>93.988350000000082</c:v>
                </c:pt>
                <c:pt idx="684">
                  <c:v>93.996666666666783</c:v>
                </c:pt>
                <c:pt idx="685">
                  <c:v>94.00834999999995</c:v>
                </c:pt>
                <c:pt idx="686">
                  <c:v>94.016666666666765</c:v>
                </c:pt>
                <c:pt idx="687">
                  <c:v>94.025000000000091</c:v>
                </c:pt>
                <c:pt idx="688">
                  <c:v>94.033333333333417</c:v>
                </c:pt>
                <c:pt idx="689">
                  <c:v>94.040000000000077</c:v>
                </c:pt>
                <c:pt idx="690">
                  <c:v>94.048333333333403</c:v>
                </c:pt>
                <c:pt idx="691">
                  <c:v>94.056666666666729</c:v>
                </c:pt>
                <c:pt idx="692">
                  <c:v>94.060000000000059</c:v>
                </c:pt>
                <c:pt idx="693">
                  <c:v>94.071666666666715</c:v>
                </c:pt>
                <c:pt idx="694">
                  <c:v>94.080000000000041</c:v>
                </c:pt>
                <c:pt idx="695">
                  <c:v>94.091666666666697</c:v>
                </c:pt>
                <c:pt idx="696">
                  <c:v>94.096666666666806</c:v>
                </c:pt>
                <c:pt idx="697">
                  <c:v>94.108333333333348</c:v>
                </c:pt>
                <c:pt idx="698">
                  <c:v>94.116666666666674</c:v>
                </c:pt>
                <c:pt idx="699">
                  <c:v>94.123333333333449</c:v>
                </c:pt>
                <c:pt idx="700">
                  <c:v>94.131666666666774</c:v>
                </c:pt>
                <c:pt idx="701">
                  <c:v>94.1400000000001</c:v>
                </c:pt>
                <c:pt idx="702">
                  <c:v>94.148333333333426</c:v>
                </c:pt>
                <c:pt idx="703">
                  <c:v>94.156666666666752</c:v>
                </c:pt>
                <c:pt idx="704">
                  <c:v>94.163333333333412</c:v>
                </c:pt>
                <c:pt idx="705">
                  <c:v>94.175000000000068</c:v>
                </c:pt>
                <c:pt idx="706">
                  <c:v>94.183350000000019</c:v>
                </c:pt>
                <c:pt idx="707">
                  <c:v>94.19166666666672</c:v>
                </c:pt>
                <c:pt idx="708">
                  <c:v>94.200000000000045</c:v>
                </c:pt>
                <c:pt idx="709">
                  <c:v>94.208349999999996</c:v>
                </c:pt>
                <c:pt idx="710">
                  <c:v>94.215016666666656</c:v>
                </c:pt>
                <c:pt idx="711">
                  <c:v>94.223333333333358</c:v>
                </c:pt>
                <c:pt idx="712">
                  <c:v>94.231666666666683</c:v>
                </c:pt>
                <c:pt idx="713">
                  <c:v>94.240000000000123</c:v>
                </c:pt>
                <c:pt idx="714">
                  <c:v>94.246683333333408</c:v>
                </c:pt>
                <c:pt idx="715">
                  <c:v>94.255000000000109</c:v>
                </c:pt>
                <c:pt idx="716">
                  <c:v>94.266666666666765</c:v>
                </c:pt>
                <c:pt idx="717">
                  <c:v>94.275016666666602</c:v>
                </c:pt>
                <c:pt idx="718">
                  <c:v>94.291666666666742</c:v>
                </c:pt>
                <c:pt idx="719">
                  <c:v>94.298333333333403</c:v>
                </c:pt>
                <c:pt idx="720">
                  <c:v>94.306666666666729</c:v>
                </c:pt>
                <c:pt idx="721">
                  <c:v>94.315016666666679</c:v>
                </c:pt>
                <c:pt idx="722">
                  <c:v>94.32333333333338</c:v>
                </c:pt>
                <c:pt idx="723">
                  <c:v>94.331666666666706</c:v>
                </c:pt>
                <c:pt idx="724">
                  <c:v>94.350000000000023</c:v>
                </c:pt>
                <c:pt idx="725">
                  <c:v>94.358333333333348</c:v>
                </c:pt>
                <c:pt idx="726">
                  <c:v>94.366666666666674</c:v>
                </c:pt>
                <c:pt idx="727">
                  <c:v>94.375</c:v>
                </c:pt>
                <c:pt idx="728">
                  <c:v>94.381666666666774</c:v>
                </c:pt>
                <c:pt idx="729">
                  <c:v>94.3900000000001</c:v>
                </c:pt>
                <c:pt idx="730">
                  <c:v>94.398333333333426</c:v>
                </c:pt>
                <c:pt idx="731">
                  <c:v>94.406683333333376</c:v>
                </c:pt>
                <c:pt idx="732">
                  <c:v>94.421666666666738</c:v>
                </c:pt>
                <c:pt idx="733">
                  <c:v>94.433333333333394</c:v>
                </c:pt>
                <c:pt idx="734">
                  <c:v>94.44166666666672</c:v>
                </c:pt>
                <c:pt idx="735">
                  <c:v>94.450000000000045</c:v>
                </c:pt>
                <c:pt idx="736">
                  <c:v>94.458333333333371</c:v>
                </c:pt>
                <c:pt idx="737">
                  <c:v>94.466666666666697</c:v>
                </c:pt>
                <c:pt idx="738">
                  <c:v>94.473333333333358</c:v>
                </c:pt>
                <c:pt idx="739">
                  <c:v>94.490000000000123</c:v>
                </c:pt>
                <c:pt idx="740">
                  <c:v>94.498333333333449</c:v>
                </c:pt>
                <c:pt idx="741">
                  <c:v>94.505000000000109</c:v>
                </c:pt>
                <c:pt idx="742">
                  <c:v>94.513333333333435</c:v>
                </c:pt>
                <c:pt idx="743">
                  <c:v>94.525000000000091</c:v>
                </c:pt>
                <c:pt idx="744">
                  <c:v>94.533333333333417</c:v>
                </c:pt>
                <c:pt idx="745">
                  <c:v>94.541666666666742</c:v>
                </c:pt>
                <c:pt idx="746">
                  <c:v>94.550000000000068</c:v>
                </c:pt>
                <c:pt idx="747">
                  <c:v>94.556666666666729</c:v>
                </c:pt>
                <c:pt idx="748">
                  <c:v>94.565000000000055</c:v>
                </c:pt>
                <c:pt idx="749">
                  <c:v>94.57333333333338</c:v>
                </c:pt>
                <c:pt idx="750">
                  <c:v>94.576666666666711</c:v>
                </c:pt>
                <c:pt idx="751">
                  <c:v>94.590000000000032</c:v>
                </c:pt>
                <c:pt idx="752">
                  <c:v>94.596683333333317</c:v>
                </c:pt>
                <c:pt idx="753">
                  <c:v>94.605016666666756</c:v>
                </c:pt>
                <c:pt idx="754">
                  <c:v>94.616666666666674</c:v>
                </c:pt>
                <c:pt idx="755">
                  <c:v>94.625</c:v>
                </c:pt>
                <c:pt idx="756">
                  <c:v>94.633333333333326</c:v>
                </c:pt>
                <c:pt idx="757">
                  <c:v>94.641666666666765</c:v>
                </c:pt>
                <c:pt idx="758">
                  <c:v>94.64835000000005</c:v>
                </c:pt>
                <c:pt idx="759">
                  <c:v>94.656666666666752</c:v>
                </c:pt>
                <c:pt idx="760">
                  <c:v>94.665000000000077</c:v>
                </c:pt>
                <c:pt idx="761">
                  <c:v>94.673333333333403</c:v>
                </c:pt>
                <c:pt idx="762">
                  <c:v>94.680000000000064</c:v>
                </c:pt>
                <c:pt idx="763">
                  <c:v>94.708333333333371</c:v>
                </c:pt>
                <c:pt idx="764">
                  <c:v>94.716666666666697</c:v>
                </c:pt>
                <c:pt idx="765">
                  <c:v>94.725000000000023</c:v>
                </c:pt>
                <c:pt idx="766">
                  <c:v>94.740000000000123</c:v>
                </c:pt>
                <c:pt idx="767">
                  <c:v>94.745000000000005</c:v>
                </c:pt>
                <c:pt idx="768">
                  <c:v>94.756666666666774</c:v>
                </c:pt>
                <c:pt idx="769">
                  <c:v>94.763333333333435</c:v>
                </c:pt>
                <c:pt idx="770">
                  <c:v>94.771666666666761</c:v>
                </c:pt>
                <c:pt idx="771">
                  <c:v>94.783333333333417</c:v>
                </c:pt>
                <c:pt idx="772">
                  <c:v>94.788333333333412</c:v>
                </c:pt>
                <c:pt idx="773">
                  <c:v>94.800000000000068</c:v>
                </c:pt>
                <c:pt idx="774">
                  <c:v>94.808333333333394</c:v>
                </c:pt>
                <c:pt idx="775">
                  <c:v>94.815000000000055</c:v>
                </c:pt>
                <c:pt idx="776">
                  <c:v>94.82333333333338</c:v>
                </c:pt>
                <c:pt idx="777">
                  <c:v>94.831666666666706</c:v>
                </c:pt>
                <c:pt idx="778">
                  <c:v>94.840016666666656</c:v>
                </c:pt>
                <c:pt idx="779">
                  <c:v>94.848333333333358</c:v>
                </c:pt>
                <c:pt idx="780">
                  <c:v>94.855000000000132</c:v>
                </c:pt>
                <c:pt idx="781">
                  <c:v>94.866666666666674</c:v>
                </c:pt>
                <c:pt idx="782">
                  <c:v>94.875</c:v>
                </c:pt>
                <c:pt idx="783">
                  <c:v>94.883333333333326</c:v>
                </c:pt>
                <c:pt idx="784">
                  <c:v>94.891666666666765</c:v>
                </c:pt>
                <c:pt idx="785">
                  <c:v>94.900000000000091</c:v>
                </c:pt>
                <c:pt idx="786">
                  <c:v>94.906666666666752</c:v>
                </c:pt>
                <c:pt idx="787">
                  <c:v>94.915000000000077</c:v>
                </c:pt>
                <c:pt idx="788">
                  <c:v>94.923333333333403</c:v>
                </c:pt>
                <c:pt idx="789">
                  <c:v>94.931666666666729</c:v>
                </c:pt>
                <c:pt idx="790">
                  <c:v>94.938333333333389</c:v>
                </c:pt>
                <c:pt idx="791">
                  <c:v>94.946666666666715</c:v>
                </c:pt>
                <c:pt idx="792">
                  <c:v>94.958333333333371</c:v>
                </c:pt>
                <c:pt idx="793">
                  <c:v>94.966666666666697</c:v>
                </c:pt>
                <c:pt idx="794">
                  <c:v>94.983333333333348</c:v>
                </c:pt>
                <c:pt idx="795">
                  <c:v>94.986666666666679</c:v>
                </c:pt>
                <c:pt idx="796">
                  <c:v>94.998349999999959</c:v>
                </c:pt>
                <c:pt idx="797">
                  <c:v>95.006666666666774</c:v>
                </c:pt>
                <c:pt idx="798">
                  <c:v>95.0150000000001</c:v>
                </c:pt>
                <c:pt idx="799">
                  <c:v>95.018333333333317</c:v>
                </c:pt>
                <c:pt idx="800">
                  <c:v>95.030000000000086</c:v>
                </c:pt>
                <c:pt idx="801">
                  <c:v>95.041666666666742</c:v>
                </c:pt>
                <c:pt idx="802">
                  <c:v>95.050000000000068</c:v>
                </c:pt>
                <c:pt idx="803">
                  <c:v>95.058350000000019</c:v>
                </c:pt>
                <c:pt idx="804">
                  <c:v>95.06666666666672</c:v>
                </c:pt>
                <c:pt idx="805">
                  <c:v>95.07333333333338</c:v>
                </c:pt>
                <c:pt idx="806">
                  <c:v>95.081666666666706</c:v>
                </c:pt>
                <c:pt idx="807">
                  <c:v>95.090000000000032</c:v>
                </c:pt>
                <c:pt idx="808">
                  <c:v>95.098333333333358</c:v>
                </c:pt>
                <c:pt idx="809">
                  <c:v>95.106666666666683</c:v>
                </c:pt>
                <c:pt idx="810">
                  <c:v>95.113350000000082</c:v>
                </c:pt>
                <c:pt idx="811">
                  <c:v>95.125</c:v>
                </c:pt>
                <c:pt idx="812">
                  <c:v>95.133333333333326</c:v>
                </c:pt>
                <c:pt idx="813">
                  <c:v>95.150000000000091</c:v>
                </c:pt>
                <c:pt idx="814">
                  <c:v>95.158333333333417</c:v>
                </c:pt>
                <c:pt idx="815">
                  <c:v>95.165000000000077</c:v>
                </c:pt>
                <c:pt idx="816">
                  <c:v>95.173333333333403</c:v>
                </c:pt>
                <c:pt idx="817">
                  <c:v>95.181666666666729</c:v>
                </c:pt>
                <c:pt idx="818">
                  <c:v>95.190000000000055</c:v>
                </c:pt>
                <c:pt idx="819">
                  <c:v>95.196666666666715</c:v>
                </c:pt>
                <c:pt idx="820">
                  <c:v>95.205000000000041</c:v>
                </c:pt>
                <c:pt idx="821">
                  <c:v>95.216666666666697</c:v>
                </c:pt>
                <c:pt idx="822">
                  <c:v>95.225000000000023</c:v>
                </c:pt>
                <c:pt idx="823">
                  <c:v>95.230000000000132</c:v>
                </c:pt>
                <c:pt idx="824">
                  <c:v>95.241666666666674</c:v>
                </c:pt>
                <c:pt idx="825">
                  <c:v>95.248333333333449</c:v>
                </c:pt>
                <c:pt idx="826">
                  <c:v>95.25333333333333</c:v>
                </c:pt>
                <c:pt idx="827">
                  <c:v>95.2650000000001</c:v>
                </c:pt>
                <c:pt idx="828">
                  <c:v>95.273333333333426</c:v>
                </c:pt>
                <c:pt idx="829">
                  <c:v>95.281683333333376</c:v>
                </c:pt>
                <c:pt idx="830">
                  <c:v>95.288333333333412</c:v>
                </c:pt>
                <c:pt idx="831">
                  <c:v>95.308366666666757</c:v>
                </c:pt>
                <c:pt idx="832">
                  <c:v>95.31666666666672</c:v>
                </c:pt>
                <c:pt idx="833">
                  <c:v>95.325000000000045</c:v>
                </c:pt>
                <c:pt idx="834">
                  <c:v>95.333333333333371</c:v>
                </c:pt>
                <c:pt idx="835">
                  <c:v>95.348333333333358</c:v>
                </c:pt>
                <c:pt idx="836">
                  <c:v>95.356666666666683</c:v>
                </c:pt>
                <c:pt idx="837">
                  <c:v>95.365000000000123</c:v>
                </c:pt>
                <c:pt idx="838">
                  <c:v>95.371666666666783</c:v>
                </c:pt>
                <c:pt idx="839">
                  <c:v>95.383333333333326</c:v>
                </c:pt>
                <c:pt idx="840">
                  <c:v>95.391666666666765</c:v>
                </c:pt>
                <c:pt idx="841">
                  <c:v>95.400000000000091</c:v>
                </c:pt>
                <c:pt idx="842">
                  <c:v>95.408333333333417</c:v>
                </c:pt>
                <c:pt idx="843">
                  <c:v>95.416666666666742</c:v>
                </c:pt>
                <c:pt idx="844">
                  <c:v>95.423333333333403</c:v>
                </c:pt>
                <c:pt idx="845">
                  <c:v>95.431666666666729</c:v>
                </c:pt>
                <c:pt idx="846">
                  <c:v>95.44833333333338</c:v>
                </c:pt>
                <c:pt idx="847">
                  <c:v>95.455000000000041</c:v>
                </c:pt>
                <c:pt idx="848">
                  <c:v>95.46333333333348</c:v>
                </c:pt>
                <c:pt idx="849">
                  <c:v>95.475000000000023</c:v>
                </c:pt>
                <c:pt idx="850">
                  <c:v>95.483333333333348</c:v>
                </c:pt>
                <c:pt idx="851">
                  <c:v>95.491666666666674</c:v>
                </c:pt>
                <c:pt idx="852">
                  <c:v>95.5</c:v>
                </c:pt>
                <c:pt idx="853">
                  <c:v>95.506666666666774</c:v>
                </c:pt>
                <c:pt idx="854">
                  <c:v>95.515016666666725</c:v>
                </c:pt>
                <c:pt idx="855">
                  <c:v>95.523333333333426</c:v>
                </c:pt>
                <c:pt idx="856">
                  <c:v>95.531666666666752</c:v>
                </c:pt>
                <c:pt idx="857">
                  <c:v>95.540000000000077</c:v>
                </c:pt>
                <c:pt idx="858">
                  <c:v>95.546666666666738</c:v>
                </c:pt>
                <c:pt idx="859">
                  <c:v>95.558333333333394</c:v>
                </c:pt>
                <c:pt idx="860">
                  <c:v>95.56666666666672</c:v>
                </c:pt>
                <c:pt idx="861">
                  <c:v>95.571666666666715</c:v>
                </c:pt>
                <c:pt idx="862">
                  <c:v>95.583333333333371</c:v>
                </c:pt>
                <c:pt idx="863">
                  <c:v>95.591666666666697</c:v>
                </c:pt>
                <c:pt idx="864">
                  <c:v>95.598349999999982</c:v>
                </c:pt>
                <c:pt idx="865">
                  <c:v>95.606666666666683</c:v>
                </c:pt>
                <c:pt idx="866">
                  <c:v>95.615000000000123</c:v>
                </c:pt>
                <c:pt idx="867">
                  <c:v>95.623349999999959</c:v>
                </c:pt>
                <c:pt idx="868">
                  <c:v>95.630000000000109</c:v>
                </c:pt>
                <c:pt idx="869">
                  <c:v>95.638333333333435</c:v>
                </c:pt>
                <c:pt idx="870">
                  <c:v>95.650000000000091</c:v>
                </c:pt>
                <c:pt idx="871">
                  <c:v>95.658333333333417</c:v>
                </c:pt>
                <c:pt idx="872">
                  <c:v>95.675000000000068</c:v>
                </c:pt>
                <c:pt idx="873">
                  <c:v>95.681666666666729</c:v>
                </c:pt>
                <c:pt idx="874">
                  <c:v>95.690000000000055</c:v>
                </c:pt>
                <c:pt idx="875">
                  <c:v>95.69833333333338</c:v>
                </c:pt>
                <c:pt idx="876">
                  <c:v>95.706683333333331</c:v>
                </c:pt>
                <c:pt idx="877">
                  <c:v>95.721666666666806</c:v>
                </c:pt>
                <c:pt idx="878">
                  <c:v>95.733333333333348</c:v>
                </c:pt>
                <c:pt idx="879">
                  <c:v>95.741666666666674</c:v>
                </c:pt>
                <c:pt idx="880">
                  <c:v>95.75</c:v>
                </c:pt>
                <c:pt idx="881">
                  <c:v>95.758333333333326</c:v>
                </c:pt>
                <c:pt idx="882">
                  <c:v>95.7650000000001</c:v>
                </c:pt>
                <c:pt idx="883">
                  <c:v>95.77335000000005</c:v>
                </c:pt>
                <c:pt idx="884">
                  <c:v>95.781666666666752</c:v>
                </c:pt>
                <c:pt idx="885">
                  <c:v>95.790000000000077</c:v>
                </c:pt>
                <c:pt idx="886">
                  <c:v>95.798333333333403</c:v>
                </c:pt>
                <c:pt idx="887">
                  <c:v>95.805000000000064</c:v>
                </c:pt>
                <c:pt idx="888">
                  <c:v>95.816683333333344</c:v>
                </c:pt>
                <c:pt idx="889">
                  <c:v>95.825000000000045</c:v>
                </c:pt>
                <c:pt idx="890">
                  <c:v>95.833333333333371</c:v>
                </c:pt>
                <c:pt idx="891">
                  <c:v>95.841683333333322</c:v>
                </c:pt>
                <c:pt idx="892">
                  <c:v>95.850000000000023</c:v>
                </c:pt>
                <c:pt idx="893">
                  <c:v>95.856666666666683</c:v>
                </c:pt>
                <c:pt idx="894">
                  <c:v>95.865000000000123</c:v>
                </c:pt>
                <c:pt idx="895">
                  <c:v>95.873333333333449</c:v>
                </c:pt>
                <c:pt idx="896">
                  <c:v>95.881666666666774</c:v>
                </c:pt>
                <c:pt idx="897">
                  <c:v>95.888333333333435</c:v>
                </c:pt>
                <c:pt idx="898">
                  <c:v>95.896666666666761</c:v>
                </c:pt>
                <c:pt idx="899">
                  <c:v>95.908333333333417</c:v>
                </c:pt>
                <c:pt idx="900">
                  <c:v>95.916666666666742</c:v>
                </c:pt>
                <c:pt idx="901">
                  <c:v>95.925000000000068</c:v>
                </c:pt>
                <c:pt idx="902">
                  <c:v>95.933333333333394</c:v>
                </c:pt>
                <c:pt idx="903">
                  <c:v>95.940000000000055</c:v>
                </c:pt>
                <c:pt idx="904">
                  <c:v>95.94833333333338</c:v>
                </c:pt>
                <c:pt idx="905">
                  <c:v>95.956666666666706</c:v>
                </c:pt>
                <c:pt idx="906">
                  <c:v>95.965000000000032</c:v>
                </c:pt>
                <c:pt idx="907">
                  <c:v>95.973333333333358</c:v>
                </c:pt>
                <c:pt idx="908">
                  <c:v>95.980000000000132</c:v>
                </c:pt>
                <c:pt idx="909">
                  <c:v>95.991683333333299</c:v>
                </c:pt>
                <c:pt idx="910">
                  <c:v>96</c:v>
                </c:pt>
                <c:pt idx="911">
                  <c:v>96.008333333333326</c:v>
                </c:pt>
                <c:pt idx="912">
                  <c:v>96.016666666666765</c:v>
                </c:pt>
                <c:pt idx="913">
                  <c:v>96.02335000000005</c:v>
                </c:pt>
                <c:pt idx="914">
                  <c:v>96.031666666666752</c:v>
                </c:pt>
                <c:pt idx="915">
                  <c:v>96.040016666666702</c:v>
                </c:pt>
                <c:pt idx="916">
                  <c:v>96.051683333333472</c:v>
                </c:pt>
                <c:pt idx="917">
                  <c:v>96.060000000000059</c:v>
                </c:pt>
                <c:pt idx="918">
                  <c:v>96.071666666666715</c:v>
                </c:pt>
                <c:pt idx="919">
                  <c:v>96.083333333333371</c:v>
                </c:pt>
                <c:pt idx="920">
                  <c:v>96.091666666666697</c:v>
                </c:pt>
                <c:pt idx="921">
                  <c:v>96.100000000000023</c:v>
                </c:pt>
                <c:pt idx="922">
                  <c:v>96.108333333333348</c:v>
                </c:pt>
                <c:pt idx="923">
                  <c:v>96.115000000000123</c:v>
                </c:pt>
                <c:pt idx="924">
                  <c:v>96.123333333333449</c:v>
                </c:pt>
                <c:pt idx="925">
                  <c:v>96.131666666666774</c:v>
                </c:pt>
                <c:pt idx="926">
                  <c:v>96.1400000000001</c:v>
                </c:pt>
                <c:pt idx="927">
                  <c:v>96.146666666666761</c:v>
                </c:pt>
                <c:pt idx="928">
                  <c:v>96.155000000000086</c:v>
                </c:pt>
                <c:pt idx="929">
                  <c:v>96.166666666666742</c:v>
                </c:pt>
                <c:pt idx="930">
                  <c:v>96.175000000000068</c:v>
                </c:pt>
                <c:pt idx="931">
                  <c:v>96.183333333333394</c:v>
                </c:pt>
                <c:pt idx="932">
                  <c:v>96.19166666666672</c:v>
                </c:pt>
                <c:pt idx="933">
                  <c:v>96.19833333333338</c:v>
                </c:pt>
                <c:pt idx="934">
                  <c:v>96.206666666666706</c:v>
                </c:pt>
                <c:pt idx="935">
                  <c:v>96.215000000000032</c:v>
                </c:pt>
                <c:pt idx="936">
                  <c:v>96.223333333333358</c:v>
                </c:pt>
                <c:pt idx="937">
                  <c:v>96.231666666666683</c:v>
                </c:pt>
                <c:pt idx="938">
                  <c:v>96.238333333333458</c:v>
                </c:pt>
                <c:pt idx="939">
                  <c:v>96.25</c:v>
                </c:pt>
                <c:pt idx="940">
                  <c:v>96.258333333333326</c:v>
                </c:pt>
                <c:pt idx="941">
                  <c:v>96.266666666666765</c:v>
                </c:pt>
                <c:pt idx="942">
                  <c:v>96.275000000000091</c:v>
                </c:pt>
                <c:pt idx="943">
                  <c:v>96.283333333333417</c:v>
                </c:pt>
                <c:pt idx="944">
                  <c:v>96.290000000000077</c:v>
                </c:pt>
                <c:pt idx="945">
                  <c:v>96.298333333333403</c:v>
                </c:pt>
                <c:pt idx="946">
                  <c:v>96.306683333333353</c:v>
                </c:pt>
                <c:pt idx="947">
                  <c:v>96.315016666666679</c:v>
                </c:pt>
                <c:pt idx="948">
                  <c:v>96.321666666666715</c:v>
                </c:pt>
                <c:pt idx="949">
                  <c:v>96.330000000000041</c:v>
                </c:pt>
                <c:pt idx="950">
                  <c:v>96.341666666666697</c:v>
                </c:pt>
                <c:pt idx="951">
                  <c:v>96.350000000000023</c:v>
                </c:pt>
                <c:pt idx="952">
                  <c:v>96.358333333333348</c:v>
                </c:pt>
                <c:pt idx="953">
                  <c:v>96.361666666666679</c:v>
                </c:pt>
                <c:pt idx="954">
                  <c:v>96.373349999999959</c:v>
                </c:pt>
                <c:pt idx="955">
                  <c:v>96.381683333333399</c:v>
                </c:pt>
                <c:pt idx="956">
                  <c:v>96.3900000000001</c:v>
                </c:pt>
                <c:pt idx="957">
                  <c:v>96.398333333333426</c:v>
                </c:pt>
                <c:pt idx="958">
                  <c:v>96.405000000000086</c:v>
                </c:pt>
                <c:pt idx="959">
                  <c:v>96.413350000000037</c:v>
                </c:pt>
                <c:pt idx="960">
                  <c:v>96.425000000000068</c:v>
                </c:pt>
                <c:pt idx="961">
                  <c:v>96.433333333333394</c:v>
                </c:pt>
                <c:pt idx="962">
                  <c:v>96.44166666666672</c:v>
                </c:pt>
                <c:pt idx="963">
                  <c:v>96.450000000000045</c:v>
                </c:pt>
                <c:pt idx="964">
                  <c:v>96.456683333333331</c:v>
                </c:pt>
                <c:pt idx="965">
                  <c:v>96.465000000000032</c:v>
                </c:pt>
                <c:pt idx="966">
                  <c:v>96.473349999999982</c:v>
                </c:pt>
                <c:pt idx="967">
                  <c:v>96.481666666666683</c:v>
                </c:pt>
                <c:pt idx="968">
                  <c:v>96.490000000000123</c:v>
                </c:pt>
                <c:pt idx="969">
                  <c:v>96.496666666666783</c:v>
                </c:pt>
                <c:pt idx="970">
                  <c:v>96.505000000000109</c:v>
                </c:pt>
                <c:pt idx="971">
                  <c:v>96.525000000000091</c:v>
                </c:pt>
                <c:pt idx="972">
                  <c:v>96.528333333333308</c:v>
                </c:pt>
                <c:pt idx="973">
                  <c:v>96.541683333333367</c:v>
                </c:pt>
                <c:pt idx="974">
                  <c:v>96.548333333333403</c:v>
                </c:pt>
                <c:pt idx="975">
                  <c:v>96.553333333333285</c:v>
                </c:pt>
                <c:pt idx="976">
                  <c:v>96.565000000000055</c:v>
                </c:pt>
                <c:pt idx="977">
                  <c:v>96.573350000000005</c:v>
                </c:pt>
                <c:pt idx="978">
                  <c:v>96.576666666666711</c:v>
                </c:pt>
                <c:pt idx="979">
                  <c:v>96.58833333333348</c:v>
                </c:pt>
                <c:pt idx="980">
                  <c:v>96.600000000000023</c:v>
                </c:pt>
                <c:pt idx="981">
                  <c:v>96.608333333333348</c:v>
                </c:pt>
                <c:pt idx="982">
                  <c:v>96.616666666666674</c:v>
                </c:pt>
                <c:pt idx="983">
                  <c:v>96.625</c:v>
                </c:pt>
                <c:pt idx="984">
                  <c:v>96.631666666666774</c:v>
                </c:pt>
                <c:pt idx="985">
                  <c:v>96.6400000000001</c:v>
                </c:pt>
                <c:pt idx="986">
                  <c:v>96.648333333333426</c:v>
                </c:pt>
                <c:pt idx="987">
                  <c:v>96.656666666666752</c:v>
                </c:pt>
                <c:pt idx="988">
                  <c:v>96.665000000000077</c:v>
                </c:pt>
                <c:pt idx="989">
                  <c:v>96.671666666666738</c:v>
                </c:pt>
                <c:pt idx="990">
                  <c:v>96.683333333333394</c:v>
                </c:pt>
                <c:pt idx="991">
                  <c:v>96.69166666666672</c:v>
                </c:pt>
                <c:pt idx="992">
                  <c:v>96.700000000000045</c:v>
                </c:pt>
                <c:pt idx="993">
                  <c:v>96.708333333333371</c:v>
                </c:pt>
                <c:pt idx="994">
                  <c:v>96.715000000000032</c:v>
                </c:pt>
                <c:pt idx="995">
                  <c:v>96.723333333333358</c:v>
                </c:pt>
                <c:pt idx="996">
                  <c:v>96.731666666666683</c:v>
                </c:pt>
                <c:pt idx="997">
                  <c:v>96.740000000000123</c:v>
                </c:pt>
                <c:pt idx="998">
                  <c:v>96.748333333333449</c:v>
                </c:pt>
                <c:pt idx="999">
                  <c:v>96.766666666666765</c:v>
                </c:pt>
                <c:pt idx="1000">
                  <c:v>96.775016666666602</c:v>
                </c:pt>
                <c:pt idx="1001">
                  <c:v>96.791666666666742</c:v>
                </c:pt>
                <c:pt idx="1002">
                  <c:v>96.800000000000068</c:v>
                </c:pt>
                <c:pt idx="1003">
                  <c:v>96.806666666666729</c:v>
                </c:pt>
                <c:pt idx="1004">
                  <c:v>96.815016666666679</c:v>
                </c:pt>
                <c:pt idx="1005">
                  <c:v>96.82333333333338</c:v>
                </c:pt>
                <c:pt idx="1006">
                  <c:v>96.831666666666706</c:v>
                </c:pt>
                <c:pt idx="1007">
                  <c:v>96.83833333333348</c:v>
                </c:pt>
                <c:pt idx="1008">
                  <c:v>96.846666666666806</c:v>
                </c:pt>
                <c:pt idx="1009">
                  <c:v>96.858333333333348</c:v>
                </c:pt>
                <c:pt idx="1010">
                  <c:v>96.866666666666674</c:v>
                </c:pt>
                <c:pt idx="1011">
                  <c:v>96.875</c:v>
                </c:pt>
                <c:pt idx="1012">
                  <c:v>96.883333333333326</c:v>
                </c:pt>
                <c:pt idx="1013">
                  <c:v>96.8900000000001</c:v>
                </c:pt>
                <c:pt idx="1014">
                  <c:v>96.898333333333426</c:v>
                </c:pt>
                <c:pt idx="1015">
                  <c:v>96.906666666666752</c:v>
                </c:pt>
                <c:pt idx="1016">
                  <c:v>96.915000000000077</c:v>
                </c:pt>
                <c:pt idx="1017">
                  <c:v>96.923333333333403</c:v>
                </c:pt>
                <c:pt idx="1018">
                  <c:v>96.930000000000064</c:v>
                </c:pt>
                <c:pt idx="1019">
                  <c:v>96.94166666666672</c:v>
                </c:pt>
                <c:pt idx="1020">
                  <c:v>96.950000000000045</c:v>
                </c:pt>
                <c:pt idx="1021">
                  <c:v>96.958333333333371</c:v>
                </c:pt>
                <c:pt idx="1022">
                  <c:v>96.966666666666697</c:v>
                </c:pt>
                <c:pt idx="1023">
                  <c:v>96.975000000000023</c:v>
                </c:pt>
                <c:pt idx="1024">
                  <c:v>96.981666666666683</c:v>
                </c:pt>
                <c:pt idx="1025">
                  <c:v>96.990000000000123</c:v>
                </c:pt>
                <c:pt idx="1026">
                  <c:v>97.009999999999991</c:v>
                </c:pt>
                <c:pt idx="1027">
                  <c:v>97.018333333333317</c:v>
                </c:pt>
                <c:pt idx="1028">
                  <c:v>97.021666666666761</c:v>
                </c:pt>
                <c:pt idx="1029">
                  <c:v>97.033333333333417</c:v>
                </c:pt>
                <c:pt idx="1030">
                  <c:v>97.041666666666742</c:v>
                </c:pt>
                <c:pt idx="1031">
                  <c:v>97.050000000000068</c:v>
                </c:pt>
                <c:pt idx="1032">
                  <c:v>97.058333333333394</c:v>
                </c:pt>
                <c:pt idx="1033">
                  <c:v>97.065000000000055</c:v>
                </c:pt>
                <c:pt idx="1034">
                  <c:v>97.076666666666711</c:v>
                </c:pt>
                <c:pt idx="1035">
                  <c:v>97.085016666666775</c:v>
                </c:pt>
                <c:pt idx="1036">
                  <c:v>97.093333333333362</c:v>
                </c:pt>
                <c:pt idx="1037">
                  <c:v>97.101666666666688</c:v>
                </c:pt>
                <c:pt idx="1038">
                  <c:v>97.105000000000132</c:v>
                </c:pt>
                <c:pt idx="1039">
                  <c:v>97.116683333333299</c:v>
                </c:pt>
                <c:pt idx="1040">
                  <c:v>97.125</c:v>
                </c:pt>
                <c:pt idx="1041">
                  <c:v>97.133333333333326</c:v>
                </c:pt>
                <c:pt idx="1042">
                  <c:v>97.141666666666765</c:v>
                </c:pt>
                <c:pt idx="1043">
                  <c:v>97.148333333333426</c:v>
                </c:pt>
                <c:pt idx="1044">
                  <c:v>97.156683333333376</c:v>
                </c:pt>
                <c:pt idx="1045">
                  <c:v>97.168333333333408</c:v>
                </c:pt>
                <c:pt idx="1046">
                  <c:v>97.176683333333472</c:v>
                </c:pt>
                <c:pt idx="1047">
                  <c:v>97.185016666666797</c:v>
                </c:pt>
                <c:pt idx="1048">
                  <c:v>97.193333333333385</c:v>
                </c:pt>
                <c:pt idx="1049">
                  <c:v>97.200000000000045</c:v>
                </c:pt>
                <c:pt idx="1050">
                  <c:v>97.208349999999996</c:v>
                </c:pt>
                <c:pt idx="1051">
                  <c:v>97.216666666666697</c:v>
                </c:pt>
                <c:pt idx="1052">
                  <c:v>97.233333333333348</c:v>
                </c:pt>
                <c:pt idx="1053">
                  <c:v>97.240016666666634</c:v>
                </c:pt>
                <c:pt idx="1054">
                  <c:v>97.251666666666665</c:v>
                </c:pt>
                <c:pt idx="1055">
                  <c:v>97.259999999999991</c:v>
                </c:pt>
                <c:pt idx="1056">
                  <c:v>97.268333333333317</c:v>
                </c:pt>
                <c:pt idx="1057">
                  <c:v>97.276666666666642</c:v>
                </c:pt>
                <c:pt idx="1058">
                  <c:v>97.284999999999968</c:v>
                </c:pt>
                <c:pt idx="1059">
                  <c:v>97.288333333333412</c:v>
                </c:pt>
                <c:pt idx="1060">
                  <c:v>97.300000000000068</c:v>
                </c:pt>
                <c:pt idx="1061">
                  <c:v>97.308333333333394</c:v>
                </c:pt>
                <c:pt idx="1062">
                  <c:v>97.311666666666611</c:v>
                </c:pt>
                <c:pt idx="1063">
                  <c:v>97.323350000000005</c:v>
                </c:pt>
                <c:pt idx="1064">
                  <c:v>97.331666666666706</c:v>
                </c:pt>
                <c:pt idx="1065">
                  <c:v>97.343333333333362</c:v>
                </c:pt>
                <c:pt idx="1066">
                  <c:v>97.351683333333426</c:v>
                </c:pt>
                <c:pt idx="1067">
                  <c:v>97.360000000000014</c:v>
                </c:pt>
                <c:pt idx="1068">
                  <c:v>97.368333333333339</c:v>
                </c:pt>
                <c:pt idx="1069">
                  <c:v>97.371666666666783</c:v>
                </c:pt>
                <c:pt idx="1070">
                  <c:v>97.38334999999995</c:v>
                </c:pt>
                <c:pt idx="1071">
                  <c:v>97.391666666666765</c:v>
                </c:pt>
                <c:pt idx="1072">
                  <c:v>97.400000000000091</c:v>
                </c:pt>
                <c:pt idx="1073">
                  <c:v>97.406683333333376</c:v>
                </c:pt>
                <c:pt idx="1074">
                  <c:v>97.415000000000077</c:v>
                </c:pt>
                <c:pt idx="1075">
                  <c:v>97.426666666666733</c:v>
                </c:pt>
                <c:pt idx="1076">
                  <c:v>97.435000000000059</c:v>
                </c:pt>
                <c:pt idx="1077">
                  <c:v>97.443333333333385</c:v>
                </c:pt>
                <c:pt idx="1078">
                  <c:v>97.451666666666711</c:v>
                </c:pt>
                <c:pt idx="1079">
                  <c:v>97.458333333333371</c:v>
                </c:pt>
                <c:pt idx="1080">
                  <c:v>97.466666666666697</c:v>
                </c:pt>
                <c:pt idx="1081">
                  <c:v>97.475000000000023</c:v>
                </c:pt>
                <c:pt idx="1082">
                  <c:v>97.483333333333348</c:v>
                </c:pt>
                <c:pt idx="1083">
                  <c:v>97.498333333333449</c:v>
                </c:pt>
                <c:pt idx="1084">
                  <c:v>97.509999999999991</c:v>
                </c:pt>
                <c:pt idx="1085">
                  <c:v>97.518333333333317</c:v>
                </c:pt>
                <c:pt idx="1086">
                  <c:v>97.526666666666642</c:v>
                </c:pt>
                <c:pt idx="1087">
                  <c:v>97.534999999999968</c:v>
                </c:pt>
                <c:pt idx="1088">
                  <c:v>97.543333333333408</c:v>
                </c:pt>
                <c:pt idx="1089">
                  <c:v>97.550000000000068</c:v>
                </c:pt>
                <c:pt idx="1090">
                  <c:v>97.558333333333394</c:v>
                </c:pt>
                <c:pt idx="1091">
                  <c:v>97.56666666666672</c:v>
                </c:pt>
                <c:pt idx="1092">
                  <c:v>97.575000000000045</c:v>
                </c:pt>
                <c:pt idx="1093">
                  <c:v>97.581666666666706</c:v>
                </c:pt>
                <c:pt idx="1094">
                  <c:v>97.590000000000032</c:v>
                </c:pt>
                <c:pt idx="1095">
                  <c:v>97.601666666666688</c:v>
                </c:pt>
                <c:pt idx="1096">
                  <c:v>97.610000000000014</c:v>
                </c:pt>
                <c:pt idx="1097">
                  <c:v>97.618333333333339</c:v>
                </c:pt>
                <c:pt idx="1098">
                  <c:v>97.626666666666665</c:v>
                </c:pt>
                <c:pt idx="1099">
                  <c:v>97.63334999999995</c:v>
                </c:pt>
                <c:pt idx="1100">
                  <c:v>97.641666666666765</c:v>
                </c:pt>
                <c:pt idx="1101">
                  <c:v>97.650000000000091</c:v>
                </c:pt>
                <c:pt idx="1102">
                  <c:v>97.658350000000041</c:v>
                </c:pt>
                <c:pt idx="1103">
                  <c:v>97.661683333333372</c:v>
                </c:pt>
                <c:pt idx="1104">
                  <c:v>97.673350000000028</c:v>
                </c:pt>
                <c:pt idx="1105">
                  <c:v>97.685016666666797</c:v>
                </c:pt>
                <c:pt idx="1106">
                  <c:v>97.693333333333385</c:v>
                </c:pt>
                <c:pt idx="1107">
                  <c:v>97.701666666666711</c:v>
                </c:pt>
                <c:pt idx="1108">
                  <c:v>97.710016666666775</c:v>
                </c:pt>
                <c:pt idx="1109">
                  <c:v>97.716666666666697</c:v>
                </c:pt>
                <c:pt idx="1110">
                  <c:v>97.725000000000023</c:v>
                </c:pt>
                <c:pt idx="1111">
                  <c:v>97.733333333333348</c:v>
                </c:pt>
                <c:pt idx="1112">
                  <c:v>97.741683333333299</c:v>
                </c:pt>
                <c:pt idx="1113">
                  <c:v>97.75</c:v>
                </c:pt>
                <c:pt idx="1114">
                  <c:v>97.756666666666774</c:v>
                </c:pt>
                <c:pt idx="1115">
                  <c:v>97.7650000000001</c:v>
                </c:pt>
                <c:pt idx="1116">
                  <c:v>97.776683333333381</c:v>
                </c:pt>
                <c:pt idx="1117">
                  <c:v>97.785016666666706</c:v>
                </c:pt>
                <c:pt idx="1118">
                  <c:v>97.793333333333408</c:v>
                </c:pt>
                <c:pt idx="1119">
                  <c:v>97.801666666666733</c:v>
                </c:pt>
                <c:pt idx="1120">
                  <c:v>97.805000000000064</c:v>
                </c:pt>
                <c:pt idx="1121">
                  <c:v>97.81666666666672</c:v>
                </c:pt>
                <c:pt idx="1122">
                  <c:v>97.825000000000045</c:v>
                </c:pt>
                <c:pt idx="1123">
                  <c:v>97.833333333333371</c:v>
                </c:pt>
                <c:pt idx="1124">
                  <c:v>97.840000000000032</c:v>
                </c:pt>
                <c:pt idx="1125">
                  <c:v>97.848333333333358</c:v>
                </c:pt>
                <c:pt idx="1126">
                  <c:v>97.860000000000014</c:v>
                </c:pt>
                <c:pt idx="1127">
                  <c:v>97.876683333333403</c:v>
                </c:pt>
                <c:pt idx="1128">
                  <c:v>97.884999999999991</c:v>
                </c:pt>
                <c:pt idx="1129">
                  <c:v>97.891666666666765</c:v>
                </c:pt>
                <c:pt idx="1130">
                  <c:v>97.900000000000091</c:v>
                </c:pt>
                <c:pt idx="1131">
                  <c:v>97.908333333333417</c:v>
                </c:pt>
                <c:pt idx="1132">
                  <c:v>97.916666666666742</c:v>
                </c:pt>
                <c:pt idx="1133">
                  <c:v>97.925000000000068</c:v>
                </c:pt>
                <c:pt idx="1134">
                  <c:v>97.931666666666729</c:v>
                </c:pt>
                <c:pt idx="1135">
                  <c:v>97.943333333333385</c:v>
                </c:pt>
                <c:pt idx="1136">
                  <c:v>97.951666666666711</c:v>
                </c:pt>
                <c:pt idx="1137">
                  <c:v>97.960000000000036</c:v>
                </c:pt>
                <c:pt idx="1138">
                  <c:v>97.968333333333362</c:v>
                </c:pt>
                <c:pt idx="1139">
                  <c:v>97.975000000000023</c:v>
                </c:pt>
                <c:pt idx="1140">
                  <c:v>97.983333333333348</c:v>
                </c:pt>
                <c:pt idx="1141">
                  <c:v>97.991666666666674</c:v>
                </c:pt>
                <c:pt idx="1142">
                  <c:v>98</c:v>
                </c:pt>
                <c:pt idx="1143">
                  <c:v>98.008333333333326</c:v>
                </c:pt>
                <c:pt idx="1144">
                  <c:v>98.0150000000001</c:v>
                </c:pt>
                <c:pt idx="1145">
                  <c:v>98.026666666666642</c:v>
                </c:pt>
                <c:pt idx="1146">
                  <c:v>98.034999999999968</c:v>
                </c:pt>
                <c:pt idx="1147">
                  <c:v>98.043333333333408</c:v>
                </c:pt>
                <c:pt idx="1148">
                  <c:v>98.051683333333472</c:v>
                </c:pt>
                <c:pt idx="1149">
                  <c:v>98.060000000000059</c:v>
                </c:pt>
                <c:pt idx="1150">
                  <c:v>98.06666666666672</c:v>
                </c:pt>
                <c:pt idx="1151">
                  <c:v>98.075000000000045</c:v>
                </c:pt>
                <c:pt idx="1152">
                  <c:v>98.083349999999996</c:v>
                </c:pt>
                <c:pt idx="1153">
                  <c:v>98.086666666666702</c:v>
                </c:pt>
                <c:pt idx="1154">
                  <c:v>98.098333333333358</c:v>
                </c:pt>
                <c:pt idx="1155">
                  <c:v>98.106666666666683</c:v>
                </c:pt>
                <c:pt idx="1156">
                  <c:v>98.118333333333339</c:v>
                </c:pt>
                <c:pt idx="1157">
                  <c:v>98.126666666666665</c:v>
                </c:pt>
                <c:pt idx="1158">
                  <c:v>98.134999999999991</c:v>
                </c:pt>
                <c:pt idx="1159">
                  <c:v>98.143333333333317</c:v>
                </c:pt>
                <c:pt idx="1160">
                  <c:v>98.150000000000091</c:v>
                </c:pt>
                <c:pt idx="1161">
                  <c:v>98.158333333333417</c:v>
                </c:pt>
                <c:pt idx="1162">
                  <c:v>98.166666666666742</c:v>
                </c:pt>
                <c:pt idx="1163">
                  <c:v>98.175000000000068</c:v>
                </c:pt>
                <c:pt idx="1164">
                  <c:v>98.183333333333394</c:v>
                </c:pt>
                <c:pt idx="1165">
                  <c:v>98.186666666666611</c:v>
                </c:pt>
                <c:pt idx="1166">
                  <c:v>98.201683333333449</c:v>
                </c:pt>
                <c:pt idx="1167">
                  <c:v>98.210000000000036</c:v>
                </c:pt>
                <c:pt idx="1168">
                  <c:v>98.218333333333362</c:v>
                </c:pt>
                <c:pt idx="1169">
                  <c:v>98.226666666666688</c:v>
                </c:pt>
                <c:pt idx="1170">
                  <c:v>98.235000000000014</c:v>
                </c:pt>
                <c:pt idx="1171">
                  <c:v>98.241666666666674</c:v>
                </c:pt>
                <c:pt idx="1172">
                  <c:v>98.25</c:v>
                </c:pt>
                <c:pt idx="1173">
                  <c:v>98.258333333333326</c:v>
                </c:pt>
                <c:pt idx="1174">
                  <c:v>98.266666666666765</c:v>
                </c:pt>
                <c:pt idx="1175">
                  <c:v>98.273333333333426</c:v>
                </c:pt>
                <c:pt idx="1176">
                  <c:v>98.281666666666752</c:v>
                </c:pt>
                <c:pt idx="1177">
                  <c:v>98.290000000000077</c:v>
                </c:pt>
                <c:pt idx="1178">
                  <c:v>98.301666666666733</c:v>
                </c:pt>
                <c:pt idx="1179">
                  <c:v>98.310000000000059</c:v>
                </c:pt>
                <c:pt idx="1180">
                  <c:v>98.318333333333385</c:v>
                </c:pt>
                <c:pt idx="1181">
                  <c:v>98.325000000000045</c:v>
                </c:pt>
                <c:pt idx="1182">
                  <c:v>98.333333333333371</c:v>
                </c:pt>
                <c:pt idx="1183">
                  <c:v>98.341666666666697</c:v>
                </c:pt>
                <c:pt idx="1184">
                  <c:v>98.345000000000027</c:v>
                </c:pt>
                <c:pt idx="1185">
                  <c:v>98.356666666666683</c:v>
                </c:pt>
                <c:pt idx="1186">
                  <c:v>98.365016666666634</c:v>
                </c:pt>
                <c:pt idx="1187">
                  <c:v>98.376666666666665</c:v>
                </c:pt>
                <c:pt idx="1188">
                  <c:v>98.384999999999991</c:v>
                </c:pt>
                <c:pt idx="1189">
                  <c:v>98.393333333333317</c:v>
                </c:pt>
                <c:pt idx="1190">
                  <c:v>98.408333333333417</c:v>
                </c:pt>
                <c:pt idx="1191">
                  <c:v>98.416666666666742</c:v>
                </c:pt>
                <c:pt idx="1192">
                  <c:v>98.425016666666693</c:v>
                </c:pt>
                <c:pt idx="1193">
                  <c:v>98.433333333333394</c:v>
                </c:pt>
                <c:pt idx="1194">
                  <c:v>98.44166666666672</c:v>
                </c:pt>
                <c:pt idx="1195">
                  <c:v>98.456666666666706</c:v>
                </c:pt>
                <c:pt idx="1196">
                  <c:v>98.468333333333362</c:v>
                </c:pt>
                <c:pt idx="1197">
                  <c:v>98.476666666666688</c:v>
                </c:pt>
                <c:pt idx="1198">
                  <c:v>98.485000000000014</c:v>
                </c:pt>
                <c:pt idx="1199">
                  <c:v>98.493333333333339</c:v>
                </c:pt>
                <c:pt idx="1200">
                  <c:v>98.5</c:v>
                </c:pt>
                <c:pt idx="1201">
                  <c:v>98.50834999999995</c:v>
                </c:pt>
                <c:pt idx="1202">
                  <c:v>98.516666666666765</c:v>
                </c:pt>
                <c:pt idx="1203">
                  <c:v>98.525000000000091</c:v>
                </c:pt>
                <c:pt idx="1204">
                  <c:v>98.531666666666752</c:v>
                </c:pt>
                <c:pt idx="1205">
                  <c:v>98.540000000000077</c:v>
                </c:pt>
                <c:pt idx="1206">
                  <c:v>98.551683333333472</c:v>
                </c:pt>
                <c:pt idx="1207">
                  <c:v>98.560000000000059</c:v>
                </c:pt>
                <c:pt idx="1208">
                  <c:v>98.568333333333385</c:v>
                </c:pt>
                <c:pt idx="1209">
                  <c:v>98.576666666666711</c:v>
                </c:pt>
                <c:pt idx="1210">
                  <c:v>98.583333333333371</c:v>
                </c:pt>
                <c:pt idx="1211">
                  <c:v>98.591666666666697</c:v>
                </c:pt>
                <c:pt idx="1212">
                  <c:v>98.600000000000023</c:v>
                </c:pt>
                <c:pt idx="1213">
                  <c:v>98.603333333333353</c:v>
                </c:pt>
                <c:pt idx="1214">
                  <c:v>98.616666666666674</c:v>
                </c:pt>
                <c:pt idx="1215">
                  <c:v>98.623333333333449</c:v>
                </c:pt>
                <c:pt idx="1216">
                  <c:v>98.634999999999991</c:v>
                </c:pt>
                <c:pt idx="1217">
                  <c:v>98.643333333333317</c:v>
                </c:pt>
                <c:pt idx="1218">
                  <c:v>98.651666666666642</c:v>
                </c:pt>
                <c:pt idx="1219">
                  <c:v>98.659999999999968</c:v>
                </c:pt>
                <c:pt idx="1220">
                  <c:v>98.668333333333408</c:v>
                </c:pt>
                <c:pt idx="1221">
                  <c:v>98.675000000000068</c:v>
                </c:pt>
                <c:pt idx="1222">
                  <c:v>98.680000000000064</c:v>
                </c:pt>
                <c:pt idx="1223">
                  <c:v>98.69166666666672</c:v>
                </c:pt>
                <c:pt idx="1224">
                  <c:v>98.700000000000045</c:v>
                </c:pt>
                <c:pt idx="1225">
                  <c:v>98.706666666666706</c:v>
                </c:pt>
                <c:pt idx="1226">
                  <c:v>98.715000000000032</c:v>
                </c:pt>
                <c:pt idx="1227">
                  <c:v>98.735000000000014</c:v>
                </c:pt>
                <c:pt idx="1228">
                  <c:v>98.751666666666665</c:v>
                </c:pt>
                <c:pt idx="1229">
                  <c:v>98.75834999999995</c:v>
                </c:pt>
                <c:pt idx="1230">
                  <c:v>98.766666666666765</c:v>
                </c:pt>
                <c:pt idx="1231">
                  <c:v>98.775016666666602</c:v>
                </c:pt>
                <c:pt idx="1232">
                  <c:v>98.783350000000041</c:v>
                </c:pt>
                <c:pt idx="1233">
                  <c:v>98.790000000000077</c:v>
                </c:pt>
                <c:pt idx="1234">
                  <c:v>98.798333333333403</c:v>
                </c:pt>
                <c:pt idx="1235">
                  <c:v>98.810000000000059</c:v>
                </c:pt>
                <c:pt idx="1236">
                  <c:v>98.818333333333385</c:v>
                </c:pt>
                <c:pt idx="1237">
                  <c:v>98.826666666666711</c:v>
                </c:pt>
                <c:pt idx="1238">
                  <c:v>98.830000000000041</c:v>
                </c:pt>
                <c:pt idx="1239">
                  <c:v>98.841666666666697</c:v>
                </c:pt>
                <c:pt idx="1240">
                  <c:v>98.850016666666647</c:v>
                </c:pt>
                <c:pt idx="1241">
                  <c:v>98.858333333333348</c:v>
                </c:pt>
                <c:pt idx="1242">
                  <c:v>98.866666666666674</c:v>
                </c:pt>
                <c:pt idx="1243">
                  <c:v>98.875</c:v>
                </c:pt>
                <c:pt idx="1244">
                  <c:v>98.881666666666774</c:v>
                </c:pt>
                <c:pt idx="1245">
                  <c:v>98.893333333333317</c:v>
                </c:pt>
                <c:pt idx="1246">
                  <c:v>98.898333333333426</c:v>
                </c:pt>
                <c:pt idx="1247">
                  <c:v>98.909999999999968</c:v>
                </c:pt>
                <c:pt idx="1248">
                  <c:v>98.918350000000032</c:v>
                </c:pt>
                <c:pt idx="1249">
                  <c:v>98.926666666666733</c:v>
                </c:pt>
                <c:pt idx="1250">
                  <c:v>98.933333333333394</c:v>
                </c:pt>
                <c:pt idx="1251">
                  <c:v>98.941683333333344</c:v>
                </c:pt>
                <c:pt idx="1252">
                  <c:v>98.95001666666667</c:v>
                </c:pt>
                <c:pt idx="1253">
                  <c:v>98.953333333333376</c:v>
                </c:pt>
                <c:pt idx="1254">
                  <c:v>98.973333333333358</c:v>
                </c:pt>
                <c:pt idx="1255">
                  <c:v>98.981666666666683</c:v>
                </c:pt>
                <c:pt idx="1256">
                  <c:v>98.993333333333339</c:v>
                </c:pt>
                <c:pt idx="1257">
                  <c:v>99.009999999999991</c:v>
                </c:pt>
                <c:pt idx="1258">
                  <c:v>99.016666666666765</c:v>
                </c:pt>
                <c:pt idx="1259">
                  <c:v>99.025000000000091</c:v>
                </c:pt>
                <c:pt idx="1260">
                  <c:v>99.033333333333417</c:v>
                </c:pt>
                <c:pt idx="1261">
                  <c:v>99.041683333333367</c:v>
                </c:pt>
                <c:pt idx="1262">
                  <c:v>99.048333333333403</c:v>
                </c:pt>
                <c:pt idx="1263">
                  <c:v>99.056666666666729</c:v>
                </c:pt>
                <c:pt idx="1264">
                  <c:v>99.068333333333385</c:v>
                </c:pt>
                <c:pt idx="1265">
                  <c:v>99.076666666666711</c:v>
                </c:pt>
                <c:pt idx="1266">
                  <c:v>99.085000000000036</c:v>
                </c:pt>
                <c:pt idx="1267">
                  <c:v>99.093333333333362</c:v>
                </c:pt>
                <c:pt idx="1268">
                  <c:v>99.100000000000023</c:v>
                </c:pt>
                <c:pt idx="1269">
                  <c:v>99.108333333333348</c:v>
                </c:pt>
                <c:pt idx="1270">
                  <c:v>99.116666666666674</c:v>
                </c:pt>
                <c:pt idx="1271">
                  <c:v>99.125</c:v>
                </c:pt>
                <c:pt idx="1272">
                  <c:v>99.133333333333326</c:v>
                </c:pt>
                <c:pt idx="1273">
                  <c:v>99.1400000000001</c:v>
                </c:pt>
                <c:pt idx="1274">
                  <c:v>99.151666666666642</c:v>
                </c:pt>
                <c:pt idx="1275">
                  <c:v>99.159999999999968</c:v>
                </c:pt>
                <c:pt idx="1276">
                  <c:v>99.168333333333408</c:v>
                </c:pt>
                <c:pt idx="1277">
                  <c:v>99.176666666666733</c:v>
                </c:pt>
                <c:pt idx="1278">
                  <c:v>99.185016666666797</c:v>
                </c:pt>
                <c:pt idx="1279">
                  <c:v>99.19166666666672</c:v>
                </c:pt>
                <c:pt idx="1280">
                  <c:v>99.200000000000045</c:v>
                </c:pt>
                <c:pt idx="1281">
                  <c:v>99.208349999999996</c:v>
                </c:pt>
                <c:pt idx="1282">
                  <c:v>99.216683333333322</c:v>
                </c:pt>
                <c:pt idx="1283">
                  <c:v>99.223333333333358</c:v>
                </c:pt>
                <c:pt idx="1284">
                  <c:v>99.231666666666683</c:v>
                </c:pt>
                <c:pt idx="1285">
                  <c:v>99.243333333333339</c:v>
                </c:pt>
                <c:pt idx="1286">
                  <c:v>99.251666666666665</c:v>
                </c:pt>
                <c:pt idx="1287">
                  <c:v>99.259999999999991</c:v>
                </c:pt>
                <c:pt idx="1288">
                  <c:v>99.268333333333317</c:v>
                </c:pt>
                <c:pt idx="1289">
                  <c:v>99.275000000000091</c:v>
                </c:pt>
                <c:pt idx="1290">
                  <c:v>99.283333333333417</c:v>
                </c:pt>
                <c:pt idx="1291">
                  <c:v>99.291666666666742</c:v>
                </c:pt>
                <c:pt idx="1292">
                  <c:v>99.300000000000068</c:v>
                </c:pt>
                <c:pt idx="1293">
                  <c:v>99.306666666666729</c:v>
                </c:pt>
                <c:pt idx="1294">
                  <c:v>99.315000000000055</c:v>
                </c:pt>
                <c:pt idx="1295">
                  <c:v>99.326666666666711</c:v>
                </c:pt>
                <c:pt idx="1296">
                  <c:v>99.335000000000036</c:v>
                </c:pt>
                <c:pt idx="1297">
                  <c:v>99.343333333333362</c:v>
                </c:pt>
                <c:pt idx="1298">
                  <c:v>99.351666666666688</c:v>
                </c:pt>
                <c:pt idx="1299">
                  <c:v>99.360000000000014</c:v>
                </c:pt>
                <c:pt idx="1300">
                  <c:v>99.366666666666674</c:v>
                </c:pt>
                <c:pt idx="1301">
                  <c:v>99.375016666666625</c:v>
                </c:pt>
                <c:pt idx="1302">
                  <c:v>99.383333333333326</c:v>
                </c:pt>
                <c:pt idx="1303">
                  <c:v>99.391666666666765</c:v>
                </c:pt>
                <c:pt idx="1304">
                  <c:v>99.398333333333426</c:v>
                </c:pt>
                <c:pt idx="1305">
                  <c:v>99.406666666666752</c:v>
                </c:pt>
                <c:pt idx="1306">
                  <c:v>99.418333333333408</c:v>
                </c:pt>
                <c:pt idx="1307">
                  <c:v>99.426666666666733</c:v>
                </c:pt>
                <c:pt idx="1308">
                  <c:v>99.435000000000059</c:v>
                </c:pt>
                <c:pt idx="1309">
                  <c:v>99.443333333333385</c:v>
                </c:pt>
                <c:pt idx="1310">
                  <c:v>99.450000000000045</c:v>
                </c:pt>
                <c:pt idx="1311">
                  <c:v>99.458333333333371</c:v>
                </c:pt>
                <c:pt idx="1312">
                  <c:v>99.466666666666697</c:v>
                </c:pt>
                <c:pt idx="1313">
                  <c:v>99.475000000000023</c:v>
                </c:pt>
                <c:pt idx="1314">
                  <c:v>99.481683333333308</c:v>
                </c:pt>
                <c:pt idx="1315">
                  <c:v>99.501666666666665</c:v>
                </c:pt>
                <c:pt idx="1316">
                  <c:v>99.518333333333317</c:v>
                </c:pt>
                <c:pt idx="1317">
                  <c:v>99.526666666666642</c:v>
                </c:pt>
                <c:pt idx="1318">
                  <c:v>99.533333333333417</c:v>
                </c:pt>
                <c:pt idx="1319">
                  <c:v>99.541666666666742</c:v>
                </c:pt>
                <c:pt idx="1320">
                  <c:v>99.550000000000068</c:v>
                </c:pt>
                <c:pt idx="1321">
                  <c:v>99.558333333333394</c:v>
                </c:pt>
                <c:pt idx="1322">
                  <c:v>99.56666666666672</c:v>
                </c:pt>
                <c:pt idx="1323">
                  <c:v>99.57000000000005</c:v>
                </c:pt>
                <c:pt idx="1324">
                  <c:v>99.585000000000036</c:v>
                </c:pt>
                <c:pt idx="1325">
                  <c:v>99.593333333333362</c:v>
                </c:pt>
                <c:pt idx="1326">
                  <c:v>99.610000000000014</c:v>
                </c:pt>
                <c:pt idx="1327">
                  <c:v>99.618333333333339</c:v>
                </c:pt>
                <c:pt idx="1328">
                  <c:v>99.625016666666625</c:v>
                </c:pt>
                <c:pt idx="1329">
                  <c:v>99.633333333333326</c:v>
                </c:pt>
                <c:pt idx="1330">
                  <c:v>99.641666666666765</c:v>
                </c:pt>
                <c:pt idx="1331">
                  <c:v>99.650016666666602</c:v>
                </c:pt>
                <c:pt idx="1332">
                  <c:v>99.656666666666752</c:v>
                </c:pt>
                <c:pt idx="1333">
                  <c:v>99.685000000000059</c:v>
                </c:pt>
                <c:pt idx="1334">
                  <c:v>99.693333333333385</c:v>
                </c:pt>
                <c:pt idx="1335">
                  <c:v>99.696666666666715</c:v>
                </c:pt>
                <c:pt idx="1336">
                  <c:v>99.708333333333371</c:v>
                </c:pt>
                <c:pt idx="1337">
                  <c:v>99.716666666666697</c:v>
                </c:pt>
                <c:pt idx="1338">
                  <c:v>99.725000000000023</c:v>
                </c:pt>
                <c:pt idx="1339">
                  <c:v>99.733333333333348</c:v>
                </c:pt>
                <c:pt idx="1340">
                  <c:v>99.740000000000123</c:v>
                </c:pt>
                <c:pt idx="1341">
                  <c:v>99.748333333333449</c:v>
                </c:pt>
                <c:pt idx="1342">
                  <c:v>99.759999999999991</c:v>
                </c:pt>
                <c:pt idx="1343">
                  <c:v>99.768333333333317</c:v>
                </c:pt>
                <c:pt idx="1344">
                  <c:v>99.776683333333381</c:v>
                </c:pt>
                <c:pt idx="1345">
                  <c:v>99.784999999999968</c:v>
                </c:pt>
                <c:pt idx="1346">
                  <c:v>99.791666666666742</c:v>
                </c:pt>
                <c:pt idx="1347">
                  <c:v>99.800000000000068</c:v>
                </c:pt>
                <c:pt idx="1348">
                  <c:v>99.808333333333394</c:v>
                </c:pt>
                <c:pt idx="1349">
                  <c:v>99.81666666666672</c:v>
                </c:pt>
                <c:pt idx="1350">
                  <c:v>99.825000000000045</c:v>
                </c:pt>
                <c:pt idx="1351">
                  <c:v>99.831666666666706</c:v>
                </c:pt>
                <c:pt idx="1352">
                  <c:v>99.8433500000001</c:v>
                </c:pt>
                <c:pt idx="1353">
                  <c:v>99.851666666666688</c:v>
                </c:pt>
                <c:pt idx="1354">
                  <c:v>99.860000000000014</c:v>
                </c:pt>
                <c:pt idx="1355">
                  <c:v>99.876683333333403</c:v>
                </c:pt>
                <c:pt idx="1356">
                  <c:v>99.883333333333326</c:v>
                </c:pt>
                <c:pt idx="1357">
                  <c:v>99.891666666666765</c:v>
                </c:pt>
                <c:pt idx="1358">
                  <c:v>99.900000000000091</c:v>
                </c:pt>
                <c:pt idx="1359">
                  <c:v>99.908333333333417</c:v>
                </c:pt>
                <c:pt idx="1360">
                  <c:v>99.915016666666702</c:v>
                </c:pt>
                <c:pt idx="1361">
                  <c:v>99.923333333333403</c:v>
                </c:pt>
                <c:pt idx="1362">
                  <c:v>99.935000000000059</c:v>
                </c:pt>
                <c:pt idx="1363">
                  <c:v>99.943350000000123</c:v>
                </c:pt>
                <c:pt idx="1364">
                  <c:v>99.951683333333449</c:v>
                </c:pt>
                <c:pt idx="1365">
                  <c:v>99.960000000000036</c:v>
                </c:pt>
                <c:pt idx="1366">
                  <c:v>99.966666666666697</c:v>
                </c:pt>
                <c:pt idx="1367">
                  <c:v>99.975016666666647</c:v>
                </c:pt>
                <c:pt idx="1368">
                  <c:v>99.983333333333348</c:v>
                </c:pt>
                <c:pt idx="1369">
                  <c:v>99.991700000000037</c:v>
                </c:pt>
                <c:pt idx="1370">
                  <c:v>99.998333333333449</c:v>
                </c:pt>
                <c:pt idx="1371">
                  <c:v>100.00666666666677</c:v>
                </c:pt>
                <c:pt idx="1372">
                  <c:v>100.01833333333332</c:v>
                </c:pt>
                <c:pt idx="1373">
                  <c:v>100.02666666666664</c:v>
                </c:pt>
                <c:pt idx="1374">
                  <c:v>100.03499999999997</c:v>
                </c:pt>
                <c:pt idx="1375">
                  <c:v>100.04333333333341</c:v>
                </c:pt>
                <c:pt idx="1376">
                  <c:v>100.05000000000007</c:v>
                </c:pt>
                <c:pt idx="1377">
                  <c:v>100.05833333333339</c:v>
                </c:pt>
                <c:pt idx="1378">
                  <c:v>100.06666666666672</c:v>
                </c:pt>
                <c:pt idx="1379">
                  <c:v>100.07500000000005</c:v>
                </c:pt>
                <c:pt idx="1380">
                  <c:v>100.08333333333337</c:v>
                </c:pt>
                <c:pt idx="1381">
                  <c:v>100.09000000000003</c:v>
                </c:pt>
                <c:pt idx="1382">
                  <c:v>100.09833333333336</c:v>
                </c:pt>
                <c:pt idx="1383">
                  <c:v>100.11000000000001</c:v>
                </c:pt>
                <c:pt idx="1384">
                  <c:v>100.11833333333334</c:v>
                </c:pt>
                <c:pt idx="1385">
                  <c:v>100.12166666666678</c:v>
                </c:pt>
                <c:pt idx="1386">
                  <c:v>100.13499999999999</c:v>
                </c:pt>
                <c:pt idx="1387">
                  <c:v>100.14166666666677</c:v>
                </c:pt>
                <c:pt idx="1388">
                  <c:v>100.15000000000009</c:v>
                </c:pt>
                <c:pt idx="1389">
                  <c:v>100.15833333333342</c:v>
                </c:pt>
                <c:pt idx="1390">
                  <c:v>100.16666666666674</c:v>
                </c:pt>
                <c:pt idx="1391">
                  <c:v>100.17335000000003</c:v>
                </c:pt>
                <c:pt idx="1392">
                  <c:v>100.18166666666673</c:v>
                </c:pt>
                <c:pt idx="1393">
                  <c:v>100.19333333333338</c:v>
                </c:pt>
                <c:pt idx="1394">
                  <c:v>100.20166666666671</c:v>
                </c:pt>
                <c:pt idx="1395">
                  <c:v>100.21000000000004</c:v>
                </c:pt>
                <c:pt idx="1396">
                  <c:v>100.21333333333348</c:v>
                </c:pt>
                <c:pt idx="1397">
                  <c:v>100.22500000000002</c:v>
                </c:pt>
                <c:pt idx="1398">
                  <c:v>100.23333333333335</c:v>
                </c:pt>
                <c:pt idx="1399">
                  <c:v>100.24166666666667</c:v>
                </c:pt>
                <c:pt idx="1400">
                  <c:v>100.25</c:v>
                </c:pt>
                <c:pt idx="1401">
                  <c:v>100.25833333333333</c:v>
                </c:pt>
                <c:pt idx="1402">
                  <c:v>100.2650000000001</c:v>
                </c:pt>
                <c:pt idx="1403">
                  <c:v>100.27666666666664</c:v>
                </c:pt>
                <c:pt idx="1404">
                  <c:v>100.28499999999997</c:v>
                </c:pt>
                <c:pt idx="1405">
                  <c:v>100.29333333333341</c:v>
                </c:pt>
                <c:pt idx="1406">
                  <c:v>100.30166666666673</c:v>
                </c:pt>
                <c:pt idx="1407">
                  <c:v>100.30833333333339</c:v>
                </c:pt>
                <c:pt idx="1408">
                  <c:v>100.31666666666672</c:v>
                </c:pt>
                <c:pt idx="1409">
                  <c:v>100.32500000000005</c:v>
                </c:pt>
                <c:pt idx="1410">
                  <c:v>100.33333333333337</c:v>
                </c:pt>
                <c:pt idx="1411">
                  <c:v>100.3366666666667</c:v>
                </c:pt>
                <c:pt idx="1412">
                  <c:v>100.34833333333336</c:v>
                </c:pt>
                <c:pt idx="1413">
                  <c:v>100.35666666666668</c:v>
                </c:pt>
                <c:pt idx="1414">
                  <c:v>100.36833333333334</c:v>
                </c:pt>
                <c:pt idx="1415">
                  <c:v>100.38501666666673</c:v>
                </c:pt>
                <c:pt idx="1416">
                  <c:v>100.39333333333332</c:v>
                </c:pt>
                <c:pt idx="1417">
                  <c:v>100.39666666666676</c:v>
                </c:pt>
                <c:pt idx="1418">
                  <c:v>100.41666666666674</c:v>
                </c:pt>
                <c:pt idx="1419">
                  <c:v>100.42500000000007</c:v>
                </c:pt>
                <c:pt idx="1420">
                  <c:v>100.43166666666673</c:v>
                </c:pt>
                <c:pt idx="1421">
                  <c:v>100.44000000000005</c:v>
                </c:pt>
                <c:pt idx="1422">
                  <c:v>100.45166666666671</c:v>
                </c:pt>
                <c:pt idx="1423">
                  <c:v>100.46000000000004</c:v>
                </c:pt>
                <c:pt idx="1424">
                  <c:v>100.46833333333336</c:v>
                </c:pt>
                <c:pt idx="1425">
                  <c:v>100.47666666666669</c:v>
                </c:pt>
                <c:pt idx="1426">
                  <c:v>100.48333333333335</c:v>
                </c:pt>
                <c:pt idx="1427">
                  <c:v>100.49166666666667</c:v>
                </c:pt>
                <c:pt idx="1428">
                  <c:v>100.5</c:v>
                </c:pt>
                <c:pt idx="1429">
                  <c:v>100.50833333333333</c:v>
                </c:pt>
                <c:pt idx="1430">
                  <c:v>100.51666666666677</c:v>
                </c:pt>
                <c:pt idx="1431">
                  <c:v>100.52333333333343</c:v>
                </c:pt>
                <c:pt idx="1432">
                  <c:v>100.53501666666671</c:v>
                </c:pt>
                <c:pt idx="1433">
                  <c:v>100.54333333333341</c:v>
                </c:pt>
                <c:pt idx="1434">
                  <c:v>100.55166666666673</c:v>
                </c:pt>
                <c:pt idx="1435">
                  <c:v>100.5600166666668</c:v>
                </c:pt>
                <c:pt idx="1436">
                  <c:v>100.56833333333338</c:v>
                </c:pt>
                <c:pt idx="1437">
                  <c:v>100.57500000000005</c:v>
                </c:pt>
                <c:pt idx="1438">
                  <c:v>100.58333333333337</c:v>
                </c:pt>
                <c:pt idx="1439">
                  <c:v>100.58668333333344</c:v>
                </c:pt>
                <c:pt idx="1440">
                  <c:v>100.60000000000002</c:v>
                </c:pt>
                <c:pt idx="1441">
                  <c:v>100.60666666666668</c:v>
                </c:pt>
                <c:pt idx="1442">
                  <c:v>100.61500000000012</c:v>
                </c:pt>
                <c:pt idx="1443">
                  <c:v>100.62666666666667</c:v>
                </c:pt>
                <c:pt idx="1444">
                  <c:v>100.63499999999999</c:v>
                </c:pt>
                <c:pt idx="1445">
                  <c:v>100.64335000000005</c:v>
                </c:pt>
                <c:pt idx="1446">
                  <c:v>100.65168333333338</c:v>
                </c:pt>
                <c:pt idx="1447">
                  <c:v>100.65833333333342</c:v>
                </c:pt>
                <c:pt idx="1448">
                  <c:v>100.66666666666674</c:v>
                </c:pt>
                <c:pt idx="1449">
                  <c:v>100.67500000000007</c:v>
                </c:pt>
                <c:pt idx="1450">
                  <c:v>100.68333333333339</c:v>
                </c:pt>
                <c:pt idx="1451">
                  <c:v>100.69166666666672</c:v>
                </c:pt>
                <c:pt idx="1452">
                  <c:v>100.69833333333338</c:v>
                </c:pt>
                <c:pt idx="1453">
                  <c:v>100.71000000000004</c:v>
                </c:pt>
                <c:pt idx="1454">
                  <c:v>100.71833333333336</c:v>
                </c:pt>
                <c:pt idx="1455">
                  <c:v>100.72666666666669</c:v>
                </c:pt>
                <c:pt idx="1456">
                  <c:v>100.73500000000001</c:v>
                </c:pt>
                <c:pt idx="1457">
                  <c:v>100.74166666666667</c:v>
                </c:pt>
                <c:pt idx="1458">
                  <c:v>100.75</c:v>
                </c:pt>
                <c:pt idx="1459">
                  <c:v>100.75833333333333</c:v>
                </c:pt>
                <c:pt idx="1460">
                  <c:v>100.76666666666677</c:v>
                </c:pt>
                <c:pt idx="1461">
                  <c:v>100.77500000000009</c:v>
                </c:pt>
                <c:pt idx="1462">
                  <c:v>100.78166666666675</c:v>
                </c:pt>
                <c:pt idx="1463">
                  <c:v>100.80166666666673</c:v>
                </c:pt>
                <c:pt idx="1464">
                  <c:v>100.81000000000006</c:v>
                </c:pt>
                <c:pt idx="1465">
                  <c:v>100.81833333333338</c:v>
                </c:pt>
                <c:pt idx="1466">
                  <c:v>100.82666666666671</c:v>
                </c:pt>
                <c:pt idx="1467">
                  <c:v>100.83333333333337</c:v>
                </c:pt>
                <c:pt idx="1468">
                  <c:v>100.8416666666667</c:v>
                </c:pt>
                <c:pt idx="1469">
                  <c:v>100.85000000000002</c:v>
                </c:pt>
                <c:pt idx="1470">
                  <c:v>100.85833333333335</c:v>
                </c:pt>
                <c:pt idx="1471">
                  <c:v>100.86500000000012</c:v>
                </c:pt>
                <c:pt idx="1472">
                  <c:v>100.89333333333332</c:v>
                </c:pt>
                <c:pt idx="1473">
                  <c:v>100.90999999999997</c:v>
                </c:pt>
                <c:pt idx="1474">
                  <c:v>100.91666666666674</c:v>
                </c:pt>
                <c:pt idx="1475">
                  <c:v>100.92501666666669</c:v>
                </c:pt>
                <c:pt idx="1476">
                  <c:v>100.93333333333339</c:v>
                </c:pt>
                <c:pt idx="1477">
                  <c:v>100.94166666666672</c:v>
                </c:pt>
                <c:pt idx="1478">
                  <c:v>100.95000000000005</c:v>
                </c:pt>
                <c:pt idx="1479">
                  <c:v>100.95666666666671</c:v>
                </c:pt>
                <c:pt idx="1480">
                  <c:v>100.96833333333336</c:v>
                </c:pt>
                <c:pt idx="1481">
                  <c:v>100.97668333333343</c:v>
                </c:pt>
                <c:pt idx="1482">
                  <c:v>100.98501666666675</c:v>
                </c:pt>
                <c:pt idx="1483">
                  <c:v>100.99333333333334</c:v>
                </c:pt>
                <c:pt idx="1484">
                  <c:v>101.00166666666667</c:v>
                </c:pt>
                <c:pt idx="1485">
                  <c:v>101.00833333333333</c:v>
                </c:pt>
                <c:pt idx="1486">
                  <c:v>101.01666666666677</c:v>
                </c:pt>
                <c:pt idx="1487">
                  <c:v>101.01999999999998</c:v>
                </c:pt>
                <c:pt idx="1488">
                  <c:v>101.03333333333342</c:v>
                </c:pt>
                <c:pt idx="1489">
                  <c:v>101.04000000000008</c:v>
                </c:pt>
                <c:pt idx="1490">
                  <c:v>101.04835000000003</c:v>
                </c:pt>
                <c:pt idx="1491">
                  <c:v>101.06000000000006</c:v>
                </c:pt>
                <c:pt idx="1492">
                  <c:v>101.06833333333338</c:v>
                </c:pt>
                <c:pt idx="1493">
                  <c:v>101.07666666666671</c:v>
                </c:pt>
                <c:pt idx="1494">
                  <c:v>101.08500000000004</c:v>
                </c:pt>
                <c:pt idx="1495">
                  <c:v>101.0916666666667</c:v>
                </c:pt>
                <c:pt idx="1496">
                  <c:v>101.10000000000002</c:v>
                </c:pt>
                <c:pt idx="1497">
                  <c:v>101.10833333333335</c:v>
                </c:pt>
                <c:pt idx="1498">
                  <c:v>101.11666666666667</c:v>
                </c:pt>
                <c:pt idx="1499">
                  <c:v>101.13166666666677</c:v>
                </c:pt>
                <c:pt idx="1500">
                  <c:v>101.14333333333332</c:v>
                </c:pt>
                <c:pt idx="1501">
                  <c:v>101.15166666666664</c:v>
                </c:pt>
                <c:pt idx="1502">
                  <c:v>101.15999999999997</c:v>
                </c:pt>
                <c:pt idx="1503">
                  <c:v>101.16833333333341</c:v>
                </c:pt>
                <c:pt idx="1504">
                  <c:v>101.17500000000007</c:v>
                </c:pt>
                <c:pt idx="1505">
                  <c:v>101.18333333333339</c:v>
                </c:pt>
                <c:pt idx="1506">
                  <c:v>101.20000000000005</c:v>
                </c:pt>
                <c:pt idx="1507">
                  <c:v>101.20833333333337</c:v>
                </c:pt>
                <c:pt idx="1508">
                  <c:v>101.21500000000003</c:v>
                </c:pt>
                <c:pt idx="1509">
                  <c:v>101.22666666666669</c:v>
                </c:pt>
                <c:pt idx="1510">
                  <c:v>101.23501666666675</c:v>
                </c:pt>
                <c:pt idx="1511">
                  <c:v>101.24333333333334</c:v>
                </c:pt>
                <c:pt idx="1512">
                  <c:v>101.25166666666667</c:v>
                </c:pt>
                <c:pt idx="1513">
                  <c:v>101.25999999999999</c:v>
                </c:pt>
                <c:pt idx="1514">
                  <c:v>101.26668333333328</c:v>
                </c:pt>
                <c:pt idx="1515">
                  <c:v>101.27500000000009</c:v>
                </c:pt>
                <c:pt idx="1516">
                  <c:v>101.28333333333342</c:v>
                </c:pt>
                <c:pt idx="1517">
                  <c:v>101.29168333333337</c:v>
                </c:pt>
                <c:pt idx="1518">
                  <c:v>101.2983333333334</c:v>
                </c:pt>
                <c:pt idx="1519">
                  <c:v>101.30666666666673</c:v>
                </c:pt>
                <c:pt idx="1520">
                  <c:v>101.31833333333338</c:v>
                </c:pt>
                <c:pt idx="1521">
                  <c:v>101.32666666666671</c:v>
                </c:pt>
                <c:pt idx="1522">
                  <c:v>101.33500000000004</c:v>
                </c:pt>
                <c:pt idx="1523">
                  <c:v>101.35000000000002</c:v>
                </c:pt>
                <c:pt idx="1524">
                  <c:v>101.35833333333335</c:v>
                </c:pt>
                <c:pt idx="1525">
                  <c:v>101.36666666666667</c:v>
                </c:pt>
                <c:pt idx="1526">
                  <c:v>101.37501666666662</c:v>
                </c:pt>
                <c:pt idx="1527">
                  <c:v>101.3816833333334</c:v>
                </c:pt>
                <c:pt idx="1528">
                  <c:v>101.38666666666666</c:v>
                </c:pt>
                <c:pt idx="1529">
                  <c:v>101.40166666666664</c:v>
                </c:pt>
                <c:pt idx="1530">
                  <c:v>101.41001666666671</c:v>
                </c:pt>
                <c:pt idx="1531">
                  <c:v>101.41833333333341</c:v>
                </c:pt>
                <c:pt idx="1532">
                  <c:v>101.42666666666673</c:v>
                </c:pt>
                <c:pt idx="1533">
                  <c:v>101.43500000000006</c:v>
                </c:pt>
                <c:pt idx="1534">
                  <c:v>101.44166666666672</c:v>
                </c:pt>
                <c:pt idx="1535">
                  <c:v>101.45000000000005</c:v>
                </c:pt>
                <c:pt idx="1536">
                  <c:v>101.45833333333337</c:v>
                </c:pt>
                <c:pt idx="1537">
                  <c:v>101.4666666666667</c:v>
                </c:pt>
                <c:pt idx="1538">
                  <c:v>101.47333333333336</c:v>
                </c:pt>
                <c:pt idx="1539">
                  <c:v>101.48500000000001</c:v>
                </c:pt>
                <c:pt idx="1540">
                  <c:v>101.49333333333334</c:v>
                </c:pt>
                <c:pt idx="1541">
                  <c:v>101.50166666666667</c:v>
                </c:pt>
                <c:pt idx="1542">
                  <c:v>101.50999999999999</c:v>
                </c:pt>
                <c:pt idx="1543">
                  <c:v>101.51833333333332</c:v>
                </c:pt>
                <c:pt idx="1544">
                  <c:v>101.54166666666674</c:v>
                </c:pt>
                <c:pt idx="1545">
                  <c:v>101.55666666666673</c:v>
                </c:pt>
                <c:pt idx="1546">
                  <c:v>101.56500000000005</c:v>
                </c:pt>
                <c:pt idx="1547">
                  <c:v>101.57668333333345</c:v>
                </c:pt>
                <c:pt idx="1548">
                  <c:v>101.58500000000004</c:v>
                </c:pt>
                <c:pt idx="1549">
                  <c:v>101.59333333333336</c:v>
                </c:pt>
                <c:pt idx="1550">
                  <c:v>101.60166666666669</c:v>
                </c:pt>
                <c:pt idx="1551">
                  <c:v>101.60833333333335</c:v>
                </c:pt>
                <c:pt idx="1552">
                  <c:v>101.6166833333333</c:v>
                </c:pt>
                <c:pt idx="1553">
                  <c:v>101.625</c:v>
                </c:pt>
                <c:pt idx="1554">
                  <c:v>101.63333333333333</c:v>
                </c:pt>
                <c:pt idx="1555">
                  <c:v>101.64166666666677</c:v>
                </c:pt>
                <c:pt idx="1556">
                  <c:v>101.64835000000005</c:v>
                </c:pt>
                <c:pt idx="1557">
                  <c:v>101.65999999999997</c:v>
                </c:pt>
                <c:pt idx="1558">
                  <c:v>101.66833333333341</c:v>
                </c:pt>
                <c:pt idx="1559">
                  <c:v>101.67666666666673</c:v>
                </c:pt>
                <c:pt idx="1560">
                  <c:v>101.69333333333338</c:v>
                </c:pt>
                <c:pt idx="1561">
                  <c:v>101.70000000000005</c:v>
                </c:pt>
                <c:pt idx="1562">
                  <c:v>101.70833333333337</c:v>
                </c:pt>
                <c:pt idx="1563">
                  <c:v>101.72500000000002</c:v>
                </c:pt>
                <c:pt idx="1564">
                  <c:v>101.73166666666668</c:v>
                </c:pt>
                <c:pt idx="1565">
                  <c:v>101.74000000000012</c:v>
                </c:pt>
                <c:pt idx="1566">
                  <c:v>101.75166666666667</c:v>
                </c:pt>
                <c:pt idx="1567">
                  <c:v>101.75999999999999</c:v>
                </c:pt>
                <c:pt idx="1568">
                  <c:v>101.76333333333343</c:v>
                </c:pt>
                <c:pt idx="1569">
                  <c:v>101.77666666666664</c:v>
                </c:pt>
                <c:pt idx="1570">
                  <c:v>101.78333333333342</c:v>
                </c:pt>
                <c:pt idx="1571">
                  <c:v>101.79166666666674</c:v>
                </c:pt>
                <c:pt idx="1572">
                  <c:v>101.80001666666669</c:v>
                </c:pt>
                <c:pt idx="1573">
                  <c:v>101.80333333333328</c:v>
                </c:pt>
                <c:pt idx="1574">
                  <c:v>101.81500000000005</c:v>
                </c:pt>
                <c:pt idx="1575">
                  <c:v>101.82335</c:v>
                </c:pt>
                <c:pt idx="1576">
                  <c:v>101.83500000000004</c:v>
                </c:pt>
                <c:pt idx="1577">
                  <c:v>101.84333333333336</c:v>
                </c:pt>
                <c:pt idx="1578">
                  <c:v>101.85168333333343</c:v>
                </c:pt>
                <c:pt idx="1579">
                  <c:v>101.86000000000001</c:v>
                </c:pt>
                <c:pt idx="1580">
                  <c:v>101.86666666666667</c:v>
                </c:pt>
                <c:pt idx="1581">
                  <c:v>101.87501666666662</c:v>
                </c:pt>
                <c:pt idx="1582">
                  <c:v>101.88333333333333</c:v>
                </c:pt>
                <c:pt idx="1583">
                  <c:v>101.89166666666677</c:v>
                </c:pt>
                <c:pt idx="1584">
                  <c:v>101.89833333333343</c:v>
                </c:pt>
                <c:pt idx="1585">
                  <c:v>101.90668333333338</c:v>
                </c:pt>
                <c:pt idx="1586">
                  <c:v>101.91833333333341</c:v>
                </c:pt>
                <c:pt idx="1587">
                  <c:v>101.92666666666673</c:v>
                </c:pt>
                <c:pt idx="1588">
                  <c:v>101.93500000000006</c:v>
                </c:pt>
                <c:pt idx="1589">
                  <c:v>101.94333333333338</c:v>
                </c:pt>
                <c:pt idx="1590">
                  <c:v>101.95168333333345</c:v>
                </c:pt>
                <c:pt idx="1591">
                  <c:v>101.95835</c:v>
                </c:pt>
                <c:pt idx="1592">
                  <c:v>101.9666666666667</c:v>
                </c:pt>
                <c:pt idx="1593">
                  <c:v>101.97500000000002</c:v>
                </c:pt>
                <c:pt idx="1594">
                  <c:v>101.98333333333335</c:v>
                </c:pt>
                <c:pt idx="1595">
                  <c:v>101.99001666666663</c:v>
                </c:pt>
                <c:pt idx="1596">
                  <c:v>101.99833333333345</c:v>
                </c:pt>
                <c:pt idx="1597">
                  <c:v>102.00999999999999</c:v>
                </c:pt>
                <c:pt idx="1598">
                  <c:v>102.01835000000005</c:v>
                </c:pt>
                <c:pt idx="1599">
                  <c:v>102.02666666666664</c:v>
                </c:pt>
                <c:pt idx="1600">
                  <c:v>102.03499999999997</c:v>
                </c:pt>
                <c:pt idx="1601">
                  <c:v>102.04166666666674</c:v>
                </c:pt>
                <c:pt idx="1602">
                  <c:v>102.05000000000007</c:v>
                </c:pt>
                <c:pt idx="1603">
                  <c:v>102.05833333333339</c:v>
                </c:pt>
                <c:pt idx="1604">
                  <c:v>102.06666666666672</c:v>
                </c:pt>
                <c:pt idx="1605">
                  <c:v>102.07333333333338</c:v>
                </c:pt>
                <c:pt idx="1606">
                  <c:v>102.08168333333333</c:v>
                </c:pt>
                <c:pt idx="1607">
                  <c:v>102.0933500000001</c:v>
                </c:pt>
                <c:pt idx="1608">
                  <c:v>102.10166666666669</c:v>
                </c:pt>
                <c:pt idx="1609">
                  <c:v>102.11001666666675</c:v>
                </c:pt>
                <c:pt idx="1610">
                  <c:v>102.11833333333334</c:v>
                </c:pt>
                <c:pt idx="1611">
                  <c:v>102.125</c:v>
                </c:pt>
                <c:pt idx="1612">
                  <c:v>102.13333333333333</c:v>
                </c:pt>
                <c:pt idx="1613">
                  <c:v>102.14166666666677</c:v>
                </c:pt>
                <c:pt idx="1614">
                  <c:v>102.1500166666666</c:v>
                </c:pt>
                <c:pt idx="1615">
                  <c:v>102.15833333333342</c:v>
                </c:pt>
                <c:pt idx="1616">
                  <c:v>102.16500000000008</c:v>
                </c:pt>
                <c:pt idx="1617">
                  <c:v>102.17666666666673</c:v>
                </c:pt>
                <c:pt idx="1618">
                  <c:v>102.18500000000006</c:v>
                </c:pt>
                <c:pt idx="1619">
                  <c:v>102.19333333333338</c:v>
                </c:pt>
                <c:pt idx="1620">
                  <c:v>102.20166666666671</c:v>
                </c:pt>
                <c:pt idx="1621">
                  <c:v>102.21000000000004</c:v>
                </c:pt>
                <c:pt idx="1622">
                  <c:v>102.2166666666667</c:v>
                </c:pt>
                <c:pt idx="1623">
                  <c:v>102.22500000000002</c:v>
                </c:pt>
                <c:pt idx="1624">
                  <c:v>102.23333333333335</c:v>
                </c:pt>
                <c:pt idx="1625">
                  <c:v>102.24166666666667</c:v>
                </c:pt>
                <c:pt idx="1626">
                  <c:v>102.24833333333345</c:v>
                </c:pt>
                <c:pt idx="1627">
                  <c:v>102.25666666666677</c:v>
                </c:pt>
                <c:pt idx="1628">
                  <c:v>102.26833333333332</c:v>
                </c:pt>
                <c:pt idx="1629">
                  <c:v>102.27666666666664</c:v>
                </c:pt>
                <c:pt idx="1630">
                  <c:v>102.28499999999997</c:v>
                </c:pt>
                <c:pt idx="1631">
                  <c:v>102.29333333333341</c:v>
                </c:pt>
                <c:pt idx="1632">
                  <c:v>102.30000000000007</c:v>
                </c:pt>
                <c:pt idx="1633">
                  <c:v>102.30833333333339</c:v>
                </c:pt>
                <c:pt idx="1634">
                  <c:v>102.31666666666672</c:v>
                </c:pt>
                <c:pt idx="1635">
                  <c:v>102.32500000000005</c:v>
                </c:pt>
                <c:pt idx="1636">
                  <c:v>102.33333333333337</c:v>
                </c:pt>
                <c:pt idx="1637">
                  <c:v>102.34000000000003</c:v>
                </c:pt>
                <c:pt idx="1638">
                  <c:v>102.35166666666669</c:v>
                </c:pt>
                <c:pt idx="1639">
                  <c:v>102.36000000000001</c:v>
                </c:pt>
                <c:pt idx="1640">
                  <c:v>102.36833333333334</c:v>
                </c:pt>
                <c:pt idx="1641">
                  <c:v>102.37666666666667</c:v>
                </c:pt>
                <c:pt idx="1642">
                  <c:v>102.38333333333333</c:v>
                </c:pt>
                <c:pt idx="1643">
                  <c:v>102.39166666666677</c:v>
                </c:pt>
                <c:pt idx="1644">
                  <c:v>102.40000000000009</c:v>
                </c:pt>
                <c:pt idx="1645">
                  <c:v>102.40833333333342</c:v>
                </c:pt>
                <c:pt idx="1646">
                  <c:v>102.41666666666674</c:v>
                </c:pt>
                <c:pt idx="1647">
                  <c:v>102.4233333333334</c:v>
                </c:pt>
                <c:pt idx="1648">
                  <c:v>102.43166666666673</c:v>
                </c:pt>
                <c:pt idx="1649">
                  <c:v>102.44333333333338</c:v>
                </c:pt>
                <c:pt idx="1650">
                  <c:v>102.45166666666671</c:v>
                </c:pt>
                <c:pt idx="1651">
                  <c:v>102.45500000000004</c:v>
                </c:pt>
                <c:pt idx="1652">
                  <c:v>102.46833333333336</c:v>
                </c:pt>
                <c:pt idx="1653">
                  <c:v>102.47500000000002</c:v>
                </c:pt>
                <c:pt idx="1654">
                  <c:v>102.48333333333335</c:v>
                </c:pt>
                <c:pt idx="1655">
                  <c:v>102.49166666666667</c:v>
                </c:pt>
                <c:pt idx="1656">
                  <c:v>102.5</c:v>
                </c:pt>
                <c:pt idx="1657">
                  <c:v>102.50666666666677</c:v>
                </c:pt>
                <c:pt idx="1658">
                  <c:v>102.5150000000001</c:v>
                </c:pt>
                <c:pt idx="1659">
                  <c:v>102.52666666666664</c:v>
                </c:pt>
                <c:pt idx="1660">
                  <c:v>102.53499999999997</c:v>
                </c:pt>
                <c:pt idx="1661">
                  <c:v>102.54335000000003</c:v>
                </c:pt>
                <c:pt idx="1662">
                  <c:v>102.55168333333347</c:v>
                </c:pt>
                <c:pt idx="1663">
                  <c:v>102.55833333333339</c:v>
                </c:pt>
                <c:pt idx="1664">
                  <c:v>102.56666666666672</c:v>
                </c:pt>
                <c:pt idx="1665">
                  <c:v>102.57500000000005</c:v>
                </c:pt>
                <c:pt idx="1666">
                  <c:v>102.58335</c:v>
                </c:pt>
                <c:pt idx="1667">
                  <c:v>102.59000000000003</c:v>
                </c:pt>
                <c:pt idx="1668">
                  <c:v>102.59833333333336</c:v>
                </c:pt>
                <c:pt idx="1669">
                  <c:v>102.61001666666675</c:v>
                </c:pt>
                <c:pt idx="1670">
                  <c:v>102.61835000000008</c:v>
                </c:pt>
                <c:pt idx="1671">
                  <c:v>102.62666666666667</c:v>
                </c:pt>
                <c:pt idx="1672">
                  <c:v>102.63499999999999</c:v>
                </c:pt>
                <c:pt idx="1673">
                  <c:v>102.64335000000005</c:v>
                </c:pt>
                <c:pt idx="1674">
                  <c:v>102.6500166666666</c:v>
                </c:pt>
                <c:pt idx="1675">
                  <c:v>102.65835000000004</c:v>
                </c:pt>
                <c:pt idx="1676">
                  <c:v>102.66168333333337</c:v>
                </c:pt>
                <c:pt idx="1677">
                  <c:v>102.69001666666668</c:v>
                </c:pt>
                <c:pt idx="1678">
                  <c:v>102.72666666666669</c:v>
                </c:pt>
                <c:pt idx="1679">
                  <c:v>102.73000000000013</c:v>
                </c:pt>
                <c:pt idx="1680">
                  <c:v>102.74166666666667</c:v>
                </c:pt>
                <c:pt idx="1681">
                  <c:v>102.74666666666678</c:v>
                </c:pt>
                <c:pt idx="1682">
                  <c:v>102.75833333333333</c:v>
                </c:pt>
                <c:pt idx="1683">
                  <c:v>102.7650000000001</c:v>
                </c:pt>
                <c:pt idx="1684">
                  <c:v>102.81335000000001</c:v>
                </c:pt>
                <c:pt idx="1685">
                  <c:v>102.82166666666672</c:v>
                </c:pt>
                <c:pt idx="1686">
                  <c:v>102.86166666666668</c:v>
                </c:pt>
                <c:pt idx="1687">
                  <c:v>102.88166666666677</c:v>
                </c:pt>
                <c:pt idx="1688">
                  <c:v>102.91333333333341</c:v>
                </c:pt>
                <c:pt idx="1689">
                  <c:v>102.92501666666669</c:v>
                </c:pt>
                <c:pt idx="1690">
                  <c:v>102.93333333333339</c:v>
                </c:pt>
                <c:pt idx="1691">
                  <c:v>102.94001666666668</c:v>
                </c:pt>
                <c:pt idx="1692">
                  <c:v>102.94835</c:v>
                </c:pt>
                <c:pt idx="1693">
                  <c:v>102.96000000000004</c:v>
                </c:pt>
                <c:pt idx="1694">
                  <c:v>102.96833333333336</c:v>
                </c:pt>
                <c:pt idx="1695">
                  <c:v>102.97666666666669</c:v>
                </c:pt>
                <c:pt idx="1696">
                  <c:v>102.98500000000001</c:v>
                </c:pt>
                <c:pt idx="1697">
                  <c:v>102.99166666666667</c:v>
                </c:pt>
                <c:pt idx="1698">
                  <c:v>103</c:v>
                </c:pt>
                <c:pt idx="1699">
                  <c:v>103.00834999999995</c:v>
                </c:pt>
                <c:pt idx="1700">
                  <c:v>103.01666666666677</c:v>
                </c:pt>
                <c:pt idx="1701">
                  <c:v>103.02500000000009</c:v>
                </c:pt>
                <c:pt idx="1702">
                  <c:v>103.03166666666675</c:v>
                </c:pt>
                <c:pt idx="1703">
                  <c:v>103.04333333333341</c:v>
                </c:pt>
                <c:pt idx="1704">
                  <c:v>103.05166666666673</c:v>
                </c:pt>
                <c:pt idx="1705">
                  <c:v>103.06000000000006</c:v>
                </c:pt>
                <c:pt idx="1706">
                  <c:v>103.06833333333338</c:v>
                </c:pt>
                <c:pt idx="1707">
                  <c:v>103.07166666666672</c:v>
                </c:pt>
                <c:pt idx="1708">
                  <c:v>103.0916666666667</c:v>
                </c:pt>
                <c:pt idx="1709">
                  <c:v>103.10000000000002</c:v>
                </c:pt>
                <c:pt idx="1710">
                  <c:v>103.10833333333335</c:v>
                </c:pt>
                <c:pt idx="1711">
                  <c:v>103.11500000000012</c:v>
                </c:pt>
                <c:pt idx="1712">
                  <c:v>103.12666666666667</c:v>
                </c:pt>
                <c:pt idx="1713">
                  <c:v>103.13499999999999</c:v>
                </c:pt>
                <c:pt idx="1714">
                  <c:v>103.14333333333332</c:v>
                </c:pt>
                <c:pt idx="1715">
                  <c:v>103.15166666666664</c:v>
                </c:pt>
                <c:pt idx="1716">
                  <c:v>103.15999999999997</c:v>
                </c:pt>
                <c:pt idx="1717">
                  <c:v>103.16666666666674</c:v>
                </c:pt>
                <c:pt idx="1718">
                  <c:v>103.17500000000007</c:v>
                </c:pt>
                <c:pt idx="1719">
                  <c:v>103.18333333333339</c:v>
                </c:pt>
                <c:pt idx="1720">
                  <c:v>103.18666666666661</c:v>
                </c:pt>
                <c:pt idx="1721">
                  <c:v>103.20666666666671</c:v>
                </c:pt>
                <c:pt idx="1722">
                  <c:v>103.21833333333336</c:v>
                </c:pt>
                <c:pt idx="1723">
                  <c:v>103.22668333333343</c:v>
                </c:pt>
                <c:pt idx="1724">
                  <c:v>103.23500000000001</c:v>
                </c:pt>
                <c:pt idx="1725">
                  <c:v>103.24333333333334</c:v>
                </c:pt>
                <c:pt idx="1726">
                  <c:v>103.25</c:v>
                </c:pt>
                <c:pt idx="1727">
                  <c:v>103.25833333333333</c:v>
                </c:pt>
                <c:pt idx="1728">
                  <c:v>103.26666666666677</c:v>
                </c:pt>
                <c:pt idx="1729">
                  <c:v>103.26999999999998</c:v>
                </c:pt>
                <c:pt idx="1730">
                  <c:v>103.28166666666675</c:v>
                </c:pt>
                <c:pt idx="1731">
                  <c:v>103.30166666666673</c:v>
                </c:pt>
                <c:pt idx="1732">
                  <c:v>103.31000000000006</c:v>
                </c:pt>
                <c:pt idx="1733">
                  <c:v>103.31833333333338</c:v>
                </c:pt>
                <c:pt idx="1734">
                  <c:v>103.32666666666671</c:v>
                </c:pt>
                <c:pt idx="1735">
                  <c:v>103.33500000000004</c:v>
                </c:pt>
                <c:pt idx="1736">
                  <c:v>103.34168333333332</c:v>
                </c:pt>
                <c:pt idx="1737">
                  <c:v>103.35001666666665</c:v>
                </c:pt>
                <c:pt idx="1738">
                  <c:v>103.35834999999997</c:v>
                </c:pt>
                <c:pt idx="1739">
                  <c:v>103.36666666666667</c:v>
                </c:pt>
                <c:pt idx="1740">
                  <c:v>103.37333333333345</c:v>
                </c:pt>
                <c:pt idx="1741">
                  <c:v>103.38166666666677</c:v>
                </c:pt>
                <c:pt idx="1742">
                  <c:v>103.39335000000005</c:v>
                </c:pt>
                <c:pt idx="1743">
                  <c:v>103.40166666666664</c:v>
                </c:pt>
                <c:pt idx="1744">
                  <c:v>103.40999999999997</c:v>
                </c:pt>
                <c:pt idx="1745">
                  <c:v>103.41833333333341</c:v>
                </c:pt>
                <c:pt idx="1746">
                  <c:v>103.42501666666669</c:v>
                </c:pt>
                <c:pt idx="1747">
                  <c:v>103.43333333333339</c:v>
                </c:pt>
                <c:pt idx="1748">
                  <c:v>103.44166666666672</c:v>
                </c:pt>
                <c:pt idx="1749">
                  <c:v>103.45000000000005</c:v>
                </c:pt>
                <c:pt idx="1750">
                  <c:v>103.45666666666671</c:v>
                </c:pt>
                <c:pt idx="1751">
                  <c:v>103.46500000000003</c:v>
                </c:pt>
                <c:pt idx="1752">
                  <c:v>103.47666666666669</c:v>
                </c:pt>
                <c:pt idx="1753">
                  <c:v>103.48501666666675</c:v>
                </c:pt>
                <c:pt idx="1754">
                  <c:v>103.49333333333334</c:v>
                </c:pt>
                <c:pt idx="1755">
                  <c:v>103.50166666666667</c:v>
                </c:pt>
                <c:pt idx="1756">
                  <c:v>103.50834999999995</c:v>
                </c:pt>
                <c:pt idx="1757">
                  <c:v>103.51668333333328</c:v>
                </c:pt>
                <c:pt idx="1758">
                  <c:v>103.52500000000009</c:v>
                </c:pt>
                <c:pt idx="1759">
                  <c:v>103.53333333333342</c:v>
                </c:pt>
                <c:pt idx="1760">
                  <c:v>103.54168333333337</c:v>
                </c:pt>
                <c:pt idx="1761">
                  <c:v>103.54835000000003</c:v>
                </c:pt>
                <c:pt idx="1762">
                  <c:v>103.56000000000006</c:v>
                </c:pt>
                <c:pt idx="1763">
                  <c:v>103.56833333333338</c:v>
                </c:pt>
                <c:pt idx="1764">
                  <c:v>103.57666666666671</c:v>
                </c:pt>
                <c:pt idx="1765">
                  <c:v>103.58501666666677</c:v>
                </c:pt>
                <c:pt idx="1766">
                  <c:v>103.59333333333336</c:v>
                </c:pt>
                <c:pt idx="1767">
                  <c:v>103.60000000000002</c:v>
                </c:pt>
                <c:pt idx="1768">
                  <c:v>103.60833333333335</c:v>
                </c:pt>
                <c:pt idx="1769">
                  <c:v>103.61666666666667</c:v>
                </c:pt>
                <c:pt idx="1770">
                  <c:v>103.625</c:v>
                </c:pt>
                <c:pt idx="1771">
                  <c:v>103.63166666666677</c:v>
                </c:pt>
                <c:pt idx="1772">
                  <c:v>103.6400000000001</c:v>
                </c:pt>
                <c:pt idx="1773">
                  <c:v>103.65166666666664</c:v>
                </c:pt>
                <c:pt idx="1774">
                  <c:v>103.65999999999997</c:v>
                </c:pt>
                <c:pt idx="1775">
                  <c:v>103.66833333333341</c:v>
                </c:pt>
                <c:pt idx="1776">
                  <c:v>103.67666666666673</c:v>
                </c:pt>
                <c:pt idx="1777">
                  <c:v>103.68333333333339</c:v>
                </c:pt>
                <c:pt idx="1778">
                  <c:v>103.69166666666672</c:v>
                </c:pt>
                <c:pt idx="1779">
                  <c:v>103.70000000000005</c:v>
                </c:pt>
                <c:pt idx="1780">
                  <c:v>103.70835</c:v>
                </c:pt>
                <c:pt idx="1781">
                  <c:v>103.71501666666666</c:v>
                </c:pt>
                <c:pt idx="1782">
                  <c:v>103.72333333333336</c:v>
                </c:pt>
                <c:pt idx="1783">
                  <c:v>103.73500000000001</c:v>
                </c:pt>
                <c:pt idx="1784">
                  <c:v>103.74333333333334</c:v>
                </c:pt>
                <c:pt idx="1785">
                  <c:v>103.7516833333334</c:v>
                </c:pt>
                <c:pt idx="1786">
                  <c:v>103.75999999999999</c:v>
                </c:pt>
                <c:pt idx="1787">
                  <c:v>103.76666666666677</c:v>
                </c:pt>
                <c:pt idx="1788">
                  <c:v>103.77500000000009</c:v>
                </c:pt>
                <c:pt idx="1789">
                  <c:v>103.78333333333342</c:v>
                </c:pt>
                <c:pt idx="1790">
                  <c:v>103.79166666666674</c:v>
                </c:pt>
                <c:pt idx="1791">
                  <c:v>103.80000000000007</c:v>
                </c:pt>
                <c:pt idx="1792">
                  <c:v>103.80666666666673</c:v>
                </c:pt>
                <c:pt idx="1793">
                  <c:v>103.81833333333338</c:v>
                </c:pt>
                <c:pt idx="1794">
                  <c:v>103.82666666666671</c:v>
                </c:pt>
                <c:pt idx="1795">
                  <c:v>103.83500000000004</c:v>
                </c:pt>
                <c:pt idx="1796">
                  <c:v>103.8433500000001</c:v>
                </c:pt>
                <c:pt idx="1797">
                  <c:v>103.85168333333343</c:v>
                </c:pt>
                <c:pt idx="1798">
                  <c:v>103.85833333333335</c:v>
                </c:pt>
                <c:pt idx="1799">
                  <c:v>103.86666666666667</c:v>
                </c:pt>
                <c:pt idx="1800">
                  <c:v>103.875</c:v>
                </c:pt>
                <c:pt idx="1801">
                  <c:v>103.88334999999995</c:v>
                </c:pt>
                <c:pt idx="1802">
                  <c:v>103.8900000000001</c:v>
                </c:pt>
                <c:pt idx="1803">
                  <c:v>103.89833333333343</c:v>
                </c:pt>
                <c:pt idx="1804">
                  <c:v>103.91001666666671</c:v>
                </c:pt>
                <c:pt idx="1805">
                  <c:v>103.91835000000003</c:v>
                </c:pt>
                <c:pt idx="1806">
                  <c:v>103.92666666666673</c:v>
                </c:pt>
                <c:pt idx="1807">
                  <c:v>103.94168333333334</c:v>
                </c:pt>
                <c:pt idx="1808">
                  <c:v>103.95001666666667</c:v>
                </c:pt>
                <c:pt idx="1809">
                  <c:v>103.95833333333337</c:v>
                </c:pt>
                <c:pt idx="1810">
                  <c:v>103.9666666666667</c:v>
                </c:pt>
                <c:pt idx="1811">
                  <c:v>103.97333333333336</c:v>
                </c:pt>
                <c:pt idx="1812">
                  <c:v>103.98168333333331</c:v>
                </c:pt>
                <c:pt idx="1813">
                  <c:v>103.99333333333334</c:v>
                </c:pt>
                <c:pt idx="1814">
                  <c:v>104.00166666666667</c:v>
                </c:pt>
                <c:pt idx="1815">
                  <c:v>104.00999999999999</c:v>
                </c:pt>
                <c:pt idx="1816">
                  <c:v>104.01833333333332</c:v>
                </c:pt>
                <c:pt idx="1817">
                  <c:v>104.02500000000009</c:v>
                </c:pt>
                <c:pt idx="1818">
                  <c:v>104.03333333333342</c:v>
                </c:pt>
                <c:pt idx="1819">
                  <c:v>104.04166666666674</c:v>
                </c:pt>
                <c:pt idx="1820">
                  <c:v>104.05000000000007</c:v>
                </c:pt>
                <c:pt idx="1821">
                  <c:v>104.05833333333339</c:v>
                </c:pt>
                <c:pt idx="1822">
                  <c:v>104.06501666666668</c:v>
                </c:pt>
                <c:pt idx="1823">
                  <c:v>104.07666666666671</c:v>
                </c:pt>
                <c:pt idx="1824">
                  <c:v>104.08501666666677</c:v>
                </c:pt>
                <c:pt idx="1825">
                  <c:v>104.09333333333336</c:v>
                </c:pt>
                <c:pt idx="1826">
                  <c:v>104.10166666666669</c:v>
                </c:pt>
                <c:pt idx="1827">
                  <c:v>104.11001666666675</c:v>
                </c:pt>
                <c:pt idx="1828">
                  <c:v>104.125</c:v>
                </c:pt>
                <c:pt idx="1829">
                  <c:v>104.13333333333333</c:v>
                </c:pt>
                <c:pt idx="1830">
                  <c:v>104.14166666666677</c:v>
                </c:pt>
                <c:pt idx="1831">
                  <c:v>104.14833333333343</c:v>
                </c:pt>
                <c:pt idx="1832">
                  <c:v>104.15666666666675</c:v>
                </c:pt>
                <c:pt idx="1833">
                  <c:v>104.16500000000008</c:v>
                </c:pt>
                <c:pt idx="1834">
                  <c:v>104.17666666666673</c:v>
                </c:pt>
                <c:pt idx="1835">
                  <c:v>104.1850166666668</c:v>
                </c:pt>
                <c:pt idx="1836">
                  <c:v>104.19333333333338</c:v>
                </c:pt>
                <c:pt idx="1837">
                  <c:v>104.20000000000005</c:v>
                </c:pt>
                <c:pt idx="1838">
                  <c:v>104.20835</c:v>
                </c:pt>
                <c:pt idx="1839">
                  <c:v>104.2166666666667</c:v>
                </c:pt>
                <c:pt idx="1840">
                  <c:v>104.22001666666677</c:v>
                </c:pt>
                <c:pt idx="1841">
                  <c:v>104.24001666666663</c:v>
                </c:pt>
                <c:pt idx="1842">
                  <c:v>104.25166666666667</c:v>
                </c:pt>
                <c:pt idx="1843">
                  <c:v>104.25999999999999</c:v>
                </c:pt>
                <c:pt idx="1844">
                  <c:v>104.26833333333332</c:v>
                </c:pt>
                <c:pt idx="1845">
                  <c:v>104.27166666666676</c:v>
                </c:pt>
                <c:pt idx="1846">
                  <c:v>104.28333333333342</c:v>
                </c:pt>
                <c:pt idx="1847">
                  <c:v>104.29166666666674</c:v>
                </c:pt>
                <c:pt idx="1848">
                  <c:v>104.30000000000007</c:v>
                </c:pt>
                <c:pt idx="1849">
                  <c:v>104.30833333333339</c:v>
                </c:pt>
                <c:pt idx="1850">
                  <c:v>104.31666666666672</c:v>
                </c:pt>
                <c:pt idx="1851">
                  <c:v>104.32333333333338</c:v>
                </c:pt>
                <c:pt idx="1852">
                  <c:v>104.33166666666671</c:v>
                </c:pt>
                <c:pt idx="1853">
                  <c:v>104.34333333333336</c:v>
                </c:pt>
                <c:pt idx="1854">
                  <c:v>104.34833333333336</c:v>
                </c:pt>
                <c:pt idx="1855">
                  <c:v>104.36000000000001</c:v>
                </c:pt>
                <c:pt idx="1856">
                  <c:v>104.36833333333334</c:v>
                </c:pt>
                <c:pt idx="1857">
                  <c:v>104.37501666666662</c:v>
                </c:pt>
                <c:pt idx="1858">
                  <c:v>104.38333333333333</c:v>
                </c:pt>
                <c:pt idx="1859">
                  <c:v>104.39166666666677</c:v>
                </c:pt>
                <c:pt idx="1860">
                  <c:v>104.40000000000009</c:v>
                </c:pt>
                <c:pt idx="1861">
                  <c:v>104.40668333333338</c:v>
                </c:pt>
                <c:pt idx="1862">
                  <c:v>104.41500000000008</c:v>
                </c:pt>
                <c:pt idx="1863">
                  <c:v>104.42666666666673</c:v>
                </c:pt>
                <c:pt idx="1864">
                  <c:v>104.43500000000006</c:v>
                </c:pt>
                <c:pt idx="1865">
                  <c:v>104.44333333333338</c:v>
                </c:pt>
                <c:pt idx="1866">
                  <c:v>104.45166666666671</c:v>
                </c:pt>
                <c:pt idx="1867">
                  <c:v>104.45835</c:v>
                </c:pt>
                <c:pt idx="1868">
                  <c:v>104.4666666666667</c:v>
                </c:pt>
                <c:pt idx="1869">
                  <c:v>104.47500000000002</c:v>
                </c:pt>
                <c:pt idx="1870">
                  <c:v>104.48333333333335</c:v>
                </c:pt>
                <c:pt idx="1871">
                  <c:v>104.4916833333333</c:v>
                </c:pt>
                <c:pt idx="1872">
                  <c:v>104.49833333333345</c:v>
                </c:pt>
                <c:pt idx="1873">
                  <c:v>104.50999999999999</c:v>
                </c:pt>
                <c:pt idx="1874">
                  <c:v>104.51833333333332</c:v>
                </c:pt>
                <c:pt idx="1875">
                  <c:v>104.52666666666664</c:v>
                </c:pt>
                <c:pt idx="1876">
                  <c:v>104.53499999999997</c:v>
                </c:pt>
                <c:pt idx="1877">
                  <c:v>104.54333333333341</c:v>
                </c:pt>
                <c:pt idx="1878">
                  <c:v>104.55000000000007</c:v>
                </c:pt>
                <c:pt idx="1879">
                  <c:v>104.55833333333339</c:v>
                </c:pt>
                <c:pt idx="1880">
                  <c:v>104.56666666666672</c:v>
                </c:pt>
                <c:pt idx="1881">
                  <c:v>104.57500000000005</c:v>
                </c:pt>
                <c:pt idx="1882">
                  <c:v>104.58166666666671</c:v>
                </c:pt>
                <c:pt idx="1883">
                  <c:v>104.59001666666666</c:v>
                </c:pt>
                <c:pt idx="1884">
                  <c:v>104.60166666666669</c:v>
                </c:pt>
                <c:pt idx="1885">
                  <c:v>104.61001666666675</c:v>
                </c:pt>
                <c:pt idx="1886">
                  <c:v>104.61835000000008</c:v>
                </c:pt>
                <c:pt idx="1887">
                  <c:v>104.62666666666667</c:v>
                </c:pt>
                <c:pt idx="1888">
                  <c:v>104.63333333333333</c:v>
                </c:pt>
                <c:pt idx="1889">
                  <c:v>104.64168333333328</c:v>
                </c:pt>
                <c:pt idx="1890">
                  <c:v>104.6500166666666</c:v>
                </c:pt>
                <c:pt idx="1891">
                  <c:v>104.65833333333342</c:v>
                </c:pt>
                <c:pt idx="1892">
                  <c:v>104.66500000000008</c:v>
                </c:pt>
                <c:pt idx="1893">
                  <c:v>104.67335000000003</c:v>
                </c:pt>
                <c:pt idx="1894">
                  <c:v>104.6850166666668</c:v>
                </c:pt>
                <c:pt idx="1895">
                  <c:v>104.69335000000012</c:v>
                </c:pt>
                <c:pt idx="1896">
                  <c:v>104.70166666666671</c:v>
                </c:pt>
                <c:pt idx="1897">
                  <c:v>104.71000000000004</c:v>
                </c:pt>
                <c:pt idx="1898">
                  <c:v>104.7166666666667</c:v>
                </c:pt>
                <c:pt idx="1899">
                  <c:v>104.72500000000002</c:v>
                </c:pt>
                <c:pt idx="1900">
                  <c:v>104.73333333333335</c:v>
                </c:pt>
                <c:pt idx="1901">
                  <c:v>104.74166666666667</c:v>
                </c:pt>
                <c:pt idx="1902">
                  <c:v>104.75</c:v>
                </c:pt>
                <c:pt idx="1903">
                  <c:v>104.7566833333334</c:v>
                </c:pt>
                <c:pt idx="1904">
                  <c:v>104.7650000000001</c:v>
                </c:pt>
                <c:pt idx="1905">
                  <c:v>104.77666666666664</c:v>
                </c:pt>
                <c:pt idx="1906">
                  <c:v>104.78501666666671</c:v>
                </c:pt>
                <c:pt idx="1907">
                  <c:v>104.79333333333341</c:v>
                </c:pt>
                <c:pt idx="1908">
                  <c:v>104.80166666666673</c:v>
                </c:pt>
                <c:pt idx="1909">
                  <c:v>104.80835000000002</c:v>
                </c:pt>
                <c:pt idx="1910">
                  <c:v>104.81666666666672</c:v>
                </c:pt>
                <c:pt idx="1911">
                  <c:v>104.82500000000005</c:v>
                </c:pt>
                <c:pt idx="1912">
                  <c:v>104.83333333333337</c:v>
                </c:pt>
                <c:pt idx="1913">
                  <c:v>104.84001666666666</c:v>
                </c:pt>
                <c:pt idx="1914">
                  <c:v>104.84833333333336</c:v>
                </c:pt>
                <c:pt idx="1915">
                  <c:v>104.86000000000001</c:v>
                </c:pt>
                <c:pt idx="1916">
                  <c:v>104.86833333333334</c:v>
                </c:pt>
                <c:pt idx="1917">
                  <c:v>104.87666666666667</c:v>
                </c:pt>
                <c:pt idx="1918">
                  <c:v>104.88501666666673</c:v>
                </c:pt>
                <c:pt idx="1919">
                  <c:v>104.89168333333328</c:v>
                </c:pt>
                <c:pt idx="1920">
                  <c:v>104.90000000000009</c:v>
                </c:pt>
                <c:pt idx="1921">
                  <c:v>104.90833333333342</c:v>
                </c:pt>
                <c:pt idx="1922">
                  <c:v>104.91666666666674</c:v>
                </c:pt>
                <c:pt idx="1923">
                  <c:v>104.92500000000007</c:v>
                </c:pt>
                <c:pt idx="1924">
                  <c:v>104.93166666666673</c:v>
                </c:pt>
                <c:pt idx="1925">
                  <c:v>104.94333333333338</c:v>
                </c:pt>
                <c:pt idx="1926">
                  <c:v>104.95166666666671</c:v>
                </c:pt>
                <c:pt idx="1927">
                  <c:v>104.96000000000004</c:v>
                </c:pt>
                <c:pt idx="1928">
                  <c:v>104.96833333333336</c:v>
                </c:pt>
                <c:pt idx="1929">
                  <c:v>104.97668333333343</c:v>
                </c:pt>
                <c:pt idx="1930">
                  <c:v>104.98333333333335</c:v>
                </c:pt>
                <c:pt idx="1931">
                  <c:v>104.99166666666667</c:v>
                </c:pt>
                <c:pt idx="1932">
                  <c:v>105</c:v>
                </c:pt>
                <c:pt idx="1933">
                  <c:v>105.00834999999995</c:v>
                </c:pt>
                <c:pt idx="1934">
                  <c:v>105.01501666666672</c:v>
                </c:pt>
                <c:pt idx="1935">
                  <c:v>105.02333333333343</c:v>
                </c:pt>
                <c:pt idx="1936">
                  <c:v>105.03499999999997</c:v>
                </c:pt>
                <c:pt idx="1937">
                  <c:v>105.04333333333341</c:v>
                </c:pt>
                <c:pt idx="1938">
                  <c:v>105.05166666666673</c:v>
                </c:pt>
                <c:pt idx="1939">
                  <c:v>105.06000000000006</c:v>
                </c:pt>
                <c:pt idx="1940">
                  <c:v>105.06666666666672</c:v>
                </c:pt>
                <c:pt idx="1941">
                  <c:v>105.07500000000005</c:v>
                </c:pt>
                <c:pt idx="1942">
                  <c:v>105.08333333333337</c:v>
                </c:pt>
                <c:pt idx="1943">
                  <c:v>105.0916666666667</c:v>
                </c:pt>
                <c:pt idx="1944">
                  <c:v>105.09833333333336</c:v>
                </c:pt>
                <c:pt idx="1945">
                  <c:v>105.10666666666668</c:v>
                </c:pt>
                <c:pt idx="1946">
                  <c:v>105.11835000000008</c:v>
                </c:pt>
                <c:pt idx="1947">
                  <c:v>105.12666666666667</c:v>
                </c:pt>
                <c:pt idx="1948">
                  <c:v>105.13499999999999</c:v>
                </c:pt>
                <c:pt idx="1949">
                  <c:v>105.14335000000005</c:v>
                </c:pt>
                <c:pt idx="1950">
                  <c:v>105.15000000000009</c:v>
                </c:pt>
                <c:pt idx="1951">
                  <c:v>105.15833333333342</c:v>
                </c:pt>
                <c:pt idx="1952">
                  <c:v>105.16666666666674</c:v>
                </c:pt>
                <c:pt idx="1953">
                  <c:v>105.17500000000007</c:v>
                </c:pt>
                <c:pt idx="1954">
                  <c:v>105.18333333333339</c:v>
                </c:pt>
                <c:pt idx="1955">
                  <c:v>105.19000000000005</c:v>
                </c:pt>
                <c:pt idx="1956">
                  <c:v>105.20166666666671</c:v>
                </c:pt>
                <c:pt idx="1957">
                  <c:v>105.21000000000004</c:v>
                </c:pt>
                <c:pt idx="1958">
                  <c:v>105.21833333333336</c:v>
                </c:pt>
                <c:pt idx="1959">
                  <c:v>105.22666666666669</c:v>
                </c:pt>
                <c:pt idx="1960">
                  <c:v>105.23500000000001</c:v>
                </c:pt>
                <c:pt idx="1961">
                  <c:v>105.24166666666667</c:v>
                </c:pt>
                <c:pt idx="1962">
                  <c:v>105.25</c:v>
                </c:pt>
                <c:pt idx="1963">
                  <c:v>105.25833333333333</c:v>
                </c:pt>
                <c:pt idx="1964">
                  <c:v>105.26666666666677</c:v>
                </c:pt>
                <c:pt idx="1965">
                  <c:v>105.27333333333343</c:v>
                </c:pt>
                <c:pt idx="1966">
                  <c:v>105.28166666666675</c:v>
                </c:pt>
                <c:pt idx="1967">
                  <c:v>105.29333333333341</c:v>
                </c:pt>
                <c:pt idx="1968">
                  <c:v>105.30166666666673</c:v>
                </c:pt>
                <c:pt idx="1969">
                  <c:v>105.31000000000006</c:v>
                </c:pt>
                <c:pt idx="1970">
                  <c:v>105.31833333333338</c:v>
                </c:pt>
                <c:pt idx="1971">
                  <c:v>105.32500000000005</c:v>
                </c:pt>
                <c:pt idx="1972">
                  <c:v>105.33333333333337</c:v>
                </c:pt>
                <c:pt idx="1973">
                  <c:v>105.3416666666667</c:v>
                </c:pt>
                <c:pt idx="1974">
                  <c:v>105.35000000000002</c:v>
                </c:pt>
                <c:pt idx="1975">
                  <c:v>105.35668333333331</c:v>
                </c:pt>
                <c:pt idx="1976">
                  <c:v>105.36500000000012</c:v>
                </c:pt>
                <c:pt idx="1977">
                  <c:v>105.37666666666667</c:v>
                </c:pt>
                <c:pt idx="1978">
                  <c:v>105.38499999999999</c:v>
                </c:pt>
                <c:pt idx="1979">
                  <c:v>105.39333333333332</c:v>
                </c:pt>
                <c:pt idx="1980">
                  <c:v>105.40166666666664</c:v>
                </c:pt>
                <c:pt idx="1981">
                  <c:v>105.40833333333342</c:v>
                </c:pt>
                <c:pt idx="1982">
                  <c:v>105.41666666666674</c:v>
                </c:pt>
                <c:pt idx="1983">
                  <c:v>105.42500000000007</c:v>
                </c:pt>
                <c:pt idx="1984">
                  <c:v>105.43333333333339</c:v>
                </c:pt>
                <c:pt idx="1985">
                  <c:v>105.44168333333334</c:v>
                </c:pt>
                <c:pt idx="1986">
                  <c:v>105.44835</c:v>
                </c:pt>
                <c:pt idx="1987">
                  <c:v>105.45666666666671</c:v>
                </c:pt>
                <c:pt idx="1988">
                  <c:v>105.46833333333336</c:v>
                </c:pt>
                <c:pt idx="1989">
                  <c:v>105.47666666666669</c:v>
                </c:pt>
                <c:pt idx="1990">
                  <c:v>105.48500000000001</c:v>
                </c:pt>
                <c:pt idx="1991">
                  <c:v>105.49333333333334</c:v>
                </c:pt>
                <c:pt idx="1992">
                  <c:v>105.5</c:v>
                </c:pt>
                <c:pt idx="1993">
                  <c:v>105.50833333333333</c:v>
                </c:pt>
                <c:pt idx="1994">
                  <c:v>105.51666666666677</c:v>
                </c:pt>
                <c:pt idx="1995">
                  <c:v>105.52500000000009</c:v>
                </c:pt>
                <c:pt idx="1996">
                  <c:v>105.53166666666675</c:v>
                </c:pt>
                <c:pt idx="1997">
                  <c:v>105.54000000000008</c:v>
                </c:pt>
                <c:pt idx="1998">
                  <c:v>105.55166666666673</c:v>
                </c:pt>
                <c:pt idx="1999">
                  <c:v>105.56000000000006</c:v>
                </c:pt>
                <c:pt idx="2000">
                  <c:v>105.56833333333338</c:v>
                </c:pt>
                <c:pt idx="2001">
                  <c:v>105.57666666666671</c:v>
                </c:pt>
                <c:pt idx="2002">
                  <c:v>105.58333333333337</c:v>
                </c:pt>
                <c:pt idx="2003">
                  <c:v>105.5916666666667</c:v>
                </c:pt>
                <c:pt idx="2004">
                  <c:v>105.60333333333335</c:v>
                </c:pt>
                <c:pt idx="2005">
                  <c:v>105.61166666666668</c:v>
                </c:pt>
                <c:pt idx="2006">
                  <c:v>105.62</c:v>
                </c:pt>
                <c:pt idx="2007">
                  <c:v>105.62835000000007</c:v>
                </c:pt>
                <c:pt idx="2008">
                  <c:v>105.63499999999999</c:v>
                </c:pt>
                <c:pt idx="2009">
                  <c:v>105.64333333333332</c:v>
                </c:pt>
                <c:pt idx="2010">
                  <c:v>105.65168333333338</c:v>
                </c:pt>
                <c:pt idx="2011">
                  <c:v>105.65999999999997</c:v>
                </c:pt>
                <c:pt idx="2012">
                  <c:v>105.66833333333341</c:v>
                </c:pt>
                <c:pt idx="2013">
                  <c:v>105.67501666666669</c:v>
                </c:pt>
                <c:pt idx="2014">
                  <c:v>105.68666666666661</c:v>
                </c:pt>
                <c:pt idx="2015">
                  <c:v>105.69500000000005</c:v>
                </c:pt>
                <c:pt idx="2016">
                  <c:v>105.70333333333338</c:v>
                </c:pt>
                <c:pt idx="2017">
                  <c:v>105.71168333333344</c:v>
                </c:pt>
                <c:pt idx="2018">
                  <c:v>105.72000000000003</c:v>
                </c:pt>
                <c:pt idx="2019">
                  <c:v>105.72666666666669</c:v>
                </c:pt>
                <c:pt idx="2020">
                  <c:v>105.73500000000001</c:v>
                </c:pt>
                <c:pt idx="2021">
                  <c:v>105.74333333333334</c:v>
                </c:pt>
                <c:pt idx="2022">
                  <c:v>105.75166666666667</c:v>
                </c:pt>
                <c:pt idx="2023">
                  <c:v>105.75833333333333</c:v>
                </c:pt>
                <c:pt idx="2024">
                  <c:v>105.76666666666677</c:v>
                </c:pt>
                <c:pt idx="2025">
                  <c:v>105.77833333333331</c:v>
                </c:pt>
                <c:pt idx="2026">
                  <c:v>105.78666666666663</c:v>
                </c:pt>
                <c:pt idx="2027">
                  <c:v>105.79499999999996</c:v>
                </c:pt>
                <c:pt idx="2028">
                  <c:v>105.80333333333328</c:v>
                </c:pt>
                <c:pt idx="2029">
                  <c:v>105.81000000000006</c:v>
                </c:pt>
                <c:pt idx="2030">
                  <c:v>105.81833333333338</c:v>
                </c:pt>
                <c:pt idx="2031">
                  <c:v>105.82666666666671</c:v>
                </c:pt>
                <c:pt idx="2032">
                  <c:v>105.83500000000004</c:v>
                </c:pt>
                <c:pt idx="2033">
                  <c:v>105.84168333333332</c:v>
                </c:pt>
                <c:pt idx="2034">
                  <c:v>105.85000000000002</c:v>
                </c:pt>
                <c:pt idx="2035">
                  <c:v>105.86166666666668</c:v>
                </c:pt>
                <c:pt idx="2036">
                  <c:v>105.87</c:v>
                </c:pt>
                <c:pt idx="2037">
                  <c:v>105.87835000000007</c:v>
                </c:pt>
                <c:pt idx="2038">
                  <c:v>105.88668333333339</c:v>
                </c:pt>
                <c:pt idx="2039">
                  <c:v>105.89333333333332</c:v>
                </c:pt>
                <c:pt idx="2040">
                  <c:v>105.90166666666664</c:v>
                </c:pt>
                <c:pt idx="2041">
                  <c:v>105.91001666666671</c:v>
                </c:pt>
                <c:pt idx="2042">
                  <c:v>105.91835000000003</c:v>
                </c:pt>
                <c:pt idx="2043">
                  <c:v>105.92666666666673</c:v>
                </c:pt>
                <c:pt idx="2044">
                  <c:v>105.93333333333339</c:v>
                </c:pt>
                <c:pt idx="2045">
                  <c:v>105.94501666666667</c:v>
                </c:pt>
                <c:pt idx="2046">
                  <c:v>105.95333333333338</c:v>
                </c:pt>
                <c:pt idx="2047">
                  <c:v>105.9616666666667</c:v>
                </c:pt>
                <c:pt idx="2048">
                  <c:v>105.97000000000003</c:v>
                </c:pt>
                <c:pt idx="2049">
                  <c:v>105.97835000000009</c:v>
                </c:pt>
                <c:pt idx="2050">
                  <c:v>105.98501666666675</c:v>
                </c:pt>
                <c:pt idx="2051">
                  <c:v>105.99333333333334</c:v>
                </c:pt>
                <c:pt idx="2052">
                  <c:v>106.00166666666667</c:v>
                </c:pt>
                <c:pt idx="2053">
                  <c:v>106.00999999999999</c:v>
                </c:pt>
                <c:pt idx="2054">
                  <c:v>106.01666666666677</c:v>
                </c:pt>
                <c:pt idx="2055">
                  <c:v>106.02500000000009</c:v>
                </c:pt>
                <c:pt idx="2056">
                  <c:v>106.03666666666663</c:v>
                </c:pt>
                <c:pt idx="2057">
                  <c:v>106.04499999999996</c:v>
                </c:pt>
                <c:pt idx="2058">
                  <c:v>106.05335000000002</c:v>
                </c:pt>
                <c:pt idx="2059">
                  <c:v>106.06166666666661</c:v>
                </c:pt>
                <c:pt idx="2060">
                  <c:v>106.06833333333338</c:v>
                </c:pt>
                <c:pt idx="2061">
                  <c:v>106.07666666666671</c:v>
                </c:pt>
                <c:pt idx="2062">
                  <c:v>106.08501666666677</c:v>
                </c:pt>
                <c:pt idx="2063">
                  <c:v>106.09333333333336</c:v>
                </c:pt>
                <c:pt idx="2064">
                  <c:v>106.10000000000002</c:v>
                </c:pt>
                <c:pt idx="2065">
                  <c:v>106.10834999999997</c:v>
                </c:pt>
                <c:pt idx="2066">
                  <c:v>106.12</c:v>
                </c:pt>
                <c:pt idx="2067">
                  <c:v>106.12833333333333</c:v>
                </c:pt>
                <c:pt idx="2068">
                  <c:v>106.13666666666666</c:v>
                </c:pt>
                <c:pt idx="2069">
                  <c:v>106.14499999999998</c:v>
                </c:pt>
                <c:pt idx="2070">
                  <c:v>106.15166666666664</c:v>
                </c:pt>
                <c:pt idx="2071">
                  <c:v>106.15999999999997</c:v>
                </c:pt>
                <c:pt idx="2072">
                  <c:v>106.16833333333341</c:v>
                </c:pt>
                <c:pt idx="2073">
                  <c:v>106.17666666666673</c:v>
                </c:pt>
                <c:pt idx="2074">
                  <c:v>106.18500000000006</c:v>
                </c:pt>
                <c:pt idx="2075">
                  <c:v>106.19166666666672</c:v>
                </c:pt>
                <c:pt idx="2076">
                  <c:v>106.20335000000011</c:v>
                </c:pt>
                <c:pt idx="2077">
                  <c:v>106.2116666666667</c:v>
                </c:pt>
                <c:pt idx="2078">
                  <c:v>106.22000000000003</c:v>
                </c:pt>
                <c:pt idx="2079">
                  <c:v>106.22835000000009</c:v>
                </c:pt>
                <c:pt idx="2080">
                  <c:v>106.23666666666668</c:v>
                </c:pt>
                <c:pt idx="2081">
                  <c:v>106.24333333333334</c:v>
                </c:pt>
                <c:pt idx="2082">
                  <c:v>106.2516833333334</c:v>
                </c:pt>
                <c:pt idx="2083">
                  <c:v>106.25999999999999</c:v>
                </c:pt>
                <c:pt idx="2084">
                  <c:v>106.26833333333332</c:v>
                </c:pt>
                <c:pt idx="2085">
                  <c:v>106.2750166666666</c:v>
                </c:pt>
                <c:pt idx="2086">
                  <c:v>106.28333333333342</c:v>
                </c:pt>
                <c:pt idx="2087">
                  <c:v>106.29499999999996</c:v>
                </c:pt>
                <c:pt idx="2088">
                  <c:v>106.30333333333328</c:v>
                </c:pt>
                <c:pt idx="2089">
                  <c:v>106.31168333333335</c:v>
                </c:pt>
                <c:pt idx="2090">
                  <c:v>106.32000000000005</c:v>
                </c:pt>
                <c:pt idx="2091">
                  <c:v>106.32666666666671</c:v>
                </c:pt>
                <c:pt idx="2092">
                  <c:v>106.33500000000004</c:v>
                </c:pt>
                <c:pt idx="2093">
                  <c:v>106.34333333333336</c:v>
                </c:pt>
                <c:pt idx="2094">
                  <c:v>106.35166666666669</c:v>
                </c:pt>
                <c:pt idx="2095">
                  <c:v>106.35833333333335</c:v>
                </c:pt>
                <c:pt idx="2096">
                  <c:v>106.36666666666667</c:v>
                </c:pt>
                <c:pt idx="2097">
                  <c:v>106.37501666666662</c:v>
                </c:pt>
                <c:pt idx="2098">
                  <c:v>106.38666666666666</c:v>
                </c:pt>
                <c:pt idx="2099">
                  <c:v>106.39499999999998</c:v>
                </c:pt>
                <c:pt idx="2100">
                  <c:v>106.40333333333331</c:v>
                </c:pt>
                <c:pt idx="2101">
                  <c:v>106.41001666666671</c:v>
                </c:pt>
                <c:pt idx="2102">
                  <c:v>106.41835000000003</c:v>
                </c:pt>
                <c:pt idx="2103">
                  <c:v>106.42666666666673</c:v>
                </c:pt>
                <c:pt idx="2104">
                  <c:v>106.43500000000006</c:v>
                </c:pt>
                <c:pt idx="2105">
                  <c:v>106.44333333333338</c:v>
                </c:pt>
                <c:pt idx="2106">
                  <c:v>106.45000000000005</c:v>
                </c:pt>
                <c:pt idx="2107">
                  <c:v>106.4616666666667</c:v>
                </c:pt>
                <c:pt idx="2108">
                  <c:v>106.47000000000003</c:v>
                </c:pt>
                <c:pt idx="2109">
                  <c:v>106.47835000000009</c:v>
                </c:pt>
                <c:pt idx="2110">
                  <c:v>106.48666666666668</c:v>
                </c:pt>
                <c:pt idx="2111">
                  <c:v>106.495</c:v>
                </c:pt>
                <c:pt idx="2112">
                  <c:v>106.50166666666667</c:v>
                </c:pt>
                <c:pt idx="2113">
                  <c:v>106.51001666666673</c:v>
                </c:pt>
                <c:pt idx="2114">
                  <c:v>106.51833333333332</c:v>
                </c:pt>
                <c:pt idx="2115">
                  <c:v>106.52666666666664</c:v>
                </c:pt>
                <c:pt idx="2116">
                  <c:v>106.53333333333342</c:v>
                </c:pt>
                <c:pt idx="2117">
                  <c:v>106.54166666666674</c:v>
                </c:pt>
                <c:pt idx="2118">
                  <c:v>106.55333333333328</c:v>
                </c:pt>
                <c:pt idx="2119">
                  <c:v>106.56166666666661</c:v>
                </c:pt>
                <c:pt idx="2120">
                  <c:v>106.57000000000005</c:v>
                </c:pt>
                <c:pt idx="2121">
                  <c:v>106.57833333333338</c:v>
                </c:pt>
                <c:pt idx="2122">
                  <c:v>106.58500000000004</c:v>
                </c:pt>
                <c:pt idx="2123">
                  <c:v>106.59333333333336</c:v>
                </c:pt>
                <c:pt idx="2124">
                  <c:v>106.60166666666669</c:v>
                </c:pt>
                <c:pt idx="2125">
                  <c:v>106.61666666666667</c:v>
                </c:pt>
                <c:pt idx="2126">
                  <c:v>106.625</c:v>
                </c:pt>
                <c:pt idx="2127">
                  <c:v>106.63666666666666</c:v>
                </c:pt>
                <c:pt idx="2128">
                  <c:v>106.64499999999998</c:v>
                </c:pt>
                <c:pt idx="2129">
                  <c:v>106.65333333333331</c:v>
                </c:pt>
                <c:pt idx="2130">
                  <c:v>106.66166666666663</c:v>
                </c:pt>
                <c:pt idx="2131">
                  <c:v>106.67666666666673</c:v>
                </c:pt>
                <c:pt idx="2132">
                  <c:v>106.68500000000006</c:v>
                </c:pt>
                <c:pt idx="2133">
                  <c:v>106.69333333333338</c:v>
                </c:pt>
                <c:pt idx="2134">
                  <c:v>106.70166666666671</c:v>
                </c:pt>
                <c:pt idx="2135">
                  <c:v>106.70833333333337</c:v>
                </c:pt>
                <c:pt idx="2136">
                  <c:v>106.72000000000003</c:v>
                </c:pt>
                <c:pt idx="2137">
                  <c:v>106.72833333333335</c:v>
                </c:pt>
                <c:pt idx="2138">
                  <c:v>106.73666666666668</c:v>
                </c:pt>
                <c:pt idx="2139">
                  <c:v>106.745</c:v>
                </c:pt>
                <c:pt idx="2140">
                  <c:v>106.75333333333333</c:v>
                </c:pt>
                <c:pt idx="2141">
                  <c:v>106.75999999999999</c:v>
                </c:pt>
                <c:pt idx="2142">
                  <c:v>106.76833333333332</c:v>
                </c:pt>
                <c:pt idx="2143">
                  <c:v>106.77666666666664</c:v>
                </c:pt>
                <c:pt idx="2144">
                  <c:v>106.78499999999997</c:v>
                </c:pt>
                <c:pt idx="2145">
                  <c:v>106.79166666666674</c:v>
                </c:pt>
                <c:pt idx="2146">
                  <c:v>106.80000000000007</c:v>
                </c:pt>
                <c:pt idx="2147">
                  <c:v>106.81166666666661</c:v>
                </c:pt>
                <c:pt idx="2148">
                  <c:v>106.81666666666672</c:v>
                </c:pt>
                <c:pt idx="2149">
                  <c:v>106.82835000000011</c:v>
                </c:pt>
                <c:pt idx="2150">
                  <c:v>106.8366666666667</c:v>
                </c:pt>
                <c:pt idx="2151">
                  <c:v>106.84333333333336</c:v>
                </c:pt>
                <c:pt idx="2152">
                  <c:v>106.85168333333343</c:v>
                </c:pt>
                <c:pt idx="2153">
                  <c:v>106.86000000000001</c:v>
                </c:pt>
                <c:pt idx="2154">
                  <c:v>106.86833333333334</c:v>
                </c:pt>
                <c:pt idx="2155">
                  <c:v>106.87666666666667</c:v>
                </c:pt>
                <c:pt idx="2156">
                  <c:v>106.88333333333333</c:v>
                </c:pt>
                <c:pt idx="2157">
                  <c:v>106.89499999999998</c:v>
                </c:pt>
                <c:pt idx="2158">
                  <c:v>106.90333333333331</c:v>
                </c:pt>
                <c:pt idx="2159">
                  <c:v>106.91168333333337</c:v>
                </c:pt>
                <c:pt idx="2160">
                  <c:v>106.91999999999996</c:v>
                </c:pt>
                <c:pt idx="2161">
                  <c:v>106.92833333333328</c:v>
                </c:pt>
                <c:pt idx="2162">
                  <c:v>106.93500000000006</c:v>
                </c:pt>
                <c:pt idx="2163">
                  <c:v>106.95166666666671</c:v>
                </c:pt>
                <c:pt idx="2164">
                  <c:v>106.96000000000004</c:v>
                </c:pt>
                <c:pt idx="2165">
                  <c:v>106.9666666666667</c:v>
                </c:pt>
                <c:pt idx="2166">
                  <c:v>106.97500000000002</c:v>
                </c:pt>
                <c:pt idx="2167">
                  <c:v>106.98666666666668</c:v>
                </c:pt>
                <c:pt idx="2168">
                  <c:v>106.995</c:v>
                </c:pt>
                <c:pt idx="2169">
                  <c:v>107.00333333333333</c:v>
                </c:pt>
                <c:pt idx="2170">
                  <c:v>107.01168333333339</c:v>
                </c:pt>
                <c:pt idx="2171">
                  <c:v>107.01833333333332</c:v>
                </c:pt>
                <c:pt idx="2172">
                  <c:v>107.02666666666664</c:v>
                </c:pt>
                <c:pt idx="2173">
                  <c:v>107.03499999999997</c:v>
                </c:pt>
                <c:pt idx="2174">
                  <c:v>107.04335000000003</c:v>
                </c:pt>
                <c:pt idx="2175">
                  <c:v>107.05000000000007</c:v>
                </c:pt>
                <c:pt idx="2176">
                  <c:v>107.05833333333339</c:v>
                </c:pt>
                <c:pt idx="2177">
                  <c:v>107.07000000000005</c:v>
                </c:pt>
                <c:pt idx="2178">
                  <c:v>107.07835000000011</c:v>
                </c:pt>
                <c:pt idx="2179">
                  <c:v>107.08668333333344</c:v>
                </c:pt>
                <c:pt idx="2180">
                  <c:v>107.09500000000003</c:v>
                </c:pt>
                <c:pt idx="2181">
                  <c:v>107.10166666666669</c:v>
                </c:pt>
                <c:pt idx="2182">
                  <c:v>107.10668333333331</c:v>
                </c:pt>
                <c:pt idx="2183">
                  <c:v>107.11835000000008</c:v>
                </c:pt>
                <c:pt idx="2184">
                  <c:v>107.12666666666667</c:v>
                </c:pt>
                <c:pt idx="2185">
                  <c:v>107.13499999999999</c:v>
                </c:pt>
                <c:pt idx="2186">
                  <c:v>107.14168333333328</c:v>
                </c:pt>
                <c:pt idx="2187">
                  <c:v>107.15333333333331</c:v>
                </c:pt>
                <c:pt idx="2188">
                  <c:v>107.16166666666663</c:v>
                </c:pt>
                <c:pt idx="2189">
                  <c:v>107.16999999999996</c:v>
                </c:pt>
                <c:pt idx="2190">
                  <c:v>107.17835000000002</c:v>
                </c:pt>
                <c:pt idx="2191">
                  <c:v>107.18168333333335</c:v>
                </c:pt>
                <c:pt idx="2192">
                  <c:v>107.19333333333338</c:v>
                </c:pt>
                <c:pt idx="2193">
                  <c:v>107.20166666666671</c:v>
                </c:pt>
                <c:pt idx="2194">
                  <c:v>107.21000000000004</c:v>
                </c:pt>
                <c:pt idx="2195">
                  <c:v>107.21833333333336</c:v>
                </c:pt>
                <c:pt idx="2196">
                  <c:v>107.22500000000002</c:v>
                </c:pt>
                <c:pt idx="2197">
                  <c:v>107.23333333333335</c:v>
                </c:pt>
                <c:pt idx="2198">
                  <c:v>107.245</c:v>
                </c:pt>
                <c:pt idx="2199">
                  <c:v>107.25333333333333</c:v>
                </c:pt>
                <c:pt idx="2200">
                  <c:v>107.26166666666666</c:v>
                </c:pt>
                <c:pt idx="2201">
                  <c:v>107.26999999999998</c:v>
                </c:pt>
                <c:pt idx="2202">
                  <c:v>107.27668333333338</c:v>
                </c:pt>
                <c:pt idx="2203">
                  <c:v>107.28499999999997</c:v>
                </c:pt>
                <c:pt idx="2204">
                  <c:v>107.30166666666673</c:v>
                </c:pt>
                <c:pt idx="2205">
                  <c:v>107.30833333333339</c:v>
                </c:pt>
                <c:pt idx="2206">
                  <c:v>107.31666666666672</c:v>
                </c:pt>
                <c:pt idx="2207">
                  <c:v>107.32833333333338</c:v>
                </c:pt>
                <c:pt idx="2208">
                  <c:v>107.3366666666667</c:v>
                </c:pt>
                <c:pt idx="2209">
                  <c:v>107.34501666666677</c:v>
                </c:pt>
                <c:pt idx="2210">
                  <c:v>107.35333333333335</c:v>
                </c:pt>
                <c:pt idx="2211">
                  <c:v>107.36166666666668</c:v>
                </c:pt>
                <c:pt idx="2212">
                  <c:v>107.36833333333334</c:v>
                </c:pt>
                <c:pt idx="2213">
                  <c:v>107.3766833333334</c:v>
                </c:pt>
                <c:pt idx="2214">
                  <c:v>107.38501666666673</c:v>
                </c:pt>
                <c:pt idx="2215">
                  <c:v>107.39333333333332</c:v>
                </c:pt>
                <c:pt idx="2216">
                  <c:v>107.40000000000009</c:v>
                </c:pt>
                <c:pt idx="2217">
                  <c:v>107.40835000000004</c:v>
                </c:pt>
                <c:pt idx="2218">
                  <c:v>107.41999999999996</c:v>
                </c:pt>
                <c:pt idx="2219">
                  <c:v>107.42833333333328</c:v>
                </c:pt>
                <c:pt idx="2220">
                  <c:v>107.43666666666661</c:v>
                </c:pt>
                <c:pt idx="2221">
                  <c:v>107.44500000000005</c:v>
                </c:pt>
                <c:pt idx="2222">
                  <c:v>107.45168333333345</c:v>
                </c:pt>
                <c:pt idx="2223">
                  <c:v>107.46000000000004</c:v>
                </c:pt>
                <c:pt idx="2224">
                  <c:v>107.46833333333336</c:v>
                </c:pt>
                <c:pt idx="2225">
                  <c:v>107.47668333333343</c:v>
                </c:pt>
                <c:pt idx="2226">
                  <c:v>107.48333333333335</c:v>
                </c:pt>
                <c:pt idx="2227">
                  <c:v>107.49166666666667</c:v>
                </c:pt>
                <c:pt idx="2228">
                  <c:v>107.50333333333333</c:v>
                </c:pt>
                <c:pt idx="2229">
                  <c:v>107.50833333333333</c:v>
                </c:pt>
                <c:pt idx="2230">
                  <c:v>107.51999999999998</c:v>
                </c:pt>
                <c:pt idx="2231">
                  <c:v>107.52833333333331</c:v>
                </c:pt>
                <c:pt idx="2232">
                  <c:v>107.53499999999997</c:v>
                </c:pt>
                <c:pt idx="2233">
                  <c:v>107.54333333333341</c:v>
                </c:pt>
                <c:pt idx="2234">
                  <c:v>107.55166666666673</c:v>
                </c:pt>
                <c:pt idx="2235">
                  <c:v>107.56000000000006</c:v>
                </c:pt>
                <c:pt idx="2236">
                  <c:v>107.56833333333338</c:v>
                </c:pt>
                <c:pt idx="2237">
                  <c:v>107.57500000000005</c:v>
                </c:pt>
                <c:pt idx="2238">
                  <c:v>107.5866666666667</c:v>
                </c:pt>
                <c:pt idx="2239">
                  <c:v>107.59500000000003</c:v>
                </c:pt>
                <c:pt idx="2240">
                  <c:v>107.60333333333335</c:v>
                </c:pt>
                <c:pt idx="2241">
                  <c:v>107.61166666666668</c:v>
                </c:pt>
                <c:pt idx="2242">
                  <c:v>107.62</c:v>
                </c:pt>
                <c:pt idx="2243">
                  <c:v>107.62666666666667</c:v>
                </c:pt>
                <c:pt idx="2244">
                  <c:v>107.64333333333332</c:v>
                </c:pt>
                <c:pt idx="2245">
                  <c:v>107.65166666666664</c:v>
                </c:pt>
                <c:pt idx="2246">
                  <c:v>107.66333333333341</c:v>
                </c:pt>
                <c:pt idx="2247">
                  <c:v>107.67833333333328</c:v>
                </c:pt>
                <c:pt idx="2248">
                  <c:v>107.69500000000005</c:v>
                </c:pt>
                <c:pt idx="2249">
                  <c:v>107.70333333333338</c:v>
                </c:pt>
                <c:pt idx="2250">
                  <c:v>107.71001666666677</c:v>
                </c:pt>
                <c:pt idx="2251">
                  <c:v>107.71833333333336</c:v>
                </c:pt>
                <c:pt idx="2252">
                  <c:v>107.72666666666669</c:v>
                </c:pt>
                <c:pt idx="2253">
                  <c:v>107.73500000000001</c:v>
                </c:pt>
                <c:pt idx="2254">
                  <c:v>107.75001666666662</c:v>
                </c:pt>
                <c:pt idx="2255">
                  <c:v>107.76166666666666</c:v>
                </c:pt>
                <c:pt idx="2256">
                  <c:v>107.76999999999998</c:v>
                </c:pt>
                <c:pt idx="2257">
                  <c:v>107.77833333333331</c:v>
                </c:pt>
                <c:pt idx="2258">
                  <c:v>107.78666666666663</c:v>
                </c:pt>
                <c:pt idx="2259">
                  <c:v>107.79333333333341</c:v>
                </c:pt>
                <c:pt idx="2260">
                  <c:v>107.80166666666673</c:v>
                </c:pt>
                <c:pt idx="2261">
                  <c:v>107.80668333333335</c:v>
                </c:pt>
                <c:pt idx="2262">
                  <c:v>107.81835000000012</c:v>
                </c:pt>
                <c:pt idx="2263">
                  <c:v>107.82666666666671</c:v>
                </c:pt>
                <c:pt idx="2264">
                  <c:v>107.83333333333337</c:v>
                </c:pt>
                <c:pt idx="2265">
                  <c:v>107.84500000000003</c:v>
                </c:pt>
                <c:pt idx="2266">
                  <c:v>107.85335000000009</c:v>
                </c:pt>
                <c:pt idx="2267">
                  <c:v>107.86166666666668</c:v>
                </c:pt>
                <c:pt idx="2268">
                  <c:v>107.87</c:v>
                </c:pt>
                <c:pt idx="2269">
                  <c:v>107.87833333333333</c:v>
                </c:pt>
                <c:pt idx="2270">
                  <c:v>107.88499999999999</c:v>
                </c:pt>
                <c:pt idx="2271">
                  <c:v>107.89333333333332</c:v>
                </c:pt>
                <c:pt idx="2272">
                  <c:v>107.90166666666664</c:v>
                </c:pt>
                <c:pt idx="2273">
                  <c:v>107.90999999999997</c:v>
                </c:pt>
                <c:pt idx="2274">
                  <c:v>107.91666666666674</c:v>
                </c:pt>
                <c:pt idx="2275">
                  <c:v>107.93666666666661</c:v>
                </c:pt>
                <c:pt idx="2276">
                  <c:v>107.9616666666667</c:v>
                </c:pt>
                <c:pt idx="2277">
                  <c:v>107.96833333333336</c:v>
                </c:pt>
                <c:pt idx="2278">
                  <c:v>107.97668333333343</c:v>
                </c:pt>
                <c:pt idx="2279">
                  <c:v>107.98500000000001</c:v>
                </c:pt>
                <c:pt idx="2280">
                  <c:v>107.99333333333334</c:v>
                </c:pt>
                <c:pt idx="2281">
                  <c:v>108</c:v>
                </c:pt>
                <c:pt idx="2282">
                  <c:v>108.00833333333333</c:v>
                </c:pt>
                <c:pt idx="2283">
                  <c:v>108.01999999999998</c:v>
                </c:pt>
                <c:pt idx="2284">
                  <c:v>108.02833333333331</c:v>
                </c:pt>
                <c:pt idx="2285">
                  <c:v>108.03333333333342</c:v>
                </c:pt>
                <c:pt idx="2286">
                  <c:v>108.04499999999996</c:v>
                </c:pt>
                <c:pt idx="2287">
                  <c:v>108.05166666666673</c:v>
                </c:pt>
                <c:pt idx="2288">
                  <c:v>108.06000000000006</c:v>
                </c:pt>
                <c:pt idx="2289">
                  <c:v>108.06833333333338</c:v>
                </c:pt>
                <c:pt idx="2290">
                  <c:v>108.07666666666671</c:v>
                </c:pt>
                <c:pt idx="2291">
                  <c:v>108.08500000000004</c:v>
                </c:pt>
                <c:pt idx="2292">
                  <c:v>108.0916666666667</c:v>
                </c:pt>
                <c:pt idx="2293">
                  <c:v>108.10000000000002</c:v>
                </c:pt>
                <c:pt idx="2294">
                  <c:v>108.11166666666668</c:v>
                </c:pt>
                <c:pt idx="2295">
                  <c:v>108.11666666666667</c:v>
                </c:pt>
                <c:pt idx="2296">
                  <c:v>108.12833333333333</c:v>
                </c:pt>
                <c:pt idx="2297">
                  <c:v>108.13666666666666</c:v>
                </c:pt>
                <c:pt idx="2298">
                  <c:v>108.14333333333332</c:v>
                </c:pt>
                <c:pt idx="2299">
                  <c:v>108.15166666666664</c:v>
                </c:pt>
                <c:pt idx="2300">
                  <c:v>108.15999999999997</c:v>
                </c:pt>
                <c:pt idx="2301">
                  <c:v>108.16333333333341</c:v>
                </c:pt>
                <c:pt idx="2302">
                  <c:v>108.17166666666674</c:v>
                </c:pt>
                <c:pt idx="2303">
                  <c:v>108.18333333333339</c:v>
                </c:pt>
                <c:pt idx="2304">
                  <c:v>108.20333333333338</c:v>
                </c:pt>
                <c:pt idx="2305">
                  <c:v>108.2116666666667</c:v>
                </c:pt>
                <c:pt idx="2306">
                  <c:v>108.22000000000003</c:v>
                </c:pt>
                <c:pt idx="2307">
                  <c:v>108.22666666666669</c:v>
                </c:pt>
                <c:pt idx="2308">
                  <c:v>108.23500000000001</c:v>
                </c:pt>
                <c:pt idx="2309">
                  <c:v>108.24333333333334</c:v>
                </c:pt>
                <c:pt idx="2310">
                  <c:v>108.25166666666667</c:v>
                </c:pt>
                <c:pt idx="2311">
                  <c:v>108.25999999999999</c:v>
                </c:pt>
                <c:pt idx="2312">
                  <c:v>108.26666666666677</c:v>
                </c:pt>
                <c:pt idx="2313">
                  <c:v>108.27833333333331</c:v>
                </c:pt>
                <c:pt idx="2314">
                  <c:v>108.28666666666663</c:v>
                </c:pt>
                <c:pt idx="2315">
                  <c:v>108.29499999999996</c:v>
                </c:pt>
                <c:pt idx="2316">
                  <c:v>108.30333333333328</c:v>
                </c:pt>
                <c:pt idx="2317">
                  <c:v>108.31166666666661</c:v>
                </c:pt>
                <c:pt idx="2318">
                  <c:v>108.31833333333338</c:v>
                </c:pt>
                <c:pt idx="2319">
                  <c:v>108.32666666666671</c:v>
                </c:pt>
                <c:pt idx="2320">
                  <c:v>108.33500000000004</c:v>
                </c:pt>
                <c:pt idx="2321">
                  <c:v>108.34333333333336</c:v>
                </c:pt>
                <c:pt idx="2322">
                  <c:v>108.35000000000002</c:v>
                </c:pt>
                <c:pt idx="2323">
                  <c:v>108.35834999999997</c:v>
                </c:pt>
                <c:pt idx="2324">
                  <c:v>108.37</c:v>
                </c:pt>
                <c:pt idx="2325">
                  <c:v>108.37835000000007</c:v>
                </c:pt>
                <c:pt idx="2326">
                  <c:v>108.38668333333339</c:v>
                </c:pt>
                <c:pt idx="2327">
                  <c:v>108.39499999999998</c:v>
                </c:pt>
                <c:pt idx="2328">
                  <c:v>108.40166666666664</c:v>
                </c:pt>
                <c:pt idx="2329">
                  <c:v>108.41001666666671</c:v>
                </c:pt>
                <c:pt idx="2330">
                  <c:v>108.41835000000003</c:v>
                </c:pt>
                <c:pt idx="2331">
                  <c:v>108.42666666666673</c:v>
                </c:pt>
                <c:pt idx="2332">
                  <c:v>108.43333333333339</c:v>
                </c:pt>
                <c:pt idx="2333">
                  <c:v>108.44168333333334</c:v>
                </c:pt>
                <c:pt idx="2334">
                  <c:v>108.45333333333338</c:v>
                </c:pt>
                <c:pt idx="2335">
                  <c:v>108.4616666666667</c:v>
                </c:pt>
                <c:pt idx="2336">
                  <c:v>108.47000000000003</c:v>
                </c:pt>
                <c:pt idx="2337">
                  <c:v>108.47833333333335</c:v>
                </c:pt>
                <c:pt idx="2338">
                  <c:v>108.48501666666675</c:v>
                </c:pt>
                <c:pt idx="2339">
                  <c:v>108.49333333333334</c:v>
                </c:pt>
                <c:pt idx="2340">
                  <c:v>108.50166666666667</c:v>
                </c:pt>
                <c:pt idx="2341">
                  <c:v>108.51001666666673</c:v>
                </c:pt>
                <c:pt idx="2342">
                  <c:v>108.51833333333332</c:v>
                </c:pt>
                <c:pt idx="2343">
                  <c:v>108.52500000000009</c:v>
                </c:pt>
                <c:pt idx="2344">
                  <c:v>108.53666666666663</c:v>
                </c:pt>
                <c:pt idx="2345">
                  <c:v>108.5450166666667</c:v>
                </c:pt>
                <c:pt idx="2346">
                  <c:v>108.55333333333328</c:v>
                </c:pt>
                <c:pt idx="2347">
                  <c:v>108.56166666666661</c:v>
                </c:pt>
                <c:pt idx="2348">
                  <c:v>108.57000000000005</c:v>
                </c:pt>
                <c:pt idx="2349">
                  <c:v>108.57668333333345</c:v>
                </c:pt>
                <c:pt idx="2350">
                  <c:v>108.58501666666677</c:v>
                </c:pt>
                <c:pt idx="2351">
                  <c:v>108.59333333333336</c:v>
                </c:pt>
                <c:pt idx="2352">
                  <c:v>108.60166666666669</c:v>
                </c:pt>
                <c:pt idx="2353">
                  <c:v>108.60834999999997</c:v>
                </c:pt>
                <c:pt idx="2354">
                  <c:v>108.61333333333346</c:v>
                </c:pt>
                <c:pt idx="2355">
                  <c:v>108.77166666666676</c:v>
                </c:pt>
                <c:pt idx="2356">
                  <c:v>108.78333333333342</c:v>
                </c:pt>
                <c:pt idx="2357">
                  <c:v>108.79499999999996</c:v>
                </c:pt>
                <c:pt idx="2358">
                  <c:v>108.80333333333328</c:v>
                </c:pt>
                <c:pt idx="2359">
                  <c:v>108.81168333333335</c:v>
                </c:pt>
                <c:pt idx="2360">
                  <c:v>108.82000000000005</c:v>
                </c:pt>
                <c:pt idx="2361">
                  <c:v>108.82333333333338</c:v>
                </c:pt>
                <c:pt idx="2362">
                  <c:v>108.83500000000004</c:v>
                </c:pt>
                <c:pt idx="2363">
                  <c:v>108.8433500000001</c:v>
                </c:pt>
                <c:pt idx="2364">
                  <c:v>108.85166666666669</c:v>
                </c:pt>
                <c:pt idx="2365">
                  <c:v>108.86666666666667</c:v>
                </c:pt>
                <c:pt idx="2366">
                  <c:v>108.875</c:v>
                </c:pt>
                <c:pt idx="2367">
                  <c:v>108.88668333333339</c:v>
                </c:pt>
                <c:pt idx="2368">
                  <c:v>108.89499999999998</c:v>
                </c:pt>
                <c:pt idx="2369">
                  <c:v>108.90333333333331</c:v>
                </c:pt>
                <c:pt idx="2370">
                  <c:v>108.91168333333337</c:v>
                </c:pt>
                <c:pt idx="2371">
                  <c:v>108.91835000000003</c:v>
                </c:pt>
                <c:pt idx="2372">
                  <c:v>108.92666666666673</c:v>
                </c:pt>
                <c:pt idx="2373">
                  <c:v>108.93500000000006</c:v>
                </c:pt>
                <c:pt idx="2374">
                  <c:v>108.94333333333338</c:v>
                </c:pt>
                <c:pt idx="2375">
                  <c:v>108.94666666666672</c:v>
                </c:pt>
                <c:pt idx="2376">
                  <c:v>108.95833333333337</c:v>
                </c:pt>
                <c:pt idx="2377">
                  <c:v>108.97000000000003</c:v>
                </c:pt>
                <c:pt idx="2378">
                  <c:v>108.97835000000009</c:v>
                </c:pt>
                <c:pt idx="2379">
                  <c:v>108.98668333333342</c:v>
                </c:pt>
                <c:pt idx="2380">
                  <c:v>108.995</c:v>
                </c:pt>
                <c:pt idx="2381">
                  <c:v>109.00333333333333</c:v>
                </c:pt>
                <c:pt idx="2382">
                  <c:v>109.01001666666673</c:v>
                </c:pt>
                <c:pt idx="2383">
                  <c:v>109.01835000000005</c:v>
                </c:pt>
                <c:pt idx="2384">
                  <c:v>109.02666666666664</c:v>
                </c:pt>
                <c:pt idx="2385">
                  <c:v>109.03499999999997</c:v>
                </c:pt>
                <c:pt idx="2386">
                  <c:v>109.04166666666674</c:v>
                </c:pt>
                <c:pt idx="2387">
                  <c:v>109.05000000000007</c:v>
                </c:pt>
                <c:pt idx="2388">
                  <c:v>109.06166666666661</c:v>
                </c:pt>
                <c:pt idx="2389">
                  <c:v>109.07000000000005</c:v>
                </c:pt>
                <c:pt idx="2390">
                  <c:v>109.07835000000011</c:v>
                </c:pt>
                <c:pt idx="2391">
                  <c:v>109.08668333333344</c:v>
                </c:pt>
                <c:pt idx="2392">
                  <c:v>109.09333333333336</c:v>
                </c:pt>
                <c:pt idx="2393">
                  <c:v>109.10166666666669</c:v>
                </c:pt>
                <c:pt idx="2394">
                  <c:v>109.11000000000001</c:v>
                </c:pt>
                <c:pt idx="2395">
                  <c:v>109.11833333333334</c:v>
                </c:pt>
                <c:pt idx="2396">
                  <c:v>109.12501666666662</c:v>
                </c:pt>
                <c:pt idx="2397">
                  <c:v>109.13333333333333</c:v>
                </c:pt>
                <c:pt idx="2398">
                  <c:v>109.14499999999998</c:v>
                </c:pt>
                <c:pt idx="2399">
                  <c:v>109.15335000000005</c:v>
                </c:pt>
                <c:pt idx="2400">
                  <c:v>109.16166666666663</c:v>
                </c:pt>
                <c:pt idx="2401">
                  <c:v>109.16999999999996</c:v>
                </c:pt>
                <c:pt idx="2402">
                  <c:v>109.17666666666673</c:v>
                </c:pt>
                <c:pt idx="2403">
                  <c:v>109.1850166666668</c:v>
                </c:pt>
                <c:pt idx="2404">
                  <c:v>109.19333333333338</c:v>
                </c:pt>
                <c:pt idx="2405">
                  <c:v>109.20166666666671</c:v>
                </c:pt>
                <c:pt idx="2406">
                  <c:v>109.21000000000004</c:v>
                </c:pt>
                <c:pt idx="2407">
                  <c:v>109.2166666666667</c:v>
                </c:pt>
                <c:pt idx="2408">
                  <c:v>109.22500000000002</c:v>
                </c:pt>
                <c:pt idx="2409">
                  <c:v>109.23666666666668</c:v>
                </c:pt>
                <c:pt idx="2410">
                  <c:v>109.2416833333333</c:v>
                </c:pt>
                <c:pt idx="2411">
                  <c:v>109.25335000000007</c:v>
                </c:pt>
                <c:pt idx="2412">
                  <c:v>109.25999999999999</c:v>
                </c:pt>
                <c:pt idx="2413">
                  <c:v>109.26833333333332</c:v>
                </c:pt>
                <c:pt idx="2414">
                  <c:v>109.27668333333338</c:v>
                </c:pt>
                <c:pt idx="2415">
                  <c:v>109.28501666666671</c:v>
                </c:pt>
                <c:pt idx="2416">
                  <c:v>109.30000000000007</c:v>
                </c:pt>
                <c:pt idx="2417">
                  <c:v>109.30835000000002</c:v>
                </c:pt>
                <c:pt idx="2418">
                  <c:v>109.32000000000005</c:v>
                </c:pt>
                <c:pt idx="2419">
                  <c:v>109.32833333333338</c:v>
                </c:pt>
                <c:pt idx="2420">
                  <c:v>109.3366666666667</c:v>
                </c:pt>
                <c:pt idx="2421">
                  <c:v>109.34501666666677</c:v>
                </c:pt>
                <c:pt idx="2422">
                  <c:v>109.35168333333343</c:v>
                </c:pt>
                <c:pt idx="2423">
                  <c:v>109.36000000000001</c:v>
                </c:pt>
                <c:pt idx="2424">
                  <c:v>109.36833333333334</c:v>
                </c:pt>
                <c:pt idx="2425">
                  <c:v>109.37666666666667</c:v>
                </c:pt>
                <c:pt idx="2426">
                  <c:v>109.38333333333333</c:v>
                </c:pt>
                <c:pt idx="2427">
                  <c:v>109.39166666666677</c:v>
                </c:pt>
                <c:pt idx="2428">
                  <c:v>109.40333333333331</c:v>
                </c:pt>
                <c:pt idx="2429">
                  <c:v>109.41166666666663</c:v>
                </c:pt>
                <c:pt idx="2430">
                  <c:v>109.41999999999996</c:v>
                </c:pt>
                <c:pt idx="2431">
                  <c:v>109.42833333333328</c:v>
                </c:pt>
                <c:pt idx="2432">
                  <c:v>109.43500000000006</c:v>
                </c:pt>
                <c:pt idx="2433">
                  <c:v>109.44333333333338</c:v>
                </c:pt>
                <c:pt idx="2434">
                  <c:v>109.45166666666671</c:v>
                </c:pt>
                <c:pt idx="2435">
                  <c:v>109.46000000000004</c:v>
                </c:pt>
                <c:pt idx="2436">
                  <c:v>109.4683500000001</c:v>
                </c:pt>
                <c:pt idx="2437">
                  <c:v>109.47500000000002</c:v>
                </c:pt>
                <c:pt idx="2438">
                  <c:v>109.48666666666668</c:v>
                </c:pt>
                <c:pt idx="2439">
                  <c:v>109.495</c:v>
                </c:pt>
                <c:pt idx="2440">
                  <c:v>109.50333333333333</c:v>
                </c:pt>
                <c:pt idx="2441">
                  <c:v>109.51166666666666</c:v>
                </c:pt>
                <c:pt idx="2442">
                  <c:v>109.51999999999998</c:v>
                </c:pt>
                <c:pt idx="2443">
                  <c:v>109.52668333333338</c:v>
                </c:pt>
                <c:pt idx="2444">
                  <c:v>109.53499999999997</c:v>
                </c:pt>
                <c:pt idx="2445">
                  <c:v>109.54333333333341</c:v>
                </c:pt>
                <c:pt idx="2446">
                  <c:v>109.55166666666673</c:v>
                </c:pt>
                <c:pt idx="2447">
                  <c:v>109.55833333333339</c:v>
                </c:pt>
                <c:pt idx="2448">
                  <c:v>109.56666666666672</c:v>
                </c:pt>
                <c:pt idx="2449">
                  <c:v>109.57166666666672</c:v>
                </c:pt>
                <c:pt idx="2450">
                  <c:v>109.5866666666667</c:v>
                </c:pt>
                <c:pt idx="2451">
                  <c:v>109.59500000000003</c:v>
                </c:pt>
                <c:pt idx="2452">
                  <c:v>109.60333333333335</c:v>
                </c:pt>
                <c:pt idx="2453">
                  <c:v>109.60668333333331</c:v>
                </c:pt>
                <c:pt idx="2454">
                  <c:v>109.61833333333334</c:v>
                </c:pt>
                <c:pt idx="2455">
                  <c:v>109.62334999999996</c:v>
                </c:pt>
                <c:pt idx="2456">
                  <c:v>109.64166666666677</c:v>
                </c:pt>
                <c:pt idx="2457">
                  <c:v>109.65000000000009</c:v>
                </c:pt>
                <c:pt idx="2458">
                  <c:v>109.66166666666663</c:v>
                </c:pt>
                <c:pt idx="2459">
                  <c:v>109.66999999999996</c:v>
                </c:pt>
                <c:pt idx="2460">
                  <c:v>109.67843333333337</c:v>
                </c:pt>
                <c:pt idx="2461">
                  <c:v>109.68666666666661</c:v>
                </c:pt>
                <c:pt idx="2462">
                  <c:v>109.69333333333338</c:v>
                </c:pt>
                <c:pt idx="2463">
                  <c:v>109.70166666666671</c:v>
                </c:pt>
                <c:pt idx="2464">
                  <c:v>109.71001666666677</c:v>
                </c:pt>
                <c:pt idx="2465">
                  <c:v>109.71833333333336</c:v>
                </c:pt>
                <c:pt idx="2466">
                  <c:v>109.72666666666669</c:v>
                </c:pt>
                <c:pt idx="2467">
                  <c:v>109.73333333333335</c:v>
                </c:pt>
                <c:pt idx="2468">
                  <c:v>109.745</c:v>
                </c:pt>
                <c:pt idx="2469">
                  <c:v>109.75333333333333</c:v>
                </c:pt>
                <c:pt idx="2470">
                  <c:v>109.76166666666666</c:v>
                </c:pt>
                <c:pt idx="2471">
                  <c:v>109.76999999999998</c:v>
                </c:pt>
                <c:pt idx="2472">
                  <c:v>109.77833333333331</c:v>
                </c:pt>
                <c:pt idx="2473">
                  <c:v>109.78499999999997</c:v>
                </c:pt>
                <c:pt idx="2474">
                  <c:v>109.79333333333341</c:v>
                </c:pt>
                <c:pt idx="2475">
                  <c:v>109.80166666666673</c:v>
                </c:pt>
                <c:pt idx="2476">
                  <c:v>109.80500000000006</c:v>
                </c:pt>
                <c:pt idx="2477">
                  <c:v>109.81335000000001</c:v>
                </c:pt>
                <c:pt idx="2478">
                  <c:v>109.83000000000004</c:v>
                </c:pt>
                <c:pt idx="2479">
                  <c:v>109.84500000000003</c:v>
                </c:pt>
                <c:pt idx="2480">
                  <c:v>109.85333333333335</c:v>
                </c:pt>
                <c:pt idx="2481">
                  <c:v>109.86166666666668</c:v>
                </c:pt>
                <c:pt idx="2482">
                  <c:v>109.86833333333334</c:v>
                </c:pt>
                <c:pt idx="2483">
                  <c:v>109.87666666666667</c:v>
                </c:pt>
                <c:pt idx="2484">
                  <c:v>109.88499999999999</c:v>
                </c:pt>
                <c:pt idx="2485">
                  <c:v>109.89333333333332</c:v>
                </c:pt>
                <c:pt idx="2486">
                  <c:v>109.91999999999996</c:v>
                </c:pt>
                <c:pt idx="2487">
                  <c:v>109.92833333333328</c:v>
                </c:pt>
                <c:pt idx="2488">
                  <c:v>109.93666666666661</c:v>
                </c:pt>
                <c:pt idx="2489">
                  <c:v>109.94500000000005</c:v>
                </c:pt>
                <c:pt idx="2490">
                  <c:v>109.95333333333338</c:v>
                </c:pt>
                <c:pt idx="2491">
                  <c:v>109.96000000000004</c:v>
                </c:pt>
                <c:pt idx="2492">
                  <c:v>109.96833333333336</c:v>
                </c:pt>
                <c:pt idx="2493">
                  <c:v>109.97666666666669</c:v>
                </c:pt>
                <c:pt idx="2494">
                  <c:v>109.98000000000013</c:v>
                </c:pt>
                <c:pt idx="2495">
                  <c:v>109.99166666666667</c:v>
                </c:pt>
                <c:pt idx="2496">
                  <c:v>110</c:v>
                </c:pt>
                <c:pt idx="2497">
                  <c:v>110.01166666666666</c:v>
                </c:pt>
                <c:pt idx="2498">
                  <c:v>110.01999999999998</c:v>
                </c:pt>
                <c:pt idx="2499">
                  <c:v>110.02833333333331</c:v>
                </c:pt>
                <c:pt idx="2500">
                  <c:v>110.03166666666675</c:v>
                </c:pt>
                <c:pt idx="2501">
                  <c:v>110.04333333333341</c:v>
                </c:pt>
                <c:pt idx="2502">
                  <c:v>110.05168333333347</c:v>
                </c:pt>
                <c:pt idx="2503">
                  <c:v>110.06833333333338</c:v>
                </c:pt>
                <c:pt idx="2504">
                  <c:v>110.07500000000005</c:v>
                </c:pt>
                <c:pt idx="2505">
                  <c:v>110.08335</c:v>
                </c:pt>
                <c:pt idx="2506">
                  <c:v>110.09500000000003</c:v>
                </c:pt>
                <c:pt idx="2507">
                  <c:v>110.10333333333335</c:v>
                </c:pt>
                <c:pt idx="2508">
                  <c:v>110.10834999999997</c:v>
                </c:pt>
                <c:pt idx="2509">
                  <c:v>110.12</c:v>
                </c:pt>
                <c:pt idx="2510">
                  <c:v>110.12666666666667</c:v>
                </c:pt>
                <c:pt idx="2511">
                  <c:v>110.13499999999999</c:v>
                </c:pt>
                <c:pt idx="2512">
                  <c:v>110.14335000000005</c:v>
                </c:pt>
                <c:pt idx="2513">
                  <c:v>110.15999999999997</c:v>
                </c:pt>
                <c:pt idx="2514">
                  <c:v>110.16666666666674</c:v>
                </c:pt>
                <c:pt idx="2515">
                  <c:v>110.17833333333328</c:v>
                </c:pt>
                <c:pt idx="2516">
                  <c:v>110.18666666666661</c:v>
                </c:pt>
                <c:pt idx="2517">
                  <c:v>110.19500000000005</c:v>
                </c:pt>
                <c:pt idx="2518">
                  <c:v>110.20333333333338</c:v>
                </c:pt>
                <c:pt idx="2519">
                  <c:v>110.2116666666667</c:v>
                </c:pt>
                <c:pt idx="2520">
                  <c:v>110.21833333333336</c:v>
                </c:pt>
                <c:pt idx="2521">
                  <c:v>110.24333333333334</c:v>
                </c:pt>
                <c:pt idx="2522">
                  <c:v>110.25</c:v>
                </c:pt>
                <c:pt idx="2523">
                  <c:v>110.26999999999998</c:v>
                </c:pt>
                <c:pt idx="2524">
                  <c:v>110.27500000000009</c:v>
                </c:pt>
                <c:pt idx="2525">
                  <c:v>110.2900166666667</c:v>
                </c:pt>
                <c:pt idx="2526">
                  <c:v>110.30166666666673</c:v>
                </c:pt>
                <c:pt idx="2527">
                  <c:v>110.31000000000006</c:v>
                </c:pt>
                <c:pt idx="2528">
                  <c:v>110.31835000000012</c:v>
                </c:pt>
                <c:pt idx="2529">
                  <c:v>110.32666666666671</c:v>
                </c:pt>
                <c:pt idx="2530">
                  <c:v>110.33500000000004</c:v>
                </c:pt>
                <c:pt idx="2531">
                  <c:v>110.3416666666667</c:v>
                </c:pt>
                <c:pt idx="2532">
                  <c:v>110.35333333333335</c:v>
                </c:pt>
                <c:pt idx="2533">
                  <c:v>110.36166666666668</c:v>
                </c:pt>
                <c:pt idx="2534">
                  <c:v>110.37</c:v>
                </c:pt>
                <c:pt idx="2535">
                  <c:v>110.38666666666666</c:v>
                </c:pt>
                <c:pt idx="2536">
                  <c:v>110.3900000000001</c:v>
                </c:pt>
                <c:pt idx="2537">
                  <c:v>110.40166666666664</c:v>
                </c:pt>
                <c:pt idx="2538">
                  <c:v>110.40500000000009</c:v>
                </c:pt>
                <c:pt idx="2539">
                  <c:v>110.41833333333341</c:v>
                </c:pt>
                <c:pt idx="2540">
                  <c:v>110.42500000000007</c:v>
                </c:pt>
                <c:pt idx="2541">
                  <c:v>110.43666666666661</c:v>
                </c:pt>
                <c:pt idx="2542">
                  <c:v>110.44500000000005</c:v>
                </c:pt>
                <c:pt idx="2543">
                  <c:v>110.45333333333338</c:v>
                </c:pt>
                <c:pt idx="2544">
                  <c:v>110.4616666666667</c:v>
                </c:pt>
                <c:pt idx="2545">
                  <c:v>110.47001666666677</c:v>
                </c:pt>
                <c:pt idx="2546">
                  <c:v>110.47666666666669</c:v>
                </c:pt>
                <c:pt idx="2547">
                  <c:v>110.48500000000001</c:v>
                </c:pt>
                <c:pt idx="2548">
                  <c:v>110.49335000000008</c:v>
                </c:pt>
                <c:pt idx="2549">
                  <c:v>110.50166666666667</c:v>
                </c:pt>
                <c:pt idx="2550">
                  <c:v>110.50833333333333</c:v>
                </c:pt>
                <c:pt idx="2551">
                  <c:v>110.51666666666677</c:v>
                </c:pt>
                <c:pt idx="2552">
                  <c:v>110.52835000000005</c:v>
                </c:pt>
                <c:pt idx="2553">
                  <c:v>110.53666666666663</c:v>
                </c:pt>
                <c:pt idx="2554">
                  <c:v>110.54000000000008</c:v>
                </c:pt>
                <c:pt idx="2555">
                  <c:v>110.55333333333328</c:v>
                </c:pt>
                <c:pt idx="2556">
                  <c:v>110.56000000000006</c:v>
                </c:pt>
                <c:pt idx="2557">
                  <c:v>110.56833333333338</c:v>
                </c:pt>
                <c:pt idx="2558">
                  <c:v>110.57666666666671</c:v>
                </c:pt>
                <c:pt idx="2559">
                  <c:v>110.58501666666677</c:v>
                </c:pt>
                <c:pt idx="2560">
                  <c:v>110.5916666666667</c:v>
                </c:pt>
                <c:pt idx="2561">
                  <c:v>110.60000000000002</c:v>
                </c:pt>
                <c:pt idx="2562">
                  <c:v>110.61166666666668</c:v>
                </c:pt>
                <c:pt idx="2563">
                  <c:v>110.62</c:v>
                </c:pt>
                <c:pt idx="2564">
                  <c:v>110.62833333333333</c:v>
                </c:pt>
                <c:pt idx="2565">
                  <c:v>110.63666666666666</c:v>
                </c:pt>
                <c:pt idx="2566">
                  <c:v>110.65166666666664</c:v>
                </c:pt>
                <c:pt idx="2567">
                  <c:v>110.65999999999997</c:v>
                </c:pt>
                <c:pt idx="2568">
                  <c:v>110.66833333333341</c:v>
                </c:pt>
                <c:pt idx="2569">
                  <c:v>110.67668333333347</c:v>
                </c:pt>
                <c:pt idx="2570">
                  <c:v>110.68333333333339</c:v>
                </c:pt>
                <c:pt idx="2571">
                  <c:v>110.69166666666672</c:v>
                </c:pt>
                <c:pt idx="2572">
                  <c:v>110.70333333333338</c:v>
                </c:pt>
                <c:pt idx="2573">
                  <c:v>110.7116666666667</c:v>
                </c:pt>
                <c:pt idx="2574">
                  <c:v>110.72000000000003</c:v>
                </c:pt>
                <c:pt idx="2575">
                  <c:v>110.72833333333335</c:v>
                </c:pt>
                <c:pt idx="2576">
                  <c:v>110.73500000000001</c:v>
                </c:pt>
                <c:pt idx="2577">
                  <c:v>110.74335000000008</c:v>
                </c:pt>
                <c:pt idx="2578">
                  <c:v>110.7516833333334</c:v>
                </c:pt>
                <c:pt idx="2579">
                  <c:v>110.75999999999999</c:v>
                </c:pt>
                <c:pt idx="2580">
                  <c:v>110.76666666666677</c:v>
                </c:pt>
                <c:pt idx="2581">
                  <c:v>110.77500000000009</c:v>
                </c:pt>
                <c:pt idx="2582">
                  <c:v>110.78668333333337</c:v>
                </c:pt>
                <c:pt idx="2583">
                  <c:v>110.79499999999996</c:v>
                </c:pt>
                <c:pt idx="2584">
                  <c:v>110.80333333333328</c:v>
                </c:pt>
                <c:pt idx="2585">
                  <c:v>110.81168333333335</c:v>
                </c:pt>
                <c:pt idx="2586">
                  <c:v>110.81835000000012</c:v>
                </c:pt>
                <c:pt idx="2587">
                  <c:v>110.82666666666671</c:v>
                </c:pt>
                <c:pt idx="2588">
                  <c:v>110.83500000000004</c:v>
                </c:pt>
                <c:pt idx="2589">
                  <c:v>110.8433500000001</c:v>
                </c:pt>
                <c:pt idx="2590">
                  <c:v>110.85168333333343</c:v>
                </c:pt>
                <c:pt idx="2591">
                  <c:v>110.85833333333335</c:v>
                </c:pt>
                <c:pt idx="2592">
                  <c:v>110.87</c:v>
                </c:pt>
                <c:pt idx="2593">
                  <c:v>110.87835000000007</c:v>
                </c:pt>
                <c:pt idx="2594">
                  <c:v>110.88666666666666</c:v>
                </c:pt>
                <c:pt idx="2595">
                  <c:v>110.89499999999998</c:v>
                </c:pt>
                <c:pt idx="2596">
                  <c:v>110.90333333333331</c:v>
                </c:pt>
                <c:pt idx="2597">
                  <c:v>110.91008333333332</c:v>
                </c:pt>
                <c:pt idx="2598">
                  <c:v>110.91835000000003</c:v>
                </c:pt>
                <c:pt idx="2599">
                  <c:v>110.92666666666673</c:v>
                </c:pt>
                <c:pt idx="2600">
                  <c:v>110.93500000000006</c:v>
                </c:pt>
                <c:pt idx="2601">
                  <c:v>110.94166666666672</c:v>
                </c:pt>
                <c:pt idx="2602">
                  <c:v>110.95000000000005</c:v>
                </c:pt>
                <c:pt idx="2603">
                  <c:v>110.9616666666667</c:v>
                </c:pt>
                <c:pt idx="2604">
                  <c:v>110.97000000000003</c:v>
                </c:pt>
                <c:pt idx="2605">
                  <c:v>110.97835000000009</c:v>
                </c:pt>
                <c:pt idx="2606">
                  <c:v>110.98668333333342</c:v>
                </c:pt>
                <c:pt idx="2607">
                  <c:v>110.99333333333334</c:v>
                </c:pt>
                <c:pt idx="2608">
                  <c:v>111.00166666666667</c:v>
                </c:pt>
                <c:pt idx="2609">
                  <c:v>111.00999999999999</c:v>
                </c:pt>
                <c:pt idx="2610">
                  <c:v>111.01835000000005</c:v>
                </c:pt>
                <c:pt idx="2611">
                  <c:v>111.02500000000009</c:v>
                </c:pt>
                <c:pt idx="2612">
                  <c:v>111.03333333333342</c:v>
                </c:pt>
                <c:pt idx="2613">
                  <c:v>111.0450166666667</c:v>
                </c:pt>
                <c:pt idx="2614">
                  <c:v>111.05335000000002</c:v>
                </c:pt>
                <c:pt idx="2615">
                  <c:v>111.06166666666661</c:v>
                </c:pt>
                <c:pt idx="2616">
                  <c:v>111.07000000000005</c:v>
                </c:pt>
                <c:pt idx="2617">
                  <c:v>111.07668333333345</c:v>
                </c:pt>
                <c:pt idx="2618">
                  <c:v>111.08501666666677</c:v>
                </c:pt>
                <c:pt idx="2619">
                  <c:v>111.09333333333336</c:v>
                </c:pt>
                <c:pt idx="2620">
                  <c:v>111.10166666666669</c:v>
                </c:pt>
                <c:pt idx="2621">
                  <c:v>111.11000000000001</c:v>
                </c:pt>
                <c:pt idx="2622">
                  <c:v>111.11666666666667</c:v>
                </c:pt>
                <c:pt idx="2623">
                  <c:v>111.12833333333333</c:v>
                </c:pt>
                <c:pt idx="2624">
                  <c:v>111.13666666666666</c:v>
                </c:pt>
                <c:pt idx="2625">
                  <c:v>111.14501666666672</c:v>
                </c:pt>
                <c:pt idx="2626">
                  <c:v>111.15335000000005</c:v>
                </c:pt>
                <c:pt idx="2627">
                  <c:v>111.16166666666663</c:v>
                </c:pt>
                <c:pt idx="2628">
                  <c:v>111.16833333333341</c:v>
                </c:pt>
                <c:pt idx="2629">
                  <c:v>111.17666666666673</c:v>
                </c:pt>
                <c:pt idx="2630">
                  <c:v>111.1850166666668</c:v>
                </c:pt>
                <c:pt idx="2631">
                  <c:v>111.19333333333338</c:v>
                </c:pt>
                <c:pt idx="2632">
                  <c:v>111.20000000000005</c:v>
                </c:pt>
                <c:pt idx="2633">
                  <c:v>111.20833333333337</c:v>
                </c:pt>
                <c:pt idx="2634">
                  <c:v>111.22000000000003</c:v>
                </c:pt>
                <c:pt idx="2635">
                  <c:v>111.22833333333335</c:v>
                </c:pt>
                <c:pt idx="2636">
                  <c:v>111.23666666666668</c:v>
                </c:pt>
                <c:pt idx="2637">
                  <c:v>111.24501666666674</c:v>
                </c:pt>
                <c:pt idx="2638">
                  <c:v>111.25166666666667</c:v>
                </c:pt>
                <c:pt idx="2639">
                  <c:v>111.25999999999999</c:v>
                </c:pt>
                <c:pt idx="2640">
                  <c:v>111.26833333333332</c:v>
                </c:pt>
                <c:pt idx="2641">
                  <c:v>111.27666666666664</c:v>
                </c:pt>
                <c:pt idx="2642">
                  <c:v>111.28499999999997</c:v>
                </c:pt>
                <c:pt idx="2643">
                  <c:v>111.29166666666674</c:v>
                </c:pt>
                <c:pt idx="2644">
                  <c:v>111.30333333333328</c:v>
                </c:pt>
                <c:pt idx="2645">
                  <c:v>111.31166666666661</c:v>
                </c:pt>
                <c:pt idx="2646">
                  <c:v>111.32000000000005</c:v>
                </c:pt>
                <c:pt idx="2647">
                  <c:v>111.32833333333338</c:v>
                </c:pt>
                <c:pt idx="2648">
                  <c:v>111.33501666666677</c:v>
                </c:pt>
                <c:pt idx="2649">
                  <c:v>111.34333333333336</c:v>
                </c:pt>
                <c:pt idx="2650">
                  <c:v>111.35166666666669</c:v>
                </c:pt>
                <c:pt idx="2651">
                  <c:v>111.36000000000001</c:v>
                </c:pt>
                <c:pt idx="2652">
                  <c:v>111.36833333333334</c:v>
                </c:pt>
                <c:pt idx="2653">
                  <c:v>111.375</c:v>
                </c:pt>
                <c:pt idx="2654">
                  <c:v>111.38668333333339</c:v>
                </c:pt>
                <c:pt idx="2655">
                  <c:v>111.39499999999998</c:v>
                </c:pt>
                <c:pt idx="2656">
                  <c:v>111.40333333333331</c:v>
                </c:pt>
                <c:pt idx="2657">
                  <c:v>111.41166666666663</c:v>
                </c:pt>
                <c:pt idx="2658">
                  <c:v>111.41999999999996</c:v>
                </c:pt>
                <c:pt idx="2659">
                  <c:v>111.42666666666673</c:v>
                </c:pt>
                <c:pt idx="2660">
                  <c:v>111.43500000000006</c:v>
                </c:pt>
                <c:pt idx="2661">
                  <c:v>111.44333333333338</c:v>
                </c:pt>
                <c:pt idx="2662">
                  <c:v>111.45166666666671</c:v>
                </c:pt>
                <c:pt idx="2663">
                  <c:v>111.45833333333337</c:v>
                </c:pt>
                <c:pt idx="2664">
                  <c:v>111.4666666666667</c:v>
                </c:pt>
                <c:pt idx="2665">
                  <c:v>111.47833333333335</c:v>
                </c:pt>
                <c:pt idx="2666">
                  <c:v>111.48666666666668</c:v>
                </c:pt>
                <c:pt idx="2667">
                  <c:v>111.495</c:v>
                </c:pt>
                <c:pt idx="2668">
                  <c:v>111.50333333333333</c:v>
                </c:pt>
                <c:pt idx="2669">
                  <c:v>111.50999999999999</c:v>
                </c:pt>
                <c:pt idx="2670">
                  <c:v>111.51833333333332</c:v>
                </c:pt>
                <c:pt idx="2671">
                  <c:v>111.52666666666664</c:v>
                </c:pt>
                <c:pt idx="2672">
                  <c:v>111.53499999999997</c:v>
                </c:pt>
                <c:pt idx="2673">
                  <c:v>111.54333333333341</c:v>
                </c:pt>
                <c:pt idx="2674">
                  <c:v>111.55001666666669</c:v>
                </c:pt>
                <c:pt idx="2675">
                  <c:v>111.56166666666661</c:v>
                </c:pt>
                <c:pt idx="2676">
                  <c:v>111.57000000000005</c:v>
                </c:pt>
                <c:pt idx="2677">
                  <c:v>111.57833333333338</c:v>
                </c:pt>
                <c:pt idx="2678">
                  <c:v>111.5866666666667</c:v>
                </c:pt>
                <c:pt idx="2679">
                  <c:v>111.59500000000003</c:v>
                </c:pt>
                <c:pt idx="2680">
                  <c:v>111.60166666666669</c:v>
                </c:pt>
                <c:pt idx="2681">
                  <c:v>111.61001666666675</c:v>
                </c:pt>
                <c:pt idx="2682">
                  <c:v>111.61833333333334</c:v>
                </c:pt>
                <c:pt idx="2683">
                  <c:v>111.62666666666667</c:v>
                </c:pt>
                <c:pt idx="2684">
                  <c:v>111.63333333333333</c:v>
                </c:pt>
                <c:pt idx="2685">
                  <c:v>111.64166666666677</c:v>
                </c:pt>
                <c:pt idx="2686">
                  <c:v>111.65335000000005</c:v>
                </c:pt>
                <c:pt idx="2687">
                  <c:v>111.65833333333342</c:v>
                </c:pt>
                <c:pt idx="2688">
                  <c:v>111.66999999999996</c:v>
                </c:pt>
                <c:pt idx="2689">
                  <c:v>111.67833333333328</c:v>
                </c:pt>
                <c:pt idx="2690">
                  <c:v>111.6850166666668</c:v>
                </c:pt>
                <c:pt idx="2691">
                  <c:v>111.69333333333338</c:v>
                </c:pt>
                <c:pt idx="2692">
                  <c:v>111.70166666666671</c:v>
                </c:pt>
                <c:pt idx="2693">
                  <c:v>111.71000000000004</c:v>
                </c:pt>
                <c:pt idx="2694">
                  <c:v>111.7166666666667</c:v>
                </c:pt>
                <c:pt idx="2695">
                  <c:v>111.72500000000002</c:v>
                </c:pt>
                <c:pt idx="2696">
                  <c:v>111.73666666666668</c:v>
                </c:pt>
                <c:pt idx="2697">
                  <c:v>111.745</c:v>
                </c:pt>
                <c:pt idx="2698">
                  <c:v>111.75333333333333</c:v>
                </c:pt>
                <c:pt idx="2699">
                  <c:v>111.76166666666666</c:v>
                </c:pt>
                <c:pt idx="2700">
                  <c:v>111.76833333333332</c:v>
                </c:pt>
                <c:pt idx="2701">
                  <c:v>111.77666666666664</c:v>
                </c:pt>
                <c:pt idx="2702">
                  <c:v>111.78499999999997</c:v>
                </c:pt>
                <c:pt idx="2703">
                  <c:v>111.79333333333341</c:v>
                </c:pt>
                <c:pt idx="2704">
                  <c:v>111.80166666666673</c:v>
                </c:pt>
                <c:pt idx="2705">
                  <c:v>111.80833333333339</c:v>
                </c:pt>
                <c:pt idx="2706">
                  <c:v>111.82000000000005</c:v>
                </c:pt>
                <c:pt idx="2707">
                  <c:v>111.82833333333338</c:v>
                </c:pt>
                <c:pt idx="2708">
                  <c:v>111.8366666666667</c:v>
                </c:pt>
                <c:pt idx="2709">
                  <c:v>111.84500000000003</c:v>
                </c:pt>
                <c:pt idx="2710">
                  <c:v>111.85333333333335</c:v>
                </c:pt>
                <c:pt idx="2711">
                  <c:v>111.86000000000001</c:v>
                </c:pt>
                <c:pt idx="2712">
                  <c:v>111.86833333333334</c:v>
                </c:pt>
                <c:pt idx="2713">
                  <c:v>111.87666666666667</c:v>
                </c:pt>
                <c:pt idx="2714">
                  <c:v>111.88499999999999</c:v>
                </c:pt>
                <c:pt idx="2715">
                  <c:v>111.89166666666677</c:v>
                </c:pt>
                <c:pt idx="2716">
                  <c:v>111.90000000000009</c:v>
                </c:pt>
                <c:pt idx="2717">
                  <c:v>111.91166666666663</c:v>
                </c:pt>
                <c:pt idx="2718">
                  <c:v>111.91999999999996</c:v>
                </c:pt>
                <c:pt idx="2719">
                  <c:v>111.92833333333328</c:v>
                </c:pt>
                <c:pt idx="2720">
                  <c:v>111.93666666666661</c:v>
                </c:pt>
                <c:pt idx="2721">
                  <c:v>111.94333333333338</c:v>
                </c:pt>
                <c:pt idx="2722">
                  <c:v>111.95166666666671</c:v>
                </c:pt>
                <c:pt idx="2723">
                  <c:v>111.96000000000004</c:v>
                </c:pt>
                <c:pt idx="2724">
                  <c:v>111.96833333333336</c:v>
                </c:pt>
                <c:pt idx="2725">
                  <c:v>111.97666666666669</c:v>
                </c:pt>
                <c:pt idx="2726">
                  <c:v>111.98333333333335</c:v>
                </c:pt>
                <c:pt idx="2727">
                  <c:v>111.995</c:v>
                </c:pt>
                <c:pt idx="2728">
                  <c:v>112.00333333333333</c:v>
                </c:pt>
                <c:pt idx="2729">
                  <c:v>112.01166666666666</c:v>
                </c:pt>
                <c:pt idx="2730">
                  <c:v>112.02001666666672</c:v>
                </c:pt>
                <c:pt idx="2731">
                  <c:v>112.02666666666664</c:v>
                </c:pt>
                <c:pt idx="2732">
                  <c:v>112.03499999999997</c:v>
                </c:pt>
                <c:pt idx="2733">
                  <c:v>112.04335000000003</c:v>
                </c:pt>
                <c:pt idx="2734">
                  <c:v>112.05168333333347</c:v>
                </c:pt>
                <c:pt idx="2735">
                  <c:v>112.06000000000006</c:v>
                </c:pt>
                <c:pt idx="2736">
                  <c:v>112.06666666666672</c:v>
                </c:pt>
                <c:pt idx="2737">
                  <c:v>112.07501666666667</c:v>
                </c:pt>
                <c:pt idx="2738">
                  <c:v>112.0866666666667</c:v>
                </c:pt>
                <c:pt idx="2739">
                  <c:v>112.09500000000003</c:v>
                </c:pt>
                <c:pt idx="2740">
                  <c:v>112.10333333333335</c:v>
                </c:pt>
                <c:pt idx="2741">
                  <c:v>112.11168333333342</c:v>
                </c:pt>
                <c:pt idx="2742">
                  <c:v>112.11833333333334</c:v>
                </c:pt>
                <c:pt idx="2743">
                  <c:v>112.12666666666667</c:v>
                </c:pt>
                <c:pt idx="2744">
                  <c:v>112.13499999999999</c:v>
                </c:pt>
                <c:pt idx="2745">
                  <c:v>112.14333333333332</c:v>
                </c:pt>
                <c:pt idx="2746">
                  <c:v>112.15000000000009</c:v>
                </c:pt>
                <c:pt idx="2747">
                  <c:v>112.15833333333342</c:v>
                </c:pt>
                <c:pt idx="2748">
                  <c:v>112.16999999999996</c:v>
                </c:pt>
                <c:pt idx="2749">
                  <c:v>112.17833333333328</c:v>
                </c:pt>
                <c:pt idx="2750">
                  <c:v>112.18666666666661</c:v>
                </c:pt>
                <c:pt idx="2751">
                  <c:v>112.19500000000005</c:v>
                </c:pt>
                <c:pt idx="2752">
                  <c:v>112.20166666666671</c:v>
                </c:pt>
                <c:pt idx="2753">
                  <c:v>112.21000000000004</c:v>
                </c:pt>
                <c:pt idx="2754">
                  <c:v>112.21833333333336</c:v>
                </c:pt>
                <c:pt idx="2755">
                  <c:v>112.23500000000001</c:v>
                </c:pt>
                <c:pt idx="2756">
                  <c:v>112.24166666666667</c:v>
                </c:pt>
                <c:pt idx="2757">
                  <c:v>112.25333333333333</c:v>
                </c:pt>
                <c:pt idx="2758">
                  <c:v>112.26168333333339</c:v>
                </c:pt>
                <c:pt idx="2759">
                  <c:v>112.26999999999998</c:v>
                </c:pt>
                <c:pt idx="2760">
                  <c:v>112.27833333333331</c:v>
                </c:pt>
                <c:pt idx="2761">
                  <c:v>112.28499999999997</c:v>
                </c:pt>
                <c:pt idx="2762">
                  <c:v>112.29335000000003</c:v>
                </c:pt>
                <c:pt idx="2763">
                  <c:v>112.30166666666673</c:v>
                </c:pt>
                <c:pt idx="2764">
                  <c:v>112.31000000000006</c:v>
                </c:pt>
                <c:pt idx="2765">
                  <c:v>112.31835000000012</c:v>
                </c:pt>
                <c:pt idx="2766">
                  <c:v>112.32500000000005</c:v>
                </c:pt>
                <c:pt idx="2767">
                  <c:v>112.33333333333337</c:v>
                </c:pt>
                <c:pt idx="2768">
                  <c:v>112.34500000000003</c:v>
                </c:pt>
                <c:pt idx="2769">
                  <c:v>112.35335000000009</c:v>
                </c:pt>
                <c:pt idx="2770">
                  <c:v>112.36168333333342</c:v>
                </c:pt>
                <c:pt idx="2771">
                  <c:v>112.37</c:v>
                </c:pt>
                <c:pt idx="2772">
                  <c:v>112.37666666666667</c:v>
                </c:pt>
                <c:pt idx="2773">
                  <c:v>112.38501666666673</c:v>
                </c:pt>
                <c:pt idx="2774">
                  <c:v>112.39333333333332</c:v>
                </c:pt>
                <c:pt idx="2775">
                  <c:v>112.40166666666664</c:v>
                </c:pt>
                <c:pt idx="2776">
                  <c:v>112.40833333333342</c:v>
                </c:pt>
                <c:pt idx="2777">
                  <c:v>112.41668333333337</c:v>
                </c:pt>
                <c:pt idx="2778">
                  <c:v>112.42833333333328</c:v>
                </c:pt>
                <c:pt idx="2779">
                  <c:v>112.43666666666661</c:v>
                </c:pt>
                <c:pt idx="2780">
                  <c:v>112.44500000000005</c:v>
                </c:pt>
                <c:pt idx="2781">
                  <c:v>112.45333333333338</c:v>
                </c:pt>
                <c:pt idx="2782">
                  <c:v>112.46000000000004</c:v>
                </c:pt>
                <c:pt idx="2783">
                  <c:v>112.46833333333336</c:v>
                </c:pt>
                <c:pt idx="2784">
                  <c:v>112.47666666666669</c:v>
                </c:pt>
                <c:pt idx="2785">
                  <c:v>112.48500000000001</c:v>
                </c:pt>
                <c:pt idx="2786">
                  <c:v>112.49333333333334</c:v>
                </c:pt>
                <c:pt idx="2787">
                  <c:v>112.5</c:v>
                </c:pt>
                <c:pt idx="2788">
                  <c:v>112.51166666666666</c:v>
                </c:pt>
                <c:pt idx="2789">
                  <c:v>112.51999999999998</c:v>
                </c:pt>
                <c:pt idx="2790">
                  <c:v>112.52833333333331</c:v>
                </c:pt>
                <c:pt idx="2791">
                  <c:v>112.53666666666663</c:v>
                </c:pt>
                <c:pt idx="2792">
                  <c:v>112.54499999999996</c:v>
                </c:pt>
                <c:pt idx="2793">
                  <c:v>112.55166666666673</c:v>
                </c:pt>
                <c:pt idx="2794">
                  <c:v>112.56000000000006</c:v>
                </c:pt>
                <c:pt idx="2795">
                  <c:v>112.56833333333338</c:v>
                </c:pt>
                <c:pt idx="2796">
                  <c:v>112.57666666666671</c:v>
                </c:pt>
                <c:pt idx="2797">
                  <c:v>112.58333333333337</c:v>
                </c:pt>
                <c:pt idx="2798">
                  <c:v>112.5916666666667</c:v>
                </c:pt>
                <c:pt idx="2799">
                  <c:v>112.60333333333335</c:v>
                </c:pt>
                <c:pt idx="2800">
                  <c:v>112.61166666666668</c:v>
                </c:pt>
                <c:pt idx="2801">
                  <c:v>112.62001666666674</c:v>
                </c:pt>
                <c:pt idx="2802">
                  <c:v>112.62833333333333</c:v>
                </c:pt>
                <c:pt idx="2803">
                  <c:v>112.63499999999999</c:v>
                </c:pt>
                <c:pt idx="2804">
                  <c:v>112.64333333333332</c:v>
                </c:pt>
                <c:pt idx="2805">
                  <c:v>112.65168333333338</c:v>
                </c:pt>
                <c:pt idx="2806">
                  <c:v>112.65999999999997</c:v>
                </c:pt>
                <c:pt idx="2807">
                  <c:v>112.66666666666674</c:v>
                </c:pt>
                <c:pt idx="2808">
                  <c:v>112.67500000000007</c:v>
                </c:pt>
                <c:pt idx="2809">
                  <c:v>112.68668333333335</c:v>
                </c:pt>
                <c:pt idx="2810">
                  <c:v>112.69500000000005</c:v>
                </c:pt>
                <c:pt idx="2811">
                  <c:v>112.70333333333338</c:v>
                </c:pt>
                <c:pt idx="2812">
                  <c:v>112.71168333333344</c:v>
                </c:pt>
                <c:pt idx="2813">
                  <c:v>112.71833333333336</c:v>
                </c:pt>
                <c:pt idx="2814">
                  <c:v>112.72666666666669</c:v>
                </c:pt>
                <c:pt idx="2815">
                  <c:v>112.73500000000001</c:v>
                </c:pt>
                <c:pt idx="2816">
                  <c:v>112.74335000000008</c:v>
                </c:pt>
                <c:pt idx="2817">
                  <c:v>112.75166666666667</c:v>
                </c:pt>
                <c:pt idx="2818">
                  <c:v>112.75833333333333</c:v>
                </c:pt>
                <c:pt idx="2819">
                  <c:v>112.76666666666677</c:v>
                </c:pt>
                <c:pt idx="2820">
                  <c:v>112.77835000000005</c:v>
                </c:pt>
                <c:pt idx="2821">
                  <c:v>112.78666666666663</c:v>
                </c:pt>
                <c:pt idx="2822">
                  <c:v>112.79499999999996</c:v>
                </c:pt>
                <c:pt idx="2823">
                  <c:v>112.80333333333328</c:v>
                </c:pt>
                <c:pt idx="2824">
                  <c:v>112.8100166666668</c:v>
                </c:pt>
                <c:pt idx="2825">
                  <c:v>112.81833333333338</c:v>
                </c:pt>
                <c:pt idx="2826">
                  <c:v>112.82666666666671</c:v>
                </c:pt>
                <c:pt idx="2827">
                  <c:v>112.83500000000004</c:v>
                </c:pt>
                <c:pt idx="2828">
                  <c:v>112.8416666666667</c:v>
                </c:pt>
                <c:pt idx="2829">
                  <c:v>112.85000000000002</c:v>
                </c:pt>
                <c:pt idx="2830">
                  <c:v>112.86166666666668</c:v>
                </c:pt>
                <c:pt idx="2831">
                  <c:v>112.87</c:v>
                </c:pt>
                <c:pt idx="2832">
                  <c:v>112.87833333333333</c:v>
                </c:pt>
                <c:pt idx="2833">
                  <c:v>112.88666666666666</c:v>
                </c:pt>
                <c:pt idx="2834">
                  <c:v>112.89335000000005</c:v>
                </c:pt>
                <c:pt idx="2835">
                  <c:v>112.90166666666664</c:v>
                </c:pt>
                <c:pt idx="2836">
                  <c:v>112.90999999999997</c:v>
                </c:pt>
                <c:pt idx="2837">
                  <c:v>112.91833333333341</c:v>
                </c:pt>
                <c:pt idx="2838">
                  <c:v>112.92500000000007</c:v>
                </c:pt>
                <c:pt idx="2839">
                  <c:v>112.93333333333339</c:v>
                </c:pt>
                <c:pt idx="2840">
                  <c:v>112.94500000000005</c:v>
                </c:pt>
                <c:pt idx="2841">
                  <c:v>112.95335000000011</c:v>
                </c:pt>
                <c:pt idx="2842">
                  <c:v>112.9616666666667</c:v>
                </c:pt>
                <c:pt idx="2843">
                  <c:v>112.97000000000003</c:v>
                </c:pt>
                <c:pt idx="2844">
                  <c:v>112.97835000000009</c:v>
                </c:pt>
                <c:pt idx="2845">
                  <c:v>112.98500000000001</c:v>
                </c:pt>
                <c:pt idx="2846">
                  <c:v>112.99333333333334</c:v>
                </c:pt>
                <c:pt idx="2847">
                  <c:v>113.00166666666667</c:v>
                </c:pt>
                <c:pt idx="2848">
                  <c:v>113.01001666666673</c:v>
                </c:pt>
                <c:pt idx="2849">
                  <c:v>113.01666666666677</c:v>
                </c:pt>
                <c:pt idx="2850">
                  <c:v>113.02500000000009</c:v>
                </c:pt>
                <c:pt idx="2851">
                  <c:v>113.03666666666663</c:v>
                </c:pt>
                <c:pt idx="2852">
                  <c:v>113.04499999999996</c:v>
                </c:pt>
                <c:pt idx="2853">
                  <c:v>113.05333333333328</c:v>
                </c:pt>
                <c:pt idx="2854">
                  <c:v>113.06166666666661</c:v>
                </c:pt>
                <c:pt idx="2855">
                  <c:v>113.06833333333338</c:v>
                </c:pt>
                <c:pt idx="2856">
                  <c:v>113.07666666666671</c:v>
                </c:pt>
                <c:pt idx="2857">
                  <c:v>113.08500000000004</c:v>
                </c:pt>
                <c:pt idx="2858">
                  <c:v>113.09333333333336</c:v>
                </c:pt>
                <c:pt idx="2859">
                  <c:v>113.10000000000002</c:v>
                </c:pt>
                <c:pt idx="2860">
                  <c:v>113.10833333333335</c:v>
                </c:pt>
                <c:pt idx="2861">
                  <c:v>113.12</c:v>
                </c:pt>
                <c:pt idx="2862">
                  <c:v>113.12833333333333</c:v>
                </c:pt>
                <c:pt idx="2863">
                  <c:v>113.13666666666666</c:v>
                </c:pt>
                <c:pt idx="2864">
                  <c:v>113.14499999999998</c:v>
                </c:pt>
                <c:pt idx="2865">
                  <c:v>113.15166666666664</c:v>
                </c:pt>
                <c:pt idx="2866">
                  <c:v>113.15999999999997</c:v>
                </c:pt>
                <c:pt idx="2867">
                  <c:v>113.16833333333341</c:v>
                </c:pt>
                <c:pt idx="2868">
                  <c:v>113.17666666666673</c:v>
                </c:pt>
                <c:pt idx="2869">
                  <c:v>113.18500000000006</c:v>
                </c:pt>
                <c:pt idx="2870">
                  <c:v>113.19166666666672</c:v>
                </c:pt>
                <c:pt idx="2871">
                  <c:v>113.20333333333338</c:v>
                </c:pt>
                <c:pt idx="2872">
                  <c:v>113.2116666666667</c:v>
                </c:pt>
                <c:pt idx="2873">
                  <c:v>113.22000000000003</c:v>
                </c:pt>
                <c:pt idx="2874">
                  <c:v>113.22833333333335</c:v>
                </c:pt>
                <c:pt idx="2875">
                  <c:v>113.23666666666668</c:v>
                </c:pt>
                <c:pt idx="2876">
                  <c:v>113.24333333333334</c:v>
                </c:pt>
                <c:pt idx="2877">
                  <c:v>113.25166666666667</c:v>
                </c:pt>
                <c:pt idx="2878">
                  <c:v>113.26001666666673</c:v>
                </c:pt>
                <c:pt idx="2879">
                  <c:v>113.26833333333332</c:v>
                </c:pt>
                <c:pt idx="2880">
                  <c:v>113.27500000000009</c:v>
                </c:pt>
                <c:pt idx="2881">
                  <c:v>113.28333333333342</c:v>
                </c:pt>
                <c:pt idx="2882">
                  <c:v>113.2950166666667</c:v>
                </c:pt>
                <c:pt idx="2883">
                  <c:v>113.30333333333328</c:v>
                </c:pt>
                <c:pt idx="2884">
                  <c:v>113.31166666666661</c:v>
                </c:pt>
                <c:pt idx="2885">
                  <c:v>113.32000000000005</c:v>
                </c:pt>
                <c:pt idx="2886">
                  <c:v>113.32666666666671</c:v>
                </c:pt>
                <c:pt idx="2887">
                  <c:v>113.33500000000004</c:v>
                </c:pt>
                <c:pt idx="2888">
                  <c:v>113.3433500000001</c:v>
                </c:pt>
                <c:pt idx="2889">
                  <c:v>113.35166666666669</c:v>
                </c:pt>
                <c:pt idx="2890">
                  <c:v>113.35833333333335</c:v>
                </c:pt>
                <c:pt idx="2891">
                  <c:v>113.36666666666667</c:v>
                </c:pt>
                <c:pt idx="2892">
                  <c:v>113.37833333333333</c:v>
                </c:pt>
                <c:pt idx="2893">
                  <c:v>113.38666666666666</c:v>
                </c:pt>
                <c:pt idx="2894">
                  <c:v>113.39499999999998</c:v>
                </c:pt>
                <c:pt idx="2895">
                  <c:v>113.40333333333331</c:v>
                </c:pt>
                <c:pt idx="2896">
                  <c:v>113.40999999999997</c:v>
                </c:pt>
                <c:pt idx="2897">
                  <c:v>113.41833333333341</c:v>
                </c:pt>
                <c:pt idx="2898">
                  <c:v>113.42669999999998</c:v>
                </c:pt>
                <c:pt idx="2899">
                  <c:v>113.43500000000006</c:v>
                </c:pt>
                <c:pt idx="2900">
                  <c:v>113.44333333333338</c:v>
                </c:pt>
                <c:pt idx="2901">
                  <c:v>113.45000000000005</c:v>
                </c:pt>
                <c:pt idx="2902">
                  <c:v>113.4616666666667</c:v>
                </c:pt>
                <c:pt idx="2903">
                  <c:v>113.47001666666677</c:v>
                </c:pt>
                <c:pt idx="2904">
                  <c:v>113.47833333333335</c:v>
                </c:pt>
                <c:pt idx="2905">
                  <c:v>113.48666666666668</c:v>
                </c:pt>
                <c:pt idx="2906">
                  <c:v>113.495</c:v>
                </c:pt>
                <c:pt idx="2907">
                  <c:v>113.5016833333334</c:v>
                </c:pt>
                <c:pt idx="2908">
                  <c:v>113.50999999999999</c:v>
                </c:pt>
                <c:pt idx="2909">
                  <c:v>113.51833333333332</c:v>
                </c:pt>
                <c:pt idx="2910">
                  <c:v>113.52668333333338</c:v>
                </c:pt>
                <c:pt idx="2911">
                  <c:v>113.53835000000004</c:v>
                </c:pt>
                <c:pt idx="2912">
                  <c:v>113.54666666666674</c:v>
                </c:pt>
                <c:pt idx="2913">
                  <c:v>113.55335000000002</c:v>
                </c:pt>
                <c:pt idx="2914">
                  <c:v>113.56166666666661</c:v>
                </c:pt>
                <c:pt idx="2915">
                  <c:v>113.57000000000005</c:v>
                </c:pt>
                <c:pt idx="2916">
                  <c:v>113.57835000000011</c:v>
                </c:pt>
                <c:pt idx="2917">
                  <c:v>113.58500000000004</c:v>
                </c:pt>
                <c:pt idx="2918">
                  <c:v>113.59333333333336</c:v>
                </c:pt>
                <c:pt idx="2919">
                  <c:v>113.60500000000013</c:v>
                </c:pt>
                <c:pt idx="2920">
                  <c:v>113.61335000000008</c:v>
                </c:pt>
                <c:pt idx="2921">
                  <c:v>113.62166666666678</c:v>
                </c:pt>
                <c:pt idx="2922">
                  <c:v>113.63000000000011</c:v>
                </c:pt>
                <c:pt idx="2923">
                  <c:v>113.63666666666666</c:v>
                </c:pt>
                <c:pt idx="2924">
                  <c:v>113.64499999999998</c:v>
                </c:pt>
                <c:pt idx="2925">
                  <c:v>113.65333333333331</c:v>
                </c:pt>
                <c:pt idx="2926">
                  <c:v>113.66166666666663</c:v>
                </c:pt>
                <c:pt idx="2927">
                  <c:v>113.66999999999996</c:v>
                </c:pt>
                <c:pt idx="2928">
                  <c:v>113.67666666666673</c:v>
                </c:pt>
                <c:pt idx="2929">
                  <c:v>113.68833333333339</c:v>
                </c:pt>
                <c:pt idx="2930">
                  <c:v>113.69666666666672</c:v>
                </c:pt>
                <c:pt idx="2931">
                  <c:v>113.70500000000004</c:v>
                </c:pt>
                <c:pt idx="2932">
                  <c:v>113.71333333333348</c:v>
                </c:pt>
                <c:pt idx="2933">
                  <c:v>113.72166666666681</c:v>
                </c:pt>
                <c:pt idx="2934">
                  <c:v>113.72833333333335</c:v>
                </c:pt>
                <c:pt idx="2935">
                  <c:v>113.73666666666668</c:v>
                </c:pt>
                <c:pt idx="2936">
                  <c:v>113.745</c:v>
                </c:pt>
                <c:pt idx="2937">
                  <c:v>113.75333333333333</c:v>
                </c:pt>
                <c:pt idx="2938">
                  <c:v>113.75999999999999</c:v>
                </c:pt>
                <c:pt idx="2939">
                  <c:v>113.76833333333332</c:v>
                </c:pt>
                <c:pt idx="2940">
                  <c:v>113.78000000000009</c:v>
                </c:pt>
                <c:pt idx="2941">
                  <c:v>113.78833333333341</c:v>
                </c:pt>
                <c:pt idx="2942">
                  <c:v>113.79668333333336</c:v>
                </c:pt>
                <c:pt idx="2943">
                  <c:v>113.80501666666669</c:v>
                </c:pt>
                <c:pt idx="2944">
                  <c:v>113.81166666666661</c:v>
                </c:pt>
                <c:pt idx="2945">
                  <c:v>113.82000000000005</c:v>
                </c:pt>
                <c:pt idx="2946">
                  <c:v>113.82833333333338</c:v>
                </c:pt>
                <c:pt idx="2947">
                  <c:v>113.8366666666667</c:v>
                </c:pt>
                <c:pt idx="2948">
                  <c:v>113.84333333333336</c:v>
                </c:pt>
                <c:pt idx="2949">
                  <c:v>113.85168333333343</c:v>
                </c:pt>
                <c:pt idx="2950">
                  <c:v>113.86333333333346</c:v>
                </c:pt>
                <c:pt idx="2951">
                  <c:v>113.87166666666678</c:v>
                </c:pt>
                <c:pt idx="2952">
                  <c:v>113.88000000000011</c:v>
                </c:pt>
                <c:pt idx="2953">
                  <c:v>113.88833333333343</c:v>
                </c:pt>
                <c:pt idx="2954">
                  <c:v>113.89499999999998</c:v>
                </c:pt>
                <c:pt idx="2955">
                  <c:v>113.90333333333331</c:v>
                </c:pt>
                <c:pt idx="2956">
                  <c:v>113.91166666666663</c:v>
                </c:pt>
                <c:pt idx="2957">
                  <c:v>113.9200166666667</c:v>
                </c:pt>
                <c:pt idx="2958">
                  <c:v>113.92833333333328</c:v>
                </c:pt>
                <c:pt idx="2959">
                  <c:v>113.93500000000006</c:v>
                </c:pt>
                <c:pt idx="2960">
                  <c:v>113.94666666666672</c:v>
                </c:pt>
                <c:pt idx="2961">
                  <c:v>113.95500000000004</c:v>
                </c:pt>
                <c:pt idx="2962">
                  <c:v>113.96333333333348</c:v>
                </c:pt>
                <c:pt idx="2963">
                  <c:v>113.97166666666681</c:v>
                </c:pt>
                <c:pt idx="2964">
                  <c:v>113.98001666666676</c:v>
                </c:pt>
                <c:pt idx="2965">
                  <c:v>113.98666666666668</c:v>
                </c:pt>
                <c:pt idx="2966">
                  <c:v>113.995</c:v>
                </c:pt>
                <c:pt idx="2967">
                  <c:v>114.00333333333333</c:v>
                </c:pt>
                <c:pt idx="2968">
                  <c:v>114.01168333333339</c:v>
                </c:pt>
                <c:pt idx="2969">
                  <c:v>114.01835000000005</c:v>
                </c:pt>
                <c:pt idx="2970">
                  <c:v>114.02666666666664</c:v>
                </c:pt>
                <c:pt idx="2971">
                  <c:v>114.03833333333341</c:v>
                </c:pt>
                <c:pt idx="2972">
                  <c:v>114.04666666666674</c:v>
                </c:pt>
                <c:pt idx="2973">
                  <c:v>114.05501666666669</c:v>
                </c:pt>
                <c:pt idx="2974">
                  <c:v>114.06333333333339</c:v>
                </c:pt>
                <c:pt idx="2975">
                  <c:v>114.07000000000005</c:v>
                </c:pt>
                <c:pt idx="2976">
                  <c:v>114.07835000000011</c:v>
                </c:pt>
                <c:pt idx="2977">
                  <c:v>114.0866666666667</c:v>
                </c:pt>
                <c:pt idx="2978">
                  <c:v>114.09500000000003</c:v>
                </c:pt>
                <c:pt idx="2979">
                  <c:v>114.10166666666669</c:v>
                </c:pt>
                <c:pt idx="2980">
                  <c:v>114.11001666666675</c:v>
                </c:pt>
                <c:pt idx="2981">
                  <c:v>114.12166666666678</c:v>
                </c:pt>
                <c:pt idx="2982">
                  <c:v>114.13000000000011</c:v>
                </c:pt>
                <c:pt idx="2983">
                  <c:v>114.13833333333343</c:v>
                </c:pt>
                <c:pt idx="2984">
                  <c:v>114.14666666666676</c:v>
                </c:pt>
                <c:pt idx="2985">
                  <c:v>114.15333333333331</c:v>
                </c:pt>
                <c:pt idx="2986">
                  <c:v>114.16166666666663</c:v>
                </c:pt>
                <c:pt idx="2987">
                  <c:v>114.16999999999996</c:v>
                </c:pt>
                <c:pt idx="2988">
                  <c:v>114.17835000000002</c:v>
                </c:pt>
                <c:pt idx="2989">
                  <c:v>114.18666666666661</c:v>
                </c:pt>
                <c:pt idx="2990">
                  <c:v>114.19333333333338</c:v>
                </c:pt>
                <c:pt idx="2991">
                  <c:v>114.20500000000004</c:v>
                </c:pt>
                <c:pt idx="2992">
                  <c:v>114.21000000000004</c:v>
                </c:pt>
                <c:pt idx="2993">
                  <c:v>114.23000000000013</c:v>
                </c:pt>
                <c:pt idx="2994">
                  <c:v>114.23833333333346</c:v>
                </c:pt>
                <c:pt idx="2995">
                  <c:v>114.245</c:v>
                </c:pt>
                <c:pt idx="2996">
                  <c:v>114.25335000000007</c:v>
                </c:pt>
                <c:pt idx="2997">
                  <c:v>114.26166666666666</c:v>
                </c:pt>
                <c:pt idx="2998">
                  <c:v>114.26999999999998</c:v>
                </c:pt>
                <c:pt idx="2999">
                  <c:v>114.27668333333338</c:v>
                </c:pt>
                <c:pt idx="3000">
                  <c:v>114.28499999999997</c:v>
                </c:pt>
                <c:pt idx="3001">
                  <c:v>114.29666666666674</c:v>
                </c:pt>
                <c:pt idx="3002">
                  <c:v>114.30500000000006</c:v>
                </c:pt>
                <c:pt idx="3003">
                  <c:v>114.31333333333339</c:v>
                </c:pt>
                <c:pt idx="3004">
                  <c:v>114.32166666666672</c:v>
                </c:pt>
                <c:pt idx="3005">
                  <c:v>114.32833333333338</c:v>
                </c:pt>
                <c:pt idx="3006">
                  <c:v>114.3366666666667</c:v>
                </c:pt>
                <c:pt idx="3007">
                  <c:v>114.34501666666677</c:v>
                </c:pt>
                <c:pt idx="3008">
                  <c:v>114.35333333333335</c:v>
                </c:pt>
                <c:pt idx="3009">
                  <c:v>114.36000000000001</c:v>
                </c:pt>
                <c:pt idx="3010">
                  <c:v>114.38000000000011</c:v>
                </c:pt>
                <c:pt idx="3011">
                  <c:v>114.38833333333343</c:v>
                </c:pt>
                <c:pt idx="3012">
                  <c:v>114.39666666666676</c:v>
                </c:pt>
                <c:pt idx="3013">
                  <c:v>114.40500000000009</c:v>
                </c:pt>
                <c:pt idx="3014">
                  <c:v>114.41333333333341</c:v>
                </c:pt>
                <c:pt idx="3015">
                  <c:v>114.41668333333337</c:v>
                </c:pt>
                <c:pt idx="3016">
                  <c:v>114.42833333333328</c:v>
                </c:pt>
                <c:pt idx="3017">
                  <c:v>114.43666666666661</c:v>
                </c:pt>
                <c:pt idx="3018">
                  <c:v>114.44500000000005</c:v>
                </c:pt>
                <c:pt idx="3019">
                  <c:v>114.45166666666671</c:v>
                </c:pt>
                <c:pt idx="3020">
                  <c:v>114.46333333333348</c:v>
                </c:pt>
                <c:pt idx="3021">
                  <c:v>114.47166666666681</c:v>
                </c:pt>
                <c:pt idx="3022">
                  <c:v>114.48000000000013</c:v>
                </c:pt>
                <c:pt idx="3023">
                  <c:v>114.48833333333346</c:v>
                </c:pt>
                <c:pt idx="3024">
                  <c:v>114.49666666666678</c:v>
                </c:pt>
                <c:pt idx="3025">
                  <c:v>114.51166666666666</c:v>
                </c:pt>
                <c:pt idx="3026">
                  <c:v>114.5150000000001</c:v>
                </c:pt>
                <c:pt idx="3027">
                  <c:v>114.52833333333331</c:v>
                </c:pt>
                <c:pt idx="3028">
                  <c:v>114.53499999999997</c:v>
                </c:pt>
                <c:pt idx="3029">
                  <c:v>114.54335000000003</c:v>
                </c:pt>
                <c:pt idx="3030">
                  <c:v>114.55500000000006</c:v>
                </c:pt>
                <c:pt idx="3031">
                  <c:v>114.56333333333339</c:v>
                </c:pt>
                <c:pt idx="3032">
                  <c:v>114.57166666666672</c:v>
                </c:pt>
                <c:pt idx="3033">
                  <c:v>114.58001666666667</c:v>
                </c:pt>
                <c:pt idx="3034">
                  <c:v>114.5866666666667</c:v>
                </c:pt>
                <c:pt idx="3035">
                  <c:v>114.59500000000003</c:v>
                </c:pt>
                <c:pt idx="3036">
                  <c:v>114.60000000000002</c:v>
                </c:pt>
                <c:pt idx="3037">
                  <c:v>114.61168333333342</c:v>
                </c:pt>
                <c:pt idx="3038">
                  <c:v>114.61501666666663</c:v>
                </c:pt>
                <c:pt idx="3039">
                  <c:v>114.62666666666667</c:v>
                </c:pt>
                <c:pt idx="3040">
                  <c:v>114.63833333333343</c:v>
                </c:pt>
                <c:pt idx="3041">
                  <c:v>114.64668333333339</c:v>
                </c:pt>
                <c:pt idx="3042">
                  <c:v>114.65500000000009</c:v>
                </c:pt>
                <c:pt idx="3043">
                  <c:v>114.66333333333341</c:v>
                </c:pt>
                <c:pt idx="3044">
                  <c:v>114.67166666666674</c:v>
                </c:pt>
                <c:pt idx="3045">
                  <c:v>114.67835000000002</c:v>
                </c:pt>
                <c:pt idx="3046">
                  <c:v>114.68668333333335</c:v>
                </c:pt>
                <c:pt idx="3047">
                  <c:v>114.69500000000005</c:v>
                </c:pt>
                <c:pt idx="3048">
                  <c:v>114.70333333333338</c:v>
                </c:pt>
                <c:pt idx="3049">
                  <c:v>114.71001666666677</c:v>
                </c:pt>
                <c:pt idx="3050">
                  <c:v>114.72166666666681</c:v>
                </c:pt>
                <c:pt idx="3051">
                  <c:v>114.73000000000013</c:v>
                </c:pt>
                <c:pt idx="3052">
                  <c:v>114.73833333333346</c:v>
                </c:pt>
                <c:pt idx="3053">
                  <c:v>114.74666666666678</c:v>
                </c:pt>
                <c:pt idx="3054">
                  <c:v>114.75501666666673</c:v>
                </c:pt>
                <c:pt idx="3055">
                  <c:v>114.76166666666666</c:v>
                </c:pt>
                <c:pt idx="3056">
                  <c:v>114.76999999999998</c:v>
                </c:pt>
                <c:pt idx="3057">
                  <c:v>114.77833333333331</c:v>
                </c:pt>
                <c:pt idx="3058">
                  <c:v>114.78668333333337</c:v>
                </c:pt>
                <c:pt idx="3059">
                  <c:v>114.79333333333341</c:v>
                </c:pt>
                <c:pt idx="3060">
                  <c:v>114.80166666666673</c:v>
                </c:pt>
                <c:pt idx="3061">
                  <c:v>114.81333333333339</c:v>
                </c:pt>
                <c:pt idx="3062">
                  <c:v>114.81835000000012</c:v>
                </c:pt>
                <c:pt idx="3063">
                  <c:v>114.83833333333348</c:v>
                </c:pt>
                <c:pt idx="3064">
                  <c:v>114.84501666666677</c:v>
                </c:pt>
                <c:pt idx="3065">
                  <c:v>114.85333333333335</c:v>
                </c:pt>
                <c:pt idx="3066">
                  <c:v>114.86166666666668</c:v>
                </c:pt>
                <c:pt idx="3067">
                  <c:v>114.87</c:v>
                </c:pt>
                <c:pt idx="3068">
                  <c:v>114.87833333333333</c:v>
                </c:pt>
                <c:pt idx="3069">
                  <c:v>114.88501666666673</c:v>
                </c:pt>
                <c:pt idx="3070">
                  <c:v>114.89666666666676</c:v>
                </c:pt>
                <c:pt idx="3071">
                  <c:v>114.90500000000009</c:v>
                </c:pt>
                <c:pt idx="3072">
                  <c:v>114.91333333333341</c:v>
                </c:pt>
                <c:pt idx="3073">
                  <c:v>114.91666666666674</c:v>
                </c:pt>
                <c:pt idx="3074">
                  <c:v>114.93000000000006</c:v>
                </c:pt>
                <c:pt idx="3075">
                  <c:v>114.93666666666661</c:v>
                </c:pt>
                <c:pt idx="3076">
                  <c:v>114.94500000000005</c:v>
                </c:pt>
                <c:pt idx="3077">
                  <c:v>114.95335000000011</c:v>
                </c:pt>
                <c:pt idx="3078">
                  <c:v>114.9616666666667</c:v>
                </c:pt>
                <c:pt idx="3079">
                  <c:v>114.96833333333336</c:v>
                </c:pt>
                <c:pt idx="3080">
                  <c:v>114.97666666666669</c:v>
                </c:pt>
                <c:pt idx="3081">
                  <c:v>114.98833333333346</c:v>
                </c:pt>
                <c:pt idx="3082">
                  <c:v>114.99666666666678</c:v>
                </c:pt>
                <c:pt idx="3083">
                  <c:v>115.00500000000011</c:v>
                </c:pt>
                <c:pt idx="3084">
                  <c:v>115.01333333333343</c:v>
                </c:pt>
                <c:pt idx="3085">
                  <c:v>115.01999999999998</c:v>
                </c:pt>
                <c:pt idx="3086">
                  <c:v>115.02833333333331</c:v>
                </c:pt>
                <c:pt idx="3087">
                  <c:v>115.03666666666663</c:v>
                </c:pt>
                <c:pt idx="3088">
                  <c:v>115.04499999999996</c:v>
                </c:pt>
                <c:pt idx="3089">
                  <c:v>115.05166666666673</c:v>
                </c:pt>
                <c:pt idx="3090">
                  <c:v>115.06000000000006</c:v>
                </c:pt>
                <c:pt idx="3091">
                  <c:v>115.07166666666672</c:v>
                </c:pt>
                <c:pt idx="3092">
                  <c:v>115.07666666666671</c:v>
                </c:pt>
                <c:pt idx="3093">
                  <c:v>115.08833333333348</c:v>
                </c:pt>
                <c:pt idx="3094">
                  <c:v>115.09666666666681</c:v>
                </c:pt>
                <c:pt idx="3095">
                  <c:v>115.10333333333335</c:v>
                </c:pt>
                <c:pt idx="3096">
                  <c:v>115.11166666666668</c:v>
                </c:pt>
                <c:pt idx="3097">
                  <c:v>115.12</c:v>
                </c:pt>
                <c:pt idx="3098">
                  <c:v>115.12833333333333</c:v>
                </c:pt>
                <c:pt idx="3099">
                  <c:v>115.13666666666666</c:v>
                </c:pt>
                <c:pt idx="3100">
                  <c:v>115.14333333333332</c:v>
                </c:pt>
                <c:pt idx="3101">
                  <c:v>115.15500000000009</c:v>
                </c:pt>
                <c:pt idx="3102">
                  <c:v>115.17166666666674</c:v>
                </c:pt>
                <c:pt idx="3103">
                  <c:v>115.18000000000006</c:v>
                </c:pt>
                <c:pt idx="3104">
                  <c:v>115.18833333333339</c:v>
                </c:pt>
                <c:pt idx="3105">
                  <c:v>115.19500000000005</c:v>
                </c:pt>
                <c:pt idx="3106">
                  <c:v>115.20333333333338</c:v>
                </c:pt>
                <c:pt idx="3107">
                  <c:v>115.21168333333344</c:v>
                </c:pt>
                <c:pt idx="3108">
                  <c:v>115.22000000000003</c:v>
                </c:pt>
                <c:pt idx="3109">
                  <c:v>115.22666666666669</c:v>
                </c:pt>
                <c:pt idx="3110">
                  <c:v>115.23500000000001</c:v>
                </c:pt>
                <c:pt idx="3111">
                  <c:v>115.2516833333334</c:v>
                </c:pt>
                <c:pt idx="3112">
                  <c:v>115.26333333333343</c:v>
                </c:pt>
                <c:pt idx="3113">
                  <c:v>115.27166666666676</c:v>
                </c:pt>
                <c:pt idx="3114">
                  <c:v>115.27835000000005</c:v>
                </c:pt>
                <c:pt idx="3115">
                  <c:v>115.28666666666663</c:v>
                </c:pt>
                <c:pt idx="3116">
                  <c:v>115.29499999999996</c:v>
                </c:pt>
                <c:pt idx="3117">
                  <c:v>115.30333333333328</c:v>
                </c:pt>
                <c:pt idx="3118">
                  <c:v>115.31166666666661</c:v>
                </c:pt>
                <c:pt idx="3119">
                  <c:v>115.31833333333338</c:v>
                </c:pt>
                <c:pt idx="3120">
                  <c:v>115.33000000000004</c:v>
                </c:pt>
                <c:pt idx="3121">
                  <c:v>115.33833333333348</c:v>
                </c:pt>
                <c:pt idx="3122">
                  <c:v>115.34666666666681</c:v>
                </c:pt>
                <c:pt idx="3123">
                  <c:v>115.35500000000013</c:v>
                </c:pt>
                <c:pt idx="3124">
                  <c:v>115.36333333333346</c:v>
                </c:pt>
                <c:pt idx="3125">
                  <c:v>115.37</c:v>
                </c:pt>
                <c:pt idx="3126">
                  <c:v>115.37833333333333</c:v>
                </c:pt>
                <c:pt idx="3127">
                  <c:v>115.38666666666666</c:v>
                </c:pt>
                <c:pt idx="3128">
                  <c:v>115.39499999999998</c:v>
                </c:pt>
                <c:pt idx="3129">
                  <c:v>115.39833333333343</c:v>
                </c:pt>
                <c:pt idx="3130">
                  <c:v>115.41335000000004</c:v>
                </c:pt>
                <c:pt idx="3131">
                  <c:v>115.42166666666674</c:v>
                </c:pt>
                <c:pt idx="3132">
                  <c:v>115.43000000000006</c:v>
                </c:pt>
                <c:pt idx="3133">
                  <c:v>115.43833333333339</c:v>
                </c:pt>
                <c:pt idx="3134">
                  <c:v>115.44666666666672</c:v>
                </c:pt>
                <c:pt idx="3135">
                  <c:v>115.45333333333338</c:v>
                </c:pt>
                <c:pt idx="3136">
                  <c:v>115.4616666666667</c:v>
                </c:pt>
                <c:pt idx="3137">
                  <c:v>115.47000000000003</c:v>
                </c:pt>
                <c:pt idx="3138">
                  <c:v>115.47835000000009</c:v>
                </c:pt>
                <c:pt idx="3139">
                  <c:v>115.48501666666675</c:v>
                </c:pt>
                <c:pt idx="3140">
                  <c:v>115.49333333333334</c:v>
                </c:pt>
                <c:pt idx="3141">
                  <c:v>115.50500000000011</c:v>
                </c:pt>
                <c:pt idx="3142">
                  <c:v>115.51333333333343</c:v>
                </c:pt>
                <c:pt idx="3143">
                  <c:v>115.52166666666676</c:v>
                </c:pt>
                <c:pt idx="3144">
                  <c:v>115.53000000000009</c:v>
                </c:pt>
                <c:pt idx="3145">
                  <c:v>115.53666666666663</c:v>
                </c:pt>
                <c:pt idx="3146">
                  <c:v>115.54499999999996</c:v>
                </c:pt>
                <c:pt idx="3147">
                  <c:v>115.55333333333328</c:v>
                </c:pt>
                <c:pt idx="3148">
                  <c:v>115.56166666666661</c:v>
                </c:pt>
                <c:pt idx="3149">
                  <c:v>115.56833333333338</c:v>
                </c:pt>
                <c:pt idx="3150">
                  <c:v>115.57666666666671</c:v>
                </c:pt>
                <c:pt idx="3151">
                  <c:v>115.58833333333348</c:v>
                </c:pt>
                <c:pt idx="3152">
                  <c:v>115.59666666666681</c:v>
                </c:pt>
                <c:pt idx="3153">
                  <c:v>115.60500000000013</c:v>
                </c:pt>
                <c:pt idx="3154">
                  <c:v>115.61333333333346</c:v>
                </c:pt>
                <c:pt idx="3155">
                  <c:v>115.62166666666678</c:v>
                </c:pt>
                <c:pt idx="3156">
                  <c:v>115.62833333333333</c:v>
                </c:pt>
                <c:pt idx="3157">
                  <c:v>115.63666666666666</c:v>
                </c:pt>
                <c:pt idx="3158">
                  <c:v>115.64499999999998</c:v>
                </c:pt>
                <c:pt idx="3159">
                  <c:v>115.65333333333331</c:v>
                </c:pt>
                <c:pt idx="3160">
                  <c:v>115.65999999999997</c:v>
                </c:pt>
                <c:pt idx="3161">
                  <c:v>115.66833333333341</c:v>
                </c:pt>
                <c:pt idx="3162">
                  <c:v>115.68000000000006</c:v>
                </c:pt>
                <c:pt idx="3163">
                  <c:v>115.68835000000001</c:v>
                </c:pt>
                <c:pt idx="3164">
                  <c:v>115.69666666666672</c:v>
                </c:pt>
                <c:pt idx="3165">
                  <c:v>115.7116666666667</c:v>
                </c:pt>
                <c:pt idx="3166">
                  <c:v>115.72833333333335</c:v>
                </c:pt>
                <c:pt idx="3167">
                  <c:v>115.73666666666668</c:v>
                </c:pt>
                <c:pt idx="3168">
                  <c:v>115.74335000000008</c:v>
                </c:pt>
                <c:pt idx="3169">
                  <c:v>115.7516833333334</c:v>
                </c:pt>
                <c:pt idx="3170">
                  <c:v>115.76333333333343</c:v>
                </c:pt>
                <c:pt idx="3171">
                  <c:v>115.77166666666676</c:v>
                </c:pt>
                <c:pt idx="3172">
                  <c:v>115.78000000000009</c:v>
                </c:pt>
                <c:pt idx="3173">
                  <c:v>115.78833333333341</c:v>
                </c:pt>
                <c:pt idx="3174">
                  <c:v>115.79499999999996</c:v>
                </c:pt>
                <c:pt idx="3175">
                  <c:v>115.80333333333328</c:v>
                </c:pt>
                <c:pt idx="3176">
                  <c:v>115.81168333333335</c:v>
                </c:pt>
                <c:pt idx="3177">
                  <c:v>115.82333333333338</c:v>
                </c:pt>
                <c:pt idx="3178">
                  <c:v>115.83500000000004</c:v>
                </c:pt>
                <c:pt idx="3179">
                  <c:v>115.84666666666681</c:v>
                </c:pt>
                <c:pt idx="3180">
                  <c:v>115.85500000000013</c:v>
                </c:pt>
                <c:pt idx="3181">
                  <c:v>115.86333333333346</c:v>
                </c:pt>
                <c:pt idx="3182">
                  <c:v>115.87166666666678</c:v>
                </c:pt>
                <c:pt idx="3183">
                  <c:v>115.88001666666673</c:v>
                </c:pt>
                <c:pt idx="3184">
                  <c:v>115.88666666666666</c:v>
                </c:pt>
                <c:pt idx="3185">
                  <c:v>115.89499999999998</c:v>
                </c:pt>
                <c:pt idx="3186">
                  <c:v>115.89833333333343</c:v>
                </c:pt>
                <c:pt idx="3187">
                  <c:v>115.91168333333337</c:v>
                </c:pt>
                <c:pt idx="3188">
                  <c:v>115.91833333333341</c:v>
                </c:pt>
                <c:pt idx="3189">
                  <c:v>115.92666666666673</c:v>
                </c:pt>
                <c:pt idx="3190">
                  <c:v>115.93833333333339</c:v>
                </c:pt>
                <c:pt idx="3191">
                  <c:v>115.94666666666672</c:v>
                </c:pt>
                <c:pt idx="3192">
                  <c:v>115.95500000000004</c:v>
                </c:pt>
                <c:pt idx="3193">
                  <c:v>115.96333333333348</c:v>
                </c:pt>
                <c:pt idx="3194">
                  <c:v>115.97000000000003</c:v>
                </c:pt>
                <c:pt idx="3195">
                  <c:v>115.97835000000009</c:v>
                </c:pt>
                <c:pt idx="3196">
                  <c:v>115.98668333333342</c:v>
                </c:pt>
                <c:pt idx="3197">
                  <c:v>115.995</c:v>
                </c:pt>
                <c:pt idx="3198">
                  <c:v>115.99833333333345</c:v>
                </c:pt>
                <c:pt idx="3199">
                  <c:v>116.01001666666673</c:v>
                </c:pt>
                <c:pt idx="3200">
                  <c:v>116.02166666666676</c:v>
                </c:pt>
                <c:pt idx="3201">
                  <c:v>116.03000000000009</c:v>
                </c:pt>
                <c:pt idx="3202">
                  <c:v>116.03833333333341</c:v>
                </c:pt>
                <c:pt idx="3203">
                  <c:v>116.04668333333336</c:v>
                </c:pt>
                <c:pt idx="3204">
                  <c:v>116.05500000000006</c:v>
                </c:pt>
                <c:pt idx="3205">
                  <c:v>116.06166666666661</c:v>
                </c:pt>
                <c:pt idx="3206">
                  <c:v>116.07000000000005</c:v>
                </c:pt>
                <c:pt idx="3207">
                  <c:v>116.07835000000011</c:v>
                </c:pt>
                <c:pt idx="3208">
                  <c:v>116.0866666666667</c:v>
                </c:pt>
                <c:pt idx="3209">
                  <c:v>116.09000000000003</c:v>
                </c:pt>
                <c:pt idx="3210">
                  <c:v>116.10500000000013</c:v>
                </c:pt>
                <c:pt idx="3211">
                  <c:v>116.11335000000008</c:v>
                </c:pt>
                <c:pt idx="3212">
                  <c:v>116.12166666666678</c:v>
                </c:pt>
                <c:pt idx="3213">
                  <c:v>116.13000000000011</c:v>
                </c:pt>
                <c:pt idx="3214">
                  <c:v>116.13333333333333</c:v>
                </c:pt>
                <c:pt idx="3215">
                  <c:v>116.14501666666672</c:v>
                </c:pt>
                <c:pt idx="3216">
                  <c:v>116.15333333333331</c:v>
                </c:pt>
                <c:pt idx="3217">
                  <c:v>116.16166666666663</c:v>
                </c:pt>
                <c:pt idx="3218">
                  <c:v>116.16999999999996</c:v>
                </c:pt>
                <c:pt idx="3219">
                  <c:v>116.17668333333347</c:v>
                </c:pt>
                <c:pt idx="3220">
                  <c:v>116.1850166666668</c:v>
                </c:pt>
                <c:pt idx="3221">
                  <c:v>116.19666666666672</c:v>
                </c:pt>
                <c:pt idx="3222">
                  <c:v>116.20500000000004</c:v>
                </c:pt>
                <c:pt idx="3223">
                  <c:v>116.21333333333348</c:v>
                </c:pt>
                <c:pt idx="3224">
                  <c:v>116.22166666666681</c:v>
                </c:pt>
                <c:pt idx="3225">
                  <c:v>116.22833333333335</c:v>
                </c:pt>
                <c:pt idx="3226">
                  <c:v>116.23666666666668</c:v>
                </c:pt>
                <c:pt idx="3227">
                  <c:v>116.245</c:v>
                </c:pt>
                <c:pt idx="3228">
                  <c:v>116.25333333333333</c:v>
                </c:pt>
                <c:pt idx="3229">
                  <c:v>116.26166666666666</c:v>
                </c:pt>
                <c:pt idx="3230">
                  <c:v>116.26833333333332</c:v>
                </c:pt>
                <c:pt idx="3231">
                  <c:v>116.28000000000009</c:v>
                </c:pt>
                <c:pt idx="3232">
                  <c:v>116.28833333333341</c:v>
                </c:pt>
                <c:pt idx="3233">
                  <c:v>116.29333333333341</c:v>
                </c:pt>
                <c:pt idx="3234">
                  <c:v>116.30500000000006</c:v>
                </c:pt>
                <c:pt idx="3235">
                  <c:v>116.31333333333339</c:v>
                </c:pt>
                <c:pt idx="3236">
                  <c:v>116.32000000000005</c:v>
                </c:pt>
                <c:pt idx="3237">
                  <c:v>116.32833333333338</c:v>
                </c:pt>
                <c:pt idx="3238">
                  <c:v>116.3366666666667</c:v>
                </c:pt>
                <c:pt idx="3239">
                  <c:v>116.34500000000003</c:v>
                </c:pt>
                <c:pt idx="3240">
                  <c:v>116.35166666666669</c:v>
                </c:pt>
                <c:pt idx="3241">
                  <c:v>116.36000000000001</c:v>
                </c:pt>
                <c:pt idx="3242">
                  <c:v>116.38000000000011</c:v>
                </c:pt>
                <c:pt idx="3243">
                  <c:v>116.38835000000006</c:v>
                </c:pt>
                <c:pt idx="3244">
                  <c:v>116.40333333333331</c:v>
                </c:pt>
                <c:pt idx="3245">
                  <c:v>116.41168333333337</c:v>
                </c:pt>
                <c:pt idx="3246">
                  <c:v>116.41999999999996</c:v>
                </c:pt>
                <c:pt idx="3247">
                  <c:v>116.44333333333338</c:v>
                </c:pt>
                <c:pt idx="3248">
                  <c:v>116.45500000000004</c:v>
                </c:pt>
                <c:pt idx="3249">
                  <c:v>116.46333333333348</c:v>
                </c:pt>
                <c:pt idx="3250">
                  <c:v>116.47166666666681</c:v>
                </c:pt>
                <c:pt idx="3251">
                  <c:v>116.48334999999997</c:v>
                </c:pt>
                <c:pt idx="3252">
                  <c:v>116.495</c:v>
                </c:pt>
                <c:pt idx="3253">
                  <c:v>116.50333333333333</c:v>
                </c:pt>
                <c:pt idx="3254">
                  <c:v>116.51168333333339</c:v>
                </c:pt>
                <c:pt idx="3255">
                  <c:v>116.52001666666672</c:v>
                </c:pt>
                <c:pt idx="3256">
                  <c:v>116.52666666666664</c:v>
                </c:pt>
                <c:pt idx="3257">
                  <c:v>116.53833333333341</c:v>
                </c:pt>
                <c:pt idx="3258">
                  <c:v>116.54668333333336</c:v>
                </c:pt>
                <c:pt idx="3259">
                  <c:v>116.56333333333339</c:v>
                </c:pt>
                <c:pt idx="3260">
                  <c:v>116.57166666666672</c:v>
                </c:pt>
                <c:pt idx="3261">
                  <c:v>116.57835000000011</c:v>
                </c:pt>
                <c:pt idx="3262">
                  <c:v>116.5866666666667</c:v>
                </c:pt>
                <c:pt idx="3263">
                  <c:v>116.59000000000003</c:v>
                </c:pt>
                <c:pt idx="3264">
                  <c:v>116.60333333333335</c:v>
                </c:pt>
                <c:pt idx="3265">
                  <c:v>116.61000000000001</c:v>
                </c:pt>
                <c:pt idx="3266">
                  <c:v>116.61835000000008</c:v>
                </c:pt>
                <c:pt idx="3267">
                  <c:v>116.63000000000011</c:v>
                </c:pt>
                <c:pt idx="3268">
                  <c:v>116.63833333333343</c:v>
                </c:pt>
                <c:pt idx="3269">
                  <c:v>116.64668333333339</c:v>
                </c:pt>
                <c:pt idx="3270">
                  <c:v>116.65000000000009</c:v>
                </c:pt>
                <c:pt idx="3271">
                  <c:v>116.66166666666663</c:v>
                </c:pt>
                <c:pt idx="3272">
                  <c:v>116.66999999999996</c:v>
                </c:pt>
                <c:pt idx="3273">
                  <c:v>116.67835000000002</c:v>
                </c:pt>
                <c:pt idx="3274">
                  <c:v>116.68666666666661</c:v>
                </c:pt>
                <c:pt idx="3275">
                  <c:v>116.69333333333338</c:v>
                </c:pt>
                <c:pt idx="3276">
                  <c:v>116.70166666666671</c:v>
                </c:pt>
                <c:pt idx="3277">
                  <c:v>116.71333333333348</c:v>
                </c:pt>
                <c:pt idx="3278">
                  <c:v>116.72166666666681</c:v>
                </c:pt>
                <c:pt idx="3279">
                  <c:v>116.73000000000013</c:v>
                </c:pt>
                <c:pt idx="3280">
                  <c:v>116.73833333333346</c:v>
                </c:pt>
                <c:pt idx="3281">
                  <c:v>116.745</c:v>
                </c:pt>
                <c:pt idx="3282">
                  <c:v>116.75333333333333</c:v>
                </c:pt>
                <c:pt idx="3283">
                  <c:v>116.76166666666666</c:v>
                </c:pt>
                <c:pt idx="3284">
                  <c:v>116.76999999999998</c:v>
                </c:pt>
                <c:pt idx="3285">
                  <c:v>116.77833333333331</c:v>
                </c:pt>
                <c:pt idx="3286">
                  <c:v>116.79666666666674</c:v>
                </c:pt>
                <c:pt idx="3287">
                  <c:v>116.80500000000006</c:v>
                </c:pt>
                <c:pt idx="3288">
                  <c:v>116.81333333333339</c:v>
                </c:pt>
                <c:pt idx="3289">
                  <c:v>116.82166666666672</c:v>
                </c:pt>
                <c:pt idx="3290">
                  <c:v>116.83000000000004</c:v>
                </c:pt>
                <c:pt idx="3291">
                  <c:v>116.83668333333344</c:v>
                </c:pt>
                <c:pt idx="3292">
                  <c:v>116.84500000000003</c:v>
                </c:pt>
                <c:pt idx="3293">
                  <c:v>116.85333333333335</c:v>
                </c:pt>
                <c:pt idx="3294">
                  <c:v>116.86168333333342</c:v>
                </c:pt>
                <c:pt idx="3295">
                  <c:v>116.87666666666667</c:v>
                </c:pt>
                <c:pt idx="3296">
                  <c:v>116.88833333333343</c:v>
                </c:pt>
                <c:pt idx="3297">
                  <c:v>116.89666666666676</c:v>
                </c:pt>
                <c:pt idx="3298">
                  <c:v>116.90500000000009</c:v>
                </c:pt>
                <c:pt idx="3299">
                  <c:v>116.91335000000004</c:v>
                </c:pt>
                <c:pt idx="3300">
                  <c:v>116.91999999999996</c:v>
                </c:pt>
                <c:pt idx="3301">
                  <c:v>116.92833333333328</c:v>
                </c:pt>
                <c:pt idx="3302">
                  <c:v>116.93333333333339</c:v>
                </c:pt>
                <c:pt idx="3303">
                  <c:v>116.94501666666667</c:v>
                </c:pt>
                <c:pt idx="3304">
                  <c:v>116.95333333333338</c:v>
                </c:pt>
                <c:pt idx="3305">
                  <c:v>116.96000000000004</c:v>
                </c:pt>
                <c:pt idx="3306">
                  <c:v>116.97166666666681</c:v>
                </c:pt>
                <c:pt idx="3307">
                  <c:v>116.98000000000013</c:v>
                </c:pt>
                <c:pt idx="3308">
                  <c:v>116.98835000000008</c:v>
                </c:pt>
                <c:pt idx="3309">
                  <c:v>116.99666666666678</c:v>
                </c:pt>
                <c:pt idx="3310">
                  <c:v>117.00333333333333</c:v>
                </c:pt>
                <c:pt idx="3311">
                  <c:v>117.01166666666666</c:v>
                </c:pt>
                <c:pt idx="3312">
                  <c:v>117.01999999999998</c:v>
                </c:pt>
                <c:pt idx="3313">
                  <c:v>117.02833333333331</c:v>
                </c:pt>
                <c:pt idx="3314">
                  <c:v>117.03666666666663</c:v>
                </c:pt>
                <c:pt idx="3315">
                  <c:v>117.04333333333341</c:v>
                </c:pt>
                <c:pt idx="3316">
                  <c:v>117.05166666666673</c:v>
                </c:pt>
                <c:pt idx="3317">
                  <c:v>117.07166666666672</c:v>
                </c:pt>
                <c:pt idx="3318">
                  <c:v>117.08000000000004</c:v>
                </c:pt>
                <c:pt idx="3319">
                  <c:v>117.08833333333348</c:v>
                </c:pt>
                <c:pt idx="3320">
                  <c:v>117.09500000000003</c:v>
                </c:pt>
                <c:pt idx="3321">
                  <c:v>117.10333333333335</c:v>
                </c:pt>
                <c:pt idx="3322">
                  <c:v>117.11166666666668</c:v>
                </c:pt>
                <c:pt idx="3323">
                  <c:v>117.12</c:v>
                </c:pt>
                <c:pt idx="3324">
                  <c:v>117.12666666666667</c:v>
                </c:pt>
                <c:pt idx="3325">
                  <c:v>117.13499999999999</c:v>
                </c:pt>
                <c:pt idx="3326">
                  <c:v>117.14666666666676</c:v>
                </c:pt>
                <c:pt idx="3327">
                  <c:v>117.15500000000009</c:v>
                </c:pt>
                <c:pt idx="3328">
                  <c:v>117.16333333333341</c:v>
                </c:pt>
                <c:pt idx="3329">
                  <c:v>117.17166666666674</c:v>
                </c:pt>
                <c:pt idx="3330">
                  <c:v>117.17500000000007</c:v>
                </c:pt>
                <c:pt idx="3331">
                  <c:v>117.18666666666661</c:v>
                </c:pt>
                <c:pt idx="3332">
                  <c:v>117.19500000000005</c:v>
                </c:pt>
                <c:pt idx="3333">
                  <c:v>117.20333333333338</c:v>
                </c:pt>
                <c:pt idx="3334">
                  <c:v>117.2116666666667</c:v>
                </c:pt>
                <c:pt idx="3335">
                  <c:v>117.21833333333336</c:v>
                </c:pt>
                <c:pt idx="3336">
                  <c:v>117.23000000000013</c:v>
                </c:pt>
                <c:pt idx="3337">
                  <c:v>117.24666666666678</c:v>
                </c:pt>
                <c:pt idx="3338">
                  <c:v>117.25500000000011</c:v>
                </c:pt>
                <c:pt idx="3339">
                  <c:v>117.26333333333343</c:v>
                </c:pt>
                <c:pt idx="3340">
                  <c:v>117.26999999999998</c:v>
                </c:pt>
                <c:pt idx="3341">
                  <c:v>117.27833333333331</c:v>
                </c:pt>
                <c:pt idx="3342">
                  <c:v>117.28666666666663</c:v>
                </c:pt>
                <c:pt idx="3343">
                  <c:v>117.29499999999996</c:v>
                </c:pt>
                <c:pt idx="3344">
                  <c:v>117.30166666666673</c:v>
                </c:pt>
                <c:pt idx="3345">
                  <c:v>117.31000000000006</c:v>
                </c:pt>
                <c:pt idx="3346">
                  <c:v>117.32166666666672</c:v>
                </c:pt>
                <c:pt idx="3347">
                  <c:v>117.33000000000004</c:v>
                </c:pt>
                <c:pt idx="3348">
                  <c:v>117.33834999999999</c:v>
                </c:pt>
                <c:pt idx="3349">
                  <c:v>117.34666666666681</c:v>
                </c:pt>
                <c:pt idx="3350">
                  <c:v>117.36168333333342</c:v>
                </c:pt>
                <c:pt idx="3351">
                  <c:v>117.37</c:v>
                </c:pt>
                <c:pt idx="3352">
                  <c:v>117.37833333333333</c:v>
                </c:pt>
                <c:pt idx="3353">
                  <c:v>117.38499999999999</c:v>
                </c:pt>
                <c:pt idx="3354">
                  <c:v>117.39333333333332</c:v>
                </c:pt>
                <c:pt idx="3355">
                  <c:v>117.40500000000009</c:v>
                </c:pt>
                <c:pt idx="3356">
                  <c:v>117.41335000000004</c:v>
                </c:pt>
                <c:pt idx="3357">
                  <c:v>117.42166666666674</c:v>
                </c:pt>
                <c:pt idx="3358">
                  <c:v>117.43000000000006</c:v>
                </c:pt>
                <c:pt idx="3359">
                  <c:v>117.43666666666661</c:v>
                </c:pt>
                <c:pt idx="3360">
                  <c:v>117.44501666666667</c:v>
                </c:pt>
                <c:pt idx="3361">
                  <c:v>117.45333333333338</c:v>
                </c:pt>
                <c:pt idx="3362">
                  <c:v>117.47000000000003</c:v>
                </c:pt>
                <c:pt idx="3363">
                  <c:v>117.47666666666669</c:v>
                </c:pt>
                <c:pt idx="3364">
                  <c:v>117.48833333333346</c:v>
                </c:pt>
                <c:pt idx="3365">
                  <c:v>117.50500000000011</c:v>
                </c:pt>
                <c:pt idx="3366">
                  <c:v>117.51333333333343</c:v>
                </c:pt>
                <c:pt idx="3367">
                  <c:v>117.52166666666676</c:v>
                </c:pt>
                <c:pt idx="3368">
                  <c:v>117.52833333333331</c:v>
                </c:pt>
                <c:pt idx="3369">
                  <c:v>117.53333333333342</c:v>
                </c:pt>
                <c:pt idx="3370">
                  <c:v>117.54499999999996</c:v>
                </c:pt>
                <c:pt idx="3371">
                  <c:v>117.55333333333328</c:v>
                </c:pt>
                <c:pt idx="3372">
                  <c:v>117.56000000000006</c:v>
                </c:pt>
                <c:pt idx="3373">
                  <c:v>117.56833333333338</c:v>
                </c:pt>
                <c:pt idx="3374">
                  <c:v>117.58000000000004</c:v>
                </c:pt>
                <c:pt idx="3375">
                  <c:v>117.58833333333348</c:v>
                </c:pt>
                <c:pt idx="3376">
                  <c:v>117.59666666666681</c:v>
                </c:pt>
                <c:pt idx="3377">
                  <c:v>117.60500000000013</c:v>
                </c:pt>
                <c:pt idx="3378">
                  <c:v>117.61166666666668</c:v>
                </c:pt>
                <c:pt idx="3379">
                  <c:v>117.62</c:v>
                </c:pt>
                <c:pt idx="3380">
                  <c:v>117.62835000000007</c:v>
                </c:pt>
                <c:pt idx="3381">
                  <c:v>117.63666666666666</c:v>
                </c:pt>
                <c:pt idx="3382">
                  <c:v>117.64333333333332</c:v>
                </c:pt>
                <c:pt idx="3383">
                  <c:v>117.65166666666664</c:v>
                </c:pt>
                <c:pt idx="3384">
                  <c:v>117.66333333333341</c:v>
                </c:pt>
                <c:pt idx="3385">
                  <c:v>117.67166666666674</c:v>
                </c:pt>
                <c:pt idx="3386">
                  <c:v>117.68000000000006</c:v>
                </c:pt>
                <c:pt idx="3387">
                  <c:v>117.68833333333339</c:v>
                </c:pt>
                <c:pt idx="3388">
                  <c:v>117.69500000000005</c:v>
                </c:pt>
                <c:pt idx="3389">
                  <c:v>117.70333333333338</c:v>
                </c:pt>
                <c:pt idx="3390">
                  <c:v>117.7116666666667</c:v>
                </c:pt>
                <c:pt idx="3391">
                  <c:v>117.72833333333335</c:v>
                </c:pt>
                <c:pt idx="3392">
                  <c:v>117.73500000000001</c:v>
                </c:pt>
                <c:pt idx="3393">
                  <c:v>117.74333333333334</c:v>
                </c:pt>
                <c:pt idx="3394">
                  <c:v>117.75500000000011</c:v>
                </c:pt>
                <c:pt idx="3395">
                  <c:v>117.76333333333343</c:v>
                </c:pt>
                <c:pt idx="3396">
                  <c:v>117.77166666666676</c:v>
                </c:pt>
                <c:pt idx="3397">
                  <c:v>117.78000000000009</c:v>
                </c:pt>
                <c:pt idx="3398">
                  <c:v>117.78666666666663</c:v>
                </c:pt>
                <c:pt idx="3399">
                  <c:v>117.79499999999996</c:v>
                </c:pt>
                <c:pt idx="3400">
                  <c:v>117.80333333333328</c:v>
                </c:pt>
                <c:pt idx="3401">
                  <c:v>117.81166666666661</c:v>
                </c:pt>
                <c:pt idx="3402">
                  <c:v>117.81833333333338</c:v>
                </c:pt>
                <c:pt idx="3403">
                  <c:v>117.82666666666671</c:v>
                </c:pt>
                <c:pt idx="3404">
                  <c:v>117.83833333333348</c:v>
                </c:pt>
                <c:pt idx="3405">
                  <c:v>117.84666666666681</c:v>
                </c:pt>
                <c:pt idx="3406">
                  <c:v>117.85500000000013</c:v>
                </c:pt>
                <c:pt idx="3407">
                  <c:v>117.86333333333346</c:v>
                </c:pt>
                <c:pt idx="3408">
                  <c:v>117.87</c:v>
                </c:pt>
                <c:pt idx="3409">
                  <c:v>117.87833333333333</c:v>
                </c:pt>
                <c:pt idx="3410">
                  <c:v>117.88666666666666</c:v>
                </c:pt>
                <c:pt idx="3411">
                  <c:v>117.89499999999998</c:v>
                </c:pt>
                <c:pt idx="3412">
                  <c:v>117.89835000000005</c:v>
                </c:pt>
                <c:pt idx="3413">
                  <c:v>117.90999999999997</c:v>
                </c:pt>
                <c:pt idx="3414">
                  <c:v>117.92168333333336</c:v>
                </c:pt>
                <c:pt idx="3415">
                  <c:v>117.93000000000006</c:v>
                </c:pt>
                <c:pt idx="3416">
                  <c:v>117.93833333333339</c:v>
                </c:pt>
                <c:pt idx="3417">
                  <c:v>117.94666666666672</c:v>
                </c:pt>
                <c:pt idx="3418">
                  <c:v>117.95335000000011</c:v>
                </c:pt>
                <c:pt idx="3419">
                  <c:v>117.9616666666667</c:v>
                </c:pt>
                <c:pt idx="3420">
                  <c:v>117.97000000000003</c:v>
                </c:pt>
                <c:pt idx="3421">
                  <c:v>117.97835000000009</c:v>
                </c:pt>
                <c:pt idx="3422">
                  <c:v>117.98666666666668</c:v>
                </c:pt>
                <c:pt idx="3423">
                  <c:v>117.99000000000012</c:v>
                </c:pt>
                <c:pt idx="3424">
                  <c:v>118.00166666666667</c:v>
                </c:pt>
                <c:pt idx="3425">
                  <c:v>118.02166666666676</c:v>
                </c:pt>
                <c:pt idx="3426">
                  <c:v>118.03000000000009</c:v>
                </c:pt>
                <c:pt idx="3427">
                  <c:v>118.03833333333341</c:v>
                </c:pt>
                <c:pt idx="3428">
                  <c:v>118.05333333333328</c:v>
                </c:pt>
                <c:pt idx="3429">
                  <c:v>118.06166666666661</c:v>
                </c:pt>
                <c:pt idx="3430">
                  <c:v>118.07000000000005</c:v>
                </c:pt>
                <c:pt idx="3431">
                  <c:v>118.07666666666671</c:v>
                </c:pt>
                <c:pt idx="3432">
                  <c:v>118.08500000000004</c:v>
                </c:pt>
                <c:pt idx="3433">
                  <c:v>118.09666666666681</c:v>
                </c:pt>
                <c:pt idx="3434">
                  <c:v>118.10500000000013</c:v>
                </c:pt>
                <c:pt idx="3435">
                  <c:v>118.12166666666678</c:v>
                </c:pt>
                <c:pt idx="3436">
                  <c:v>118.12833333333333</c:v>
                </c:pt>
                <c:pt idx="3437">
                  <c:v>118.13666666666666</c:v>
                </c:pt>
                <c:pt idx="3438">
                  <c:v>118.14499999999998</c:v>
                </c:pt>
                <c:pt idx="3439">
                  <c:v>118.15333333333331</c:v>
                </c:pt>
                <c:pt idx="3440">
                  <c:v>118.16166666666663</c:v>
                </c:pt>
                <c:pt idx="3441">
                  <c:v>118.16833333333341</c:v>
                </c:pt>
                <c:pt idx="3442">
                  <c:v>118.18000000000006</c:v>
                </c:pt>
                <c:pt idx="3443">
                  <c:v>118.18835000000001</c:v>
                </c:pt>
                <c:pt idx="3444">
                  <c:v>118.19666666666672</c:v>
                </c:pt>
                <c:pt idx="3445">
                  <c:v>118.20500000000004</c:v>
                </c:pt>
                <c:pt idx="3446">
                  <c:v>118.21333333333348</c:v>
                </c:pt>
                <c:pt idx="3447">
                  <c:v>118.22001666666677</c:v>
                </c:pt>
                <c:pt idx="3448">
                  <c:v>118.23666666666668</c:v>
                </c:pt>
                <c:pt idx="3449">
                  <c:v>118.245</c:v>
                </c:pt>
                <c:pt idx="3450">
                  <c:v>118.25999999999999</c:v>
                </c:pt>
                <c:pt idx="3451">
                  <c:v>118.27166666666676</c:v>
                </c:pt>
                <c:pt idx="3452">
                  <c:v>118.28000000000009</c:v>
                </c:pt>
                <c:pt idx="3453">
                  <c:v>118.28833333333341</c:v>
                </c:pt>
                <c:pt idx="3454">
                  <c:v>118.29666666666674</c:v>
                </c:pt>
                <c:pt idx="3455">
                  <c:v>118.30333333333328</c:v>
                </c:pt>
                <c:pt idx="3456">
                  <c:v>118.31166666666661</c:v>
                </c:pt>
                <c:pt idx="3457">
                  <c:v>118.32833333333338</c:v>
                </c:pt>
                <c:pt idx="3458">
                  <c:v>118.33500000000004</c:v>
                </c:pt>
                <c:pt idx="3459">
                  <c:v>118.34333333333336</c:v>
                </c:pt>
                <c:pt idx="3460">
                  <c:v>118.35500000000013</c:v>
                </c:pt>
                <c:pt idx="3461">
                  <c:v>118.36333333333346</c:v>
                </c:pt>
                <c:pt idx="3462">
                  <c:v>118.37168333333341</c:v>
                </c:pt>
                <c:pt idx="3463">
                  <c:v>118.38000000000011</c:v>
                </c:pt>
                <c:pt idx="3464">
                  <c:v>118.38666666666666</c:v>
                </c:pt>
                <c:pt idx="3465">
                  <c:v>118.39499999999998</c:v>
                </c:pt>
                <c:pt idx="3466">
                  <c:v>118.40333333333331</c:v>
                </c:pt>
                <c:pt idx="3467">
                  <c:v>118.41166666666663</c:v>
                </c:pt>
                <c:pt idx="3468">
                  <c:v>118.4200166666667</c:v>
                </c:pt>
                <c:pt idx="3469">
                  <c:v>118.42666666666673</c:v>
                </c:pt>
                <c:pt idx="3470">
                  <c:v>118.43833333333339</c:v>
                </c:pt>
                <c:pt idx="3471">
                  <c:v>118.44333333333338</c:v>
                </c:pt>
                <c:pt idx="3472">
                  <c:v>118.45500000000004</c:v>
                </c:pt>
                <c:pt idx="3473">
                  <c:v>118.47166666666681</c:v>
                </c:pt>
                <c:pt idx="3474">
                  <c:v>118.47835000000009</c:v>
                </c:pt>
                <c:pt idx="3475">
                  <c:v>122.05666666666673</c:v>
                </c:pt>
                <c:pt idx="3476">
                  <c:v>122.06000000000006</c:v>
                </c:pt>
                <c:pt idx="3477">
                  <c:v>122.87166666666678</c:v>
                </c:pt>
                <c:pt idx="3478">
                  <c:v>122.87501666666662</c:v>
                </c:pt>
                <c:pt idx="3479">
                  <c:v>123.75333333333333</c:v>
                </c:pt>
                <c:pt idx="3480">
                  <c:v>123.75833333333333</c:v>
                </c:pt>
                <c:pt idx="3481">
                  <c:v>123.96500000000003</c:v>
                </c:pt>
                <c:pt idx="3482">
                  <c:v>123.96833333333336</c:v>
                </c:pt>
                <c:pt idx="3483">
                  <c:v>124.1400000000001</c:v>
                </c:pt>
                <c:pt idx="3484">
                  <c:v>124.14333333333332</c:v>
                </c:pt>
                <c:pt idx="3485">
                  <c:v>124.59666666666681</c:v>
                </c:pt>
                <c:pt idx="3486">
                  <c:v>124.60000000000002</c:v>
                </c:pt>
                <c:pt idx="3487">
                  <c:v>124.69500000000005</c:v>
                </c:pt>
                <c:pt idx="3488">
                  <c:v>124.70333333333338</c:v>
                </c:pt>
                <c:pt idx="3489">
                  <c:v>124.71500000000003</c:v>
                </c:pt>
                <c:pt idx="3490">
                  <c:v>124.72333333333336</c:v>
                </c:pt>
                <c:pt idx="3491">
                  <c:v>124.73166666666668</c:v>
                </c:pt>
                <c:pt idx="3492">
                  <c:v>124.74000000000012</c:v>
                </c:pt>
                <c:pt idx="3493">
                  <c:v>124.74833333333345</c:v>
                </c:pt>
                <c:pt idx="3494">
                  <c:v>124.75500000000011</c:v>
                </c:pt>
                <c:pt idx="3495">
                  <c:v>124.76333333333343</c:v>
                </c:pt>
                <c:pt idx="3496">
                  <c:v>124.77166666666676</c:v>
                </c:pt>
                <c:pt idx="3497">
                  <c:v>124.78000000000009</c:v>
                </c:pt>
                <c:pt idx="3498">
                  <c:v>124.78666666666663</c:v>
                </c:pt>
                <c:pt idx="3499">
                  <c:v>124.7983333333334</c:v>
                </c:pt>
                <c:pt idx="3500">
                  <c:v>124.80666666666673</c:v>
                </c:pt>
                <c:pt idx="3501">
                  <c:v>124.81500000000005</c:v>
                </c:pt>
                <c:pt idx="3502">
                  <c:v>124.82333333333338</c:v>
                </c:pt>
                <c:pt idx="3503">
                  <c:v>124.83166666666671</c:v>
                </c:pt>
                <c:pt idx="3504">
                  <c:v>124.83834999999999</c:v>
                </c:pt>
                <c:pt idx="3505">
                  <c:v>124.84666666666681</c:v>
                </c:pt>
                <c:pt idx="3506">
                  <c:v>124.85501666666676</c:v>
                </c:pt>
                <c:pt idx="3507">
                  <c:v>124.86333333333346</c:v>
                </c:pt>
                <c:pt idx="3508">
                  <c:v>124.87</c:v>
                </c:pt>
                <c:pt idx="3509">
                  <c:v>124.87833333333333</c:v>
                </c:pt>
                <c:pt idx="3510">
                  <c:v>124.8900000000001</c:v>
                </c:pt>
                <c:pt idx="3511">
                  <c:v>124.89833333333343</c:v>
                </c:pt>
                <c:pt idx="3512">
                  <c:v>124.90668333333338</c:v>
                </c:pt>
                <c:pt idx="3513">
                  <c:v>124.9150166666667</c:v>
                </c:pt>
                <c:pt idx="3514">
                  <c:v>124.92168333333336</c:v>
                </c:pt>
                <c:pt idx="3515">
                  <c:v>124.93000000000006</c:v>
                </c:pt>
                <c:pt idx="3516">
                  <c:v>124.93833333333339</c:v>
                </c:pt>
                <c:pt idx="3517">
                  <c:v>124.94668333333334</c:v>
                </c:pt>
                <c:pt idx="3518">
                  <c:v>124.95500000000004</c:v>
                </c:pt>
                <c:pt idx="3519">
                  <c:v>124.9616666666667</c:v>
                </c:pt>
                <c:pt idx="3520">
                  <c:v>124.97333333333336</c:v>
                </c:pt>
                <c:pt idx="3521">
                  <c:v>124.98166666666668</c:v>
                </c:pt>
                <c:pt idx="3522">
                  <c:v>124.99000000000012</c:v>
                </c:pt>
                <c:pt idx="3523">
                  <c:v>124.99833333333345</c:v>
                </c:pt>
                <c:pt idx="3524">
                  <c:v>125.00666666666677</c:v>
                </c:pt>
                <c:pt idx="3525">
                  <c:v>125.01333333333343</c:v>
                </c:pt>
                <c:pt idx="3526">
                  <c:v>125.02166666666676</c:v>
                </c:pt>
                <c:pt idx="3527">
                  <c:v>125.03000000000009</c:v>
                </c:pt>
                <c:pt idx="3528">
                  <c:v>125.03833333333341</c:v>
                </c:pt>
                <c:pt idx="3529">
                  <c:v>125.04499999999996</c:v>
                </c:pt>
                <c:pt idx="3530">
                  <c:v>125.05666666666673</c:v>
                </c:pt>
                <c:pt idx="3531">
                  <c:v>125.06500000000005</c:v>
                </c:pt>
                <c:pt idx="3532">
                  <c:v>125.07333333333338</c:v>
                </c:pt>
                <c:pt idx="3533">
                  <c:v>125.08166666666671</c:v>
                </c:pt>
                <c:pt idx="3534">
                  <c:v>125.09000000000003</c:v>
                </c:pt>
                <c:pt idx="3535">
                  <c:v>125.09666666666681</c:v>
                </c:pt>
                <c:pt idx="3536">
                  <c:v>125.10501666666676</c:v>
                </c:pt>
                <c:pt idx="3537">
                  <c:v>125.11333333333346</c:v>
                </c:pt>
                <c:pt idx="3538">
                  <c:v>125.12166666666678</c:v>
                </c:pt>
                <c:pt idx="3539">
                  <c:v>125.12833333333333</c:v>
                </c:pt>
                <c:pt idx="3540">
                  <c:v>125.13666666666666</c:v>
                </c:pt>
                <c:pt idx="3541">
                  <c:v>125.14833333333343</c:v>
                </c:pt>
                <c:pt idx="3542">
                  <c:v>125.15666666666675</c:v>
                </c:pt>
                <c:pt idx="3543">
                  <c:v>125.1650166666667</c:v>
                </c:pt>
                <c:pt idx="3544">
                  <c:v>125.1733333333334</c:v>
                </c:pt>
                <c:pt idx="3545">
                  <c:v>125.18000000000006</c:v>
                </c:pt>
                <c:pt idx="3546">
                  <c:v>125.18833333333339</c:v>
                </c:pt>
                <c:pt idx="3547">
                  <c:v>125.19666666666672</c:v>
                </c:pt>
                <c:pt idx="3548">
                  <c:v>125.20500000000004</c:v>
                </c:pt>
                <c:pt idx="3549">
                  <c:v>125.21333333333348</c:v>
                </c:pt>
                <c:pt idx="3550">
                  <c:v>125.22000000000003</c:v>
                </c:pt>
                <c:pt idx="3551">
                  <c:v>125.23166666666668</c:v>
                </c:pt>
                <c:pt idx="3552">
                  <c:v>125.24001666666663</c:v>
                </c:pt>
                <c:pt idx="3553">
                  <c:v>125.24834999999996</c:v>
                </c:pt>
                <c:pt idx="3554">
                  <c:v>125.25666666666677</c:v>
                </c:pt>
                <c:pt idx="3555">
                  <c:v>125.26333333333343</c:v>
                </c:pt>
                <c:pt idx="3556">
                  <c:v>125.27166666666676</c:v>
                </c:pt>
                <c:pt idx="3557">
                  <c:v>125.28001666666671</c:v>
                </c:pt>
                <c:pt idx="3558">
                  <c:v>125.28833333333341</c:v>
                </c:pt>
                <c:pt idx="3559">
                  <c:v>125.29666666666674</c:v>
                </c:pt>
                <c:pt idx="3560">
                  <c:v>125.30333333333328</c:v>
                </c:pt>
                <c:pt idx="3561">
                  <c:v>125.31168333333335</c:v>
                </c:pt>
                <c:pt idx="3562">
                  <c:v>125.32333333333338</c:v>
                </c:pt>
                <c:pt idx="3563">
                  <c:v>125.33166666666671</c:v>
                </c:pt>
                <c:pt idx="3564">
                  <c:v>125.34000000000003</c:v>
                </c:pt>
                <c:pt idx="3565">
                  <c:v>125.34833333333336</c:v>
                </c:pt>
                <c:pt idx="3566">
                  <c:v>125.35500000000013</c:v>
                </c:pt>
                <c:pt idx="3567">
                  <c:v>125.36333333333346</c:v>
                </c:pt>
                <c:pt idx="3568">
                  <c:v>125.37166666666678</c:v>
                </c:pt>
                <c:pt idx="3569">
                  <c:v>125.38000000000011</c:v>
                </c:pt>
                <c:pt idx="3570">
                  <c:v>125.38666666666666</c:v>
                </c:pt>
                <c:pt idx="3571">
                  <c:v>125.39499999999998</c:v>
                </c:pt>
                <c:pt idx="3572">
                  <c:v>125.40666666666675</c:v>
                </c:pt>
                <c:pt idx="3573">
                  <c:v>125.41500000000008</c:v>
                </c:pt>
                <c:pt idx="3574">
                  <c:v>125.4233333333334</c:v>
                </c:pt>
                <c:pt idx="3575">
                  <c:v>125.43166666666673</c:v>
                </c:pt>
                <c:pt idx="3576">
                  <c:v>125.44000000000005</c:v>
                </c:pt>
                <c:pt idx="3577">
                  <c:v>125.44666666666672</c:v>
                </c:pt>
                <c:pt idx="3578">
                  <c:v>125.45500000000004</c:v>
                </c:pt>
                <c:pt idx="3579">
                  <c:v>125.46333333333348</c:v>
                </c:pt>
                <c:pt idx="3580">
                  <c:v>125.47166666666681</c:v>
                </c:pt>
                <c:pt idx="3581">
                  <c:v>125.47833333333335</c:v>
                </c:pt>
                <c:pt idx="3582">
                  <c:v>125.49000000000012</c:v>
                </c:pt>
                <c:pt idx="3583">
                  <c:v>125.49833333333345</c:v>
                </c:pt>
                <c:pt idx="3584">
                  <c:v>125.50666666666677</c:v>
                </c:pt>
                <c:pt idx="3585">
                  <c:v>125.5150000000001</c:v>
                </c:pt>
                <c:pt idx="3586">
                  <c:v>125.52333333333343</c:v>
                </c:pt>
                <c:pt idx="3587">
                  <c:v>125.53000000000009</c:v>
                </c:pt>
                <c:pt idx="3588">
                  <c:v>125.53833333333341</c:v>
                </c:pt>
                <c:pt idx="3589">
                  <c:v>125.54666666666674</c:v>
                </c:pt>
                <c:pt idx="3590">
                  <c:v>125.55500000000006</c:v>
                </c:pt>
                <c:pt idx="3591">
                  <c:v>125.56166666666661</c:v>
                </c:pt>
                <c:pt idx="3592">
                  <c:v>125.57000000000005</c:v>
                </c:pt>
                <c:pt idx="3593">
                  <c:v>125.58166666666671</c:v>
                </c:pt>
                <c:pt idx="3594">
                  <c:v>125.59000000000003</c:v>
                </c:pt>
                <c:pt idx="3595">
                  <c:v>125.59833333333336</c:v>
                </c:pt>
                <c:pt idx="3596">
                  <c:v>125.60666666666668</c:v>
                </c:pt>
                <c:pt idx="3597">
                  <c:v>125.61333333333346</c:v>
                </c:pt>
                <c:pt idx="3598">
                  <c:v>125.62168333333341</c:v>
                </c:pt>
                <c:pt idx="3599">
                  <c:v>125.63000000000011</c:v>
                </c:pt>
                <c:pt idx="3600">
                  <c:v>125.63833333333343</c:v>
                </c:pt>
                <c:pt idx="3601">
                  <c:v>125.64666666666676</c:v>
                </c:pt>
                <c:pt idx="3602">
                  <c:v>125.65335000000005</c:v>
                </c:pt>
                <c:pt idx="3603">
                  <c:v>125.66500000000008</c:v>
                </c:pt>
                <c:pt idx="3604">
                  <c:v>125.67335000000003</c:v>
                </c:pt>
                <c:pt idx="3605">
                  <c:v>125.68166666666673</c:v>
                </c:pt>
                <c:pt idx="3606">
                  <c:v>125.69000000000005</c:v>
                </c:pt>
                <c:pt idx="3607">
                  <c:v>125.69666666666672</c:v>
                </c:pt>
                <c:pt idx="3608">
                  <c:v>125.70500000000004</c:v>
                </c:pt>
                <c:pt idx="3609">
                  <c:v>125.71334999999999</c:v>
                </c:pt>
                <c:pt idx="3610">
                  <c:v>125.72166666666681</c:v>
                </c:pt>
                <c:pt idx="3611">
                  <c:v>125.73000000000013</c:v>
                </c:pt>
                <c:pt idx="3612">
                  <c:v>125.73666666666668</c:v>
                </c:pt>
                <c:pt idx="3613">
                  <c:v>125.74833333333345</c:v>
                </c:pt>
                <c:pt idx="3614">
                  <c:v>125.75666666666677</c:v>
                </c:pt>
                <c:pt idx="3615">
                  <c:v>125.7650000000001</c:v>
                </c:pt>
                <c:pt idx="3616">
                  <c:v>125.77333333333343</c:v>
                </c:pt>
                <c:pt idx="3617">
                  <c:v>125.78166666666675</c:v>
                </c:pt>
                <c:pt idx="3618">
                  <c:v>125.78833333333341</c:v>
                </c:pt>
                <c:pt idx="3619">
                  <c:v>125.79666666666674</c:v>
                </c:pt>
                <c:pt idx="3620">
                  <c:v>125.80500000000006</c:v>
                </c:pt>
                <c:pt idx="3621">
                  <c:v>125.81333333333339</c:v>
                </c:pt>
                <c:pt idx="3622">
                  <c:v>125.82000000000005</c:v>
                </c:pt>
                <c:pt idx="3623">
                  <c:v>125.82833333333338</c:v>
                </c:pt>
                <c:pt idx="3624">
                  <c:v>125.84000000000003</c:v>
                </c:pt>
                <c:pt idx="3625">
                  <c:v>125.84834999999998</c:v>
                </c:pt>
                <c:pt idx="3626">
                  <c:v>125.85666666666668</c:v>
                </c:pt>
                <c:pt idx="3627">
                  <c:v>125.86500000000012</c:v>
                </c:pt>
                <c:pt idx="3628">
                  <c:v>125.87166666666678</c:v>
                </c:pt>
                <c:pt idx="3629">
                  <c:v>125.88001666666673</c:v>
                </c:pt>
                <c:pt idx="3630">
                  <c:v>125.88833333333343</c:v>
                </c:pt>
                <c:pt idx="3631">
                  <c:v>125.89666666666676</c:v>
                </c:pt>
                <c:pt idx="3632">
                  <c:v>125.90500000000009</c:v>
                </c:pt>
                <c:pt idx="3633">
                  <c:v>125.91168333333337</c:v>
                </c:pt>
                <c:pt idx="3634">
                  <c:v>125.9233333333334</c:v>
                </c:pt>
                <c:pt idx="3635">
                  <c:v>125.93166666666673</c:v>
                </c:pt>
                <c:pt idx="3636">
                  <c:v>125.94000000000005</c:v>
                </c:pt>
                <c:pt idx="3637">
                  <c:v>125.94833333333338</c:v>
                </c:pt>
                <c:pt idx="3638">
                  <c:v>125.95666666666671</c:v>
                </c:pt>
                <c:pt idx="3639">
                  <c:v>125.96333333333348</c:v>
                </c:pt>
                <c:pt idx="3640">
                  <c:v>125.97166666666681</c:v>
                </c:pt>
                <c:pt idx="3641">
                  <c:v>125.98000000000013</c:v>
                </c:pt>
                <c:pt idx="3642">
                  <c:v>125.98833333333346</c:v>
                </c:pt>
                <c:pt idx="3643">
                  <c:v>125.995</c:v>
                </c:pt>
                <c:pt idx="3644">
                  <c:v>126.00333333333333</c:v>
                </c:pt>
                <c:pt idx="3645">
                  <c:v>126.0150000000001</c:v>
                </c:pt>
                <c:pt idx="3646">
                  <c:v>126.02333333333343</c:v>
                </c:pt>
                <c:pt idx="3647">
                  <c:v>126.03166666666675</c:v>
                </c:pt>
                <c:pt idx="3648">
                  <c:v>126.04000000000008</c:v>
                </c:pt>
                <c:pt idx="3649">
                  <c:v>126.04666666666674</c:v>
                </c:pt>
                <c:pt idx="3650">
                  <c:v>126.05500000000006</c:v>
                </c:pt>
                <c:pt idx="3651">
                  <c:v>126.06333333333339</c:v>
                </c:pt>
                <c:pt idx="3652">
                  <c:v>126.07166666666672</c:v>
                </c:pt>
                <c:pt idx="3653">
                  <c:v>126.07833333333338</c:v>
                </c:pt>
                <c:pt idx="3654">
                  <c:v>126.0866666666667</c:v>
                </c:pt>
                <c:pt idx="3655">
                  <c:v>126.09834999999998</c:v>
                </c:pt>
                <c:pt idx="3656">
                  <c:v>126.10666666666668</c:v>
                </c:pt>
                <c:pt idx="3657">
                  <c:v>126.11500000000012</c:v>
                </c:pt>
                <c:pt idx="3658">
                  <c:v>126.12333333333345</c:v>
                </c:pt>
                <c:pt idx="3659">
                  <c:v>126.13001666666673</c:v>
                </c:pt>
                <c:pt idx="3660">
                  <c:v>126.13833333333343</c:v>
                </c:pt>
                <c:pt idx="3661">
                  <c:v>126.14666666666676</c:v>
                </c:pt>
                <c:pt idx="3662">
                  <c:v>126.15501666666671</c:v>
                </c:pt>
                <c:pt idx="3663">
                  <c:v>126.16333333333341</c:v>
                </c:pt>
                <c:pt idx="3664">
                  <c:v>126.16999999999996</c:v>
                </c:pt>
                <c:pt idx="3665">
                  <c:v>126.18168333333335</c:v>
                </c:pt>
                <c:pt idx="3666">
                  <c:v>126.19000000000005</c:v>
                </c:pt>
                <c:pt idx="3667">
                  <c:v>126.19833333333338</c:v>
                </c:pt>
                <c:pt idx="3668">
                  <c:v>126.20666666666671</c:v>
                </c:pt>
                <c:pt idx="3669">
                  <c:v>126.21501666666666</c:v>
                </c:pt>
                <c:pt idx="3670">
                  <c:v>126.22166666666681</c:v>
                </c:pt>
                <c:pt idx="3671">
                  <c:v>126.23000000000013</c:v>
                </c:pt>
                <c:pt idx="3672">
                  <c:v>126.23833333333346</c:v>
                </c:pt>
                <c:pt idx="3673">
                  <c:v>126.24666666666678</c:v>
                </c:pt>
                <c:pt idx="3674">
                  <c:v>126.25333333333333</c:v>
                </c:pt>
                <c:pt idx="3675">
                  <c:v>126.26166666666666</c:v>
                </c:pt>
                <c:pt idx="3676">
                  <c:v>126.27335000000005</c:v>
                </c:pt>
                <c:pt idx="3677">
                  <c:v>126.28166666666675</c:v>
                </c:pt>
                <c:pt idx="3678">
                  <c:v>126.2900166666667</c:v>
                </c:pt>
                <c:pt idx="3679">
                  <c:v>126.2983333333334</c:v>
                </c:pt>
                <c:pt idx="3680">
                  <c:v>126.30500000000006</c:v>
                </c:pt>
                <c:pt idx="3681">
                  <c:v>126.31335000000001</c:v>
                </c:pt>
                <c:pt idx="3682">
                  <c:v>126.32166666666672</c:v>
                </c:pt>
                <c:pt idx="3683">
                  <c:v>126.33000000000004</c:v>
                </c:pt>
                <c:pt idx="3684">
                  <c:v>126.3366666666667</c:v>
                </c:pt>
                <c:pt idx="3685">
                  <c:v>126.34501666666677</c:v>
                </c:pt>
                <c:pt idx="3686">
                  <c:v>126.35666666666668</c:v>
                </c:pt>
                <c:pt idx="3687">
                  <c:v>126.36500000000012</c:v>
                </c:pt>
                <c:pt idx="3688">
                  <c:v>126.37333333333345</c:v>
                </c:pt>
                <c:pt idx="3689">
                  <c:v>126.38166666666677</c:v>
                </c:pt>
                <c:pt idx="3690">
                  <c:v>126.38833333333343</c:v>
                </c:pt>
                <c:pt idx="3691">
                  <c:v>126.39666666666676</c:v>
                </c:pt>
                <c:pt idx="3692">
                  <c:v>126.40500000000009</c:v>
                </c:pt>
                <c:pt idx="3693">
                  <c:v>126.41333333333341</c:v>
                </c:pt>
                <c:pt idx="3694">
                  <c:v>126.42166666666674</c:v>
                </c:pt>
                <c:pt idx="3695">
                  <c:v>126.42833333333328</c:v>
                </c:pt>
                <c:pt idx="3696">
                  <c:v>126.44000000000005</c:v>
                </c:pt>
                <c:pt idx="3697">
                  <c:v>126.44833333333338</c:v>
                </c:pt>
                <c:pt idx="3698">
                  <c:v>126.45666666666671</c:v>
                </c:pt>
                <c:pt idx="3699">
                  <c:v>126.46500000000003</c:v>
                </c:pt>
                <c:pt idx="3700">
                  <c:v>126.47333333333336</c:v>
                </c:pt>
                <c:pt idx="3701">
                  <c:v>126.48000000000013</c:v>
                </c:pt>
                <c:pt idx="3702">
                  <c:v>126.48833333333346</c:v>
                </c:pt>
                <c:pt idx="3703">
                  <c:v>126.49668333333341</c:v>
                </c:pt>
                <c:pt idx="3704">
                  <c:v>126.50501666666673</c:v>
                </c:pt>
                <c:pt idx="3705">
                  <c:v>126.51166666666666</c:v>
                </c:pt>
                <c:pt idx="3706">
                  <c:v>126.52001666666672</c:v>
                </c:pt>
                <c:pt idx="3707">
                  <c:v>126.53166666666675</c:v>
                </c:pt>
                <c:pt idx="3708">
                  <c:v>126.54000000000008</c:v>
                </c:pt>
                <c:pt idx="3709">
                  <c:v>126.5483333333334</c:v>
                </c:pt>
                <c:pt idx="3710">
                  <c:v>126.55666666666673</c:v>
                </c:pt>
                <c:pt idx="3711">
                  <c:v>126.56333333333339</c:v>
                </c:pt>
                <c:pt idx="3712">
                  <c:v>126.57166666666672</c:v>
                </c:pt>
                <c:pt idx="3713">
                  <c:v>126.58001666666667</c:v>
                </c:pt>
                <c:pt idx="3714">
                  <c:v>126.58833333333348</c:v>
                </c:pt>
                <c:pt idx="3715">
                  <c:v>126.59666666666681</c:v>
                </c:pt>
                <c:pt idx="3716">
                  <c:v>126.60333333333335</c:v>
                </c:pt>
                <c:pt idx="3717">
                  <c:v>126.61500000000012</c:v>
                </c:pt>
                <c:pt idx="3718">
                  <c:v>126.62333333333345</c:v>
                </c:pt>
                <c:pt idx="3719">
                  <c:v>126.63166666666677</c:v>
                </c:pt>
                <c:pt idx="3720">
                  <c:v>126.64001666666672</c:v>
                </c:pt>
                <c:pt idx="3721">
                  <c:v>126.64835000000005</c:v>
                </c:pt>
                <c:pt idx="3722">
                  <c:v>126.65500000000009</c:v>
                </c:pt>
                <c:pt idx="3723">
                  <c:v>126.66333333333341</c:v>
                </c:pt>
                <c:pt idx="3724">
                  <c:v>126.67168333333336</c:v>
                </c:pt>
                <c:pt idx="3725">
                  <c:v>126.68001666666669</c:v>
                </c:pt>
                <c:pt idx="3726">
                  <c:v>126.68668333333335</c:v>
                </c:pt>
                <c:pt idx="3727">
                  <c:v>126.69500000000005</c:v>
                </c:pt>
                <c:pt idx="3728">
                  <c:v>126.70666666666671</c:v>
                </c:pt>
                <c:pt idx="3729">
                  <c:v>126.71500000000003</c:v>
                </c:pt>
                <c:pt idx="3730">
                  <c:v>126.71833333333336</c:v>
                </c:pt>
                <c:pt idx="3731">
                  <c:v>126.73166666666668</c:v>
                </c:pt>
                <c:pt idx="3732">
                  <c:v>126.73833333333346</c:v>
                </c:pt>
                <c:pt idx="3733">
                  <c:v>126.74666666666678</c:v>
                </c:pt>
                <c:pt idx="3734">
                  <c:v>126.75500000000011</c:v>
                </c:pt>
                <c:pt idx="3735">
                  <c:v>126.76333333333343</c:v>
                </c:pt>
                <c:pt idx="3736">
                  <c:v>126.76999999999998</c:v>
                </c:pt>
                <c:pt idx="3737">
                  <c:v>126.77833333333331</c:v>
                </c:pt>
                <c:pt idx="3738">
                  <c:v>126.79000000000008</c:v>
                </c:pt>
                <c:pt idx="3739">
                  <c:v>126.7983333333334</c:v>
                </c:pt>
                <c:pt idx="3740">
                  <c:v>126.80666666666673</c:v>
                </c:pt>
                <c:pt idx="3741">
                  <c:v>126.81500000000005</c:v>
                </c:pt>
                <c:pt idx="3742">
                  <c:v>126.82166666666672</c:v>
                </c:pt>
                <c:pt idx="3743">
                  <c:v>126.83000000000004</c:v>
                </c:pt>
                <c:pt idx="3744">
                  <c:v>126.83833333333348</c:v>
                </c:pt>
                <c:pt idx="3745">
                  <c:v>126.84668333333332</c:v>
                </c:pt>
                <c:pt idx="3746">
                  <c:v>126.85500000000013</c:v>
                </c:pt>
                <c:pt idx="3747">
                  <c:v>126.86166666666668</c:v>
                </c:pt>
                <c:pt idx="3748">
                  <c:v>126.87333333333345</c:v>
                </c:pt>
                <c:pt idx="3749">
                  <c:v>126.88166666666677</c:v>
                </c:pt>
                <c:pt idx="3750">
                  <c:v>126.8900000000001</c:v>
                </c:pt>
                <c:pt idx="3751">
                  <c:v>126.89833333333343</c:v>
                </c:pt>
                <c:pt idx="3752">
                  <c:v>126.90666666666675</c:v>
                </c:pt>
                <c:pt idx="3753">
                  <c:v>126.91333333333341</c:v>
                </c:pt>
                <c:pt idx="3754">
                  <c:v>126.92166666666674</c:v>
                </c:pt>
                <c:pt idx="3755">
                  <c:v>126.93000000000006</c:v>
                </c:pt>
                <c:pt idx="3756">
                  <c:v>126.93833333333339</c:v>
                </c:pt>
                <c:pt idx="3757">
                  <c:v>126.94500000000005</c:v>
                </c:pt>
                <c:pt idx="3758">
                  <c:v>126.95333333333338</c:v>
                </c:pt>
                <c:pt idx="3759">
                  <c:v>126.96500000000003</c:v>
                </c:pt>
                <c:pt idx="3760">
                  <c:v>126.97333333333336</c:v>
                </c:pt>
                <c:pt idx="3761">
                  <c:v>126.98166666666668</c:v>
                </c:pt>
                <c:pt idx="3762">
                  <c:v>126.99000000000012</c:v>
                </c:pt>
                <c:pt idx="3763">
                  <c:v>126.99666666666678</c:v>
                </c:pt>
                <c:pt idx="3764">
                  <c:v>127.00500000000011</c:v>
                </c:pt>
                <c:pt idx="3765">
                  <c:v>127.01333333333343</c:v>
                </c:pt>
                <c:pt idx="3766">
                  <c:v>127.02166666666676</c:v>
                </c:pt>
                <c:pt idx="3767">
                  <c:v>127.02833333333331</c:v>
                </c:pt>
                <c:pt idx="3768">
                  <c:v>127.03666666666663</c:v>
                </c:pt>
                <c:pt idx="3769">
                  <c:v>127.0483333333334</c:v>
                </c:pt>
                <c:pt idx="3770">
                  <c:v>127.05668333333335</c:v>
                </c:pt>
                <c:pt idx="3771">
                  <c:v>127.06500000000005</c:v>
                </c:pt>
                <c:pt idx="3772">
                  <c:v>127.07335</c:v>
                </c:pt>
                <c:pt idx="3773">
                  <c:v>127.08001666666667</c:v>
                </c:pt>
                <c:pt idx="3774">
                  <c:v>127.08833333333348</c:v>
                </c:pt>
                <c:pt idx="3775">
                  <c:v>127.09666666666681</c:v>
                </c:pt>
                <c:pt idx="3776">
                  <c:v>127.10500000000013</c:v>
                </c:pt>
                <c:pt idx="3777">
                  <c:v>127.11335000000008</c:v>
                </c:pt>
                <c:pt idx="3778">
                  <c:v>127.12</c:v>
                </c:pt>
                <c:pt idx="3779">
                  <c:v>127.12833333333333</c:v>
                </c:pt>
                <c:pt idx="3780">
                  <c:v>127.1400000000001</c:v>
                </c:pt>
                <c:pt idx="3781">
                  <c:v>127.14833333333343</c:v>
                </c:pt>
                <c:pt idx="3782">
                  <c:v>127.15666666666675</c:v>
                </c:pt>
                <c:pt idx="3783">
                  <c:v>127.16500000000008</c:v>
                </c:pt>
                <c:pt idx="3784">
                  <c:v>127.17166666666674</c:v>
                </c:pt>
                <c:pt idx="3785">
                  <c:v>127.18001666666669</c:v>
                </c:pt>
                <c:pt idx="3786">
                  <c:v>127.18833333333339</c:v>
                </c:pt>
                <c:pt idx="3787">
                  <c:v>127.19666666666672</c:v>
                </c:pt>
                <c:pt idx="3788">
                  <c:v>127.20333333333338</c:v>
                </c:pt>
                <c:pt idx="3789">
                  <c:v>127.2116666666667</c:v>
                </c:pt>
                <c:pt idx="3790">
                  <c:v>127.22333333333336</c:v>
                </c:pt>
                <c:pt idx="3791">
                  <c:v>127.23166666666668</c:v>
                </c:pt>
                <c:pt idx="3792">
                  <c:v>127.24000000000012</c:v>
                </c:pt>
                <c:pt idx="3793">
                  <c:v>127.24833333333345</c:v>
                </c:pt>
                <c:pt idx="3794">
                  <c:v>127.25500000000011</c:v>
                </c:pt>
                <c:pt idx="3795">
                  <c:v>127.26333333333343</c:v>
                </c:pt>
                <c:pt idx="3796">
                  <c:v>127.27166666666676</c:v>
                </c:pt>
                <c:pt idx="3797">
                  <c:v>127.28000000000009</c:v>
                </c:pt>
                <c:pt idx="3798">
                  <c:v>127.28666666666663</c:v>
                </c:pt>
                <c:pt idx="3799">
                  <c:v>127.29499999999996</c:v>
                </c:pt>
                <c:pt idx="3800">
                  <c:v>127.30666666666673</c:v>
                </c:pt>
                <c:pt idx="3801">
                  <c:v>127.31500000000005</c:v>
                </c:pt>
                <c:pt idx="3802">
                  <c:v>127.32333333333338</c:v>
                </c:pt>
                <c:pt idx="3803">
                  <c:v>127.33166666666671</c:v>
                </c:pt>
                <c:pt idx="3804">
                  <c:v>127.33833333333348</c:v>
                </c:pt>
                <c:pt idx="3805">
                  <c:v>127.34666666666681</c:v>
                </c:pt>
                <c:pt idx="3806">
                  <c:v>127.35501666666676</c:v>
                </c:pt>
                <c:pt idx="3807">
                  <c:v>127.36333333333346</c:v>
                </c:pt>
                <c:pt idx="3808">
                  <c:v>127.37166666666678</c:v>
                </c:pt>
                <c:pt idx="3809">
                  <c:v>127.37833333333333</c:v>
                </c:pt>
                <c:pt idx="3810">
                  <c:v>127.3900000000001</c:v>
                </c:pt>
                <c:pt idx="3811">
                  <c:v>127.39833333333343</c:v>
                </c:pt>
                <c:pt idx="3812">
                  <c:v>127.40666666666675</c:v>
                </c:pt>
                <c:pt idx="3813">
                  <c:v>127.4150166666667</c:v>
                </c:pt>
                <c:pt idx="3814">
                  <c:v>127.4233333333334</c:v>
                </c:pt>
                <c:pt idx="3815">
                  <c:v>127.43000000000006</c:v>
                </c:pt>
                <c:pt idx="3816">
                  <c:v>127.43833333333339</c:v>
                </c:pt>
                <c:pt idx="3817">
                  <c:v>127.44666666666672</c:v>
                </c:pt>
                <c:pt idx="3818">
                  <c:v>127.45500000000004</c:v>
                </c:pt>
                <c:pt idx="3819">
                  <c:v>127.4616666666667</c:v>
                </c:pt>
                <c:pt idx="3820">
                  <c:v>127.47000000000003</c:v>
                </c:pt>
                <c:pt idx="3821">
                  <c:v>127.48168333333331</c:v>
                </c:pt>
                <c:pt idx="3822">
                  <c:v>127.49000000000012</c:v>
                </c:pt>
                <c:pt idx="3823">
                  <c:v>127.49833333333345</c:v>
                </c:pt>
                <c:pt idx="3824">
                  <c:v>127.50666666666677</c:v>
                </c:pt>
                <c:pt idx="3825">
                  <c:v>127.51335000000006</c:v>
                </c:pt>
                <c:pt idx="3826">
                  <c:v>127.52166666666676</c:v>
                </c:pt>
                <c:pt idx="3827">
                  <c:v>127.53000000000009</c:v>
                </c:pt>
                <c:pt idx="3828">
                  <c:v>127.53833333333341</c:v>
                </c:pt>
                <c:pt idx="3829">
                  <c:v>127.54668333333336</c:v>
                </c:pt>
                <c:pt idx="3830">
                  <c:v>127.55333333333328</c:v>
                </c:pt>
                <c:pt idx="3831">
                  <c:v>127.56500000000005</c:v>
                </c:pt>
                <c:pt idx="3832">
                  <c:v>127.57333333333338</c:v>
                </c:pt>
                <c:pt idx="3833">
                  <c:v>127.58166666666671</c:v>
                </c:pt>
                <c:pt idx="3834">
                  <c:v>127.59000000000003</c:v>
                </c:pt>
                <c:pt idx="3835">
                  <c:v>127.59833333333336</c:v>
                </c:pt>
                <c:pt idx="3836">
                  <c:v>127.60500000000013</c:v>
                </c:pt>
                <c:pt idx="3837">
                  <c:v>127.61333333333346</c:v>
                </c:pt>
                <c:pt idx="3838">
                  <c:v>127.62166666666678</c:v>
                </c:pt>
                <c:pt idx="3839">
                  <c:v>127.63000000000011</c:v>
                </c:pt>
                <c:pt idx="3840">
                  <c:v>127.63666666666666</c:v>
                </c:pt>
                <c:pt idx="3841">
                  <c:v>127.64499999999998</c:v>
                </c:pt>
                <c:pt idx="3842">
                  <c:v>127.65666666666675</c:v>
                </c:pt>
                <c:pt idx="3843">
                  <c:v>127.66500000000008</c:v>
                </c:pt>
                <c:pt idx="3844">
                  <c:v>127.6733333333334</c:v>
                </c:pt>
                <c:pt idx="3845">
                  <c:v>127.68166666666673</c:v>
                </c:pt>
                <c:pt idx="3846">
                  <c:v>127.68833333333339</c:v>
                </c:pt>
                <c:pt idx="3847">
                  <c:v>127.69666666666672</c:v>
                </c:pt>
                <c:pt idx="3848">
                  <c:v>127.70500000000004</c:v>
                </c:pt>
                <c:pt idx="3849">
                  <c:v>127.71333333333348</c:v>
                </c:pt>
                <c:pt idx="3850">
                  <c:v>127.72500000000002</c:v>
                </c:pt>
                <c:pt idx="3851">
                  <c:v>127.73333333333335</c:v>
                </c:pt>
                <c:pt idx="3852">
                  <c:v>127.74001666666663</c:v>
                </c:pt>
                <c:pt idx="3853">
                  <c:v>127.74833333333345</c:v>
                </c:pt>
                <c:pt idx="3854">
                  <c:v>127.75666666666677</c:v>
                </c:pt>
                <c:pt idx="3855">
                  <c:v>127.7650000000001</c:v>
                </c:pt>
                <c:pt idx="3856">
                  <c:v>127.77166666666676</c:v>
                </c:pt>
                <c:pt idx="3857">
                  <c:v>127.78001666666671</c:v>
                </c:pt>
                <c:pt idx="3858">
                  <c:v>127.79166666666674</c:v>
                </c:pt>
                <c:pt idx="3859">
                  <c:v>127.80000000000007</c:v>
                </c:pt>
                <c:pt idx="3860">
                  <c:v>127.80833333333339</c:v>
                </c:pt>
                <c:pt idx="3861">
                  <c:v>127.81666666666672</c:v>
                </c:pt>
                <c:pt idx="3862">
                  <c:v>127.82333333333338</c:v>
                </c:pt>
                <c:pt idx="3863">
                  <c:v>127.83166666666671</c:v>
                </c:pt>
                <c:pt idx="3864">
                  <c:v>127.84000000000003</c:v>
                </c:pt>
                <c:pt idx="3865">
                  <c:v>127.84834999999998</c:v>
                </c:pt>
                <c:pt idx="3866">
                  <c:v>127.85666666666668</c:v>
                </c:pt>
                <c:pt idx="3867">
                  <c:v>127.86333333333346</c:v>
                </c:pt>
                <c:pt idx="3868">
                  <c:v>127.875</c:v>
                </c:pt>
                <c:pt idx="3869">
                  <c:v>127.88333333333333</c:v>
                </c:pt>
                <c:pt idx="3870">
                  <c:v>127.89166666666677</c:v>
                </c:pt>
                <c:pt idx="3871">
                  <c:v>127.90000000000009</c:v>
                </c:pt>
                <c:pt idx="3872">
                  <c:v>127.90833333333342</c:v>
                </c:pt>
                <c:pt idx="3873">
                  <c:v>127.91500000000008</c:v>
                </c:pt>
                <c:pt idx="3874">
                  <c:v>127.9233333333334</c:v>
                </c:pt>
                <c:pt idx="3875">
                  <c:v>127.93166666666673</c:v>
                </c:pt>
                <c:pt idx="3876">
                  <c:v>127.94000000000005</c:v>
                </c:pt>
                <c:pt idx="3877">
                  <c:v>127.94666666666672</c:v>
                </c:pt>
                <c:pt idx="3878">
                  <c:v>127.95500000000004</c:v>
                </c:pt>
                <c:pt idx="3879">
                  <c:v>127.9666666666667</c:v>
                </c:pt>
                <c:pt idx="3880">
                  <c:v>127.97501666666665</c:v>
                </c:pt>
                <c:pt idx="3881">
                  <c:v>127.98334999999997</c:v>
                </c:pt>
                <c:pt idx="3882">
                  <c:v>127.99166666666667</c:v>
                </c:pt>
                <c:pt idx="3883">
                  <c:v>127.99833333333345</c:v>
                </c:pt>
                <c:pt idx="3884">
                  <c:v>128.00666666666677</c:v>
                </c:pt>
                <c:pt idx="3885">
                  <c:v>128.0150000000001</c:v>
                </c:pt>
                <c:pt idx="3886">
                  <c:v>128.02333333333343</c:v>
                </c:pt>
                <c:pt idx="3887">
                  <c:v>128.03000000000009</c:v>
                </c:pt>
                <c:pt idx="3888">
                  <c:v>128.03833333333341</c:v>
                </c:pt>
                <c:pt idx="3889">
                  <c:v>128.05000000000007</c:v>
                </c:pt>
                <c:pt idx="3890">
                  <c:v>128.05833333333339</c:v>
                </c:pt>
                <c:pt idx="3891">
                  <c:v>128.06668333333334</c:v>
                </c:pt>
                <c:pt idx="3892">
                  <c:v>128.07501666666667</c:v>
                </c:pt>
                <c:pt idx="3893">
                  <c:v>128.08333333333337</c:v>
                </c:pt>
                <c:pt idx="3894">
                  <c:v>128.09000000000003</c:v>
                </c:pt>
                <c:pt idx="3895">
                  <c:v>128.09833333333336</c:v>
                </c:pt>
                <c:pt idx="3896">
                  <c:v>128.10666666666668</c:v>
                </c:pt>
                <c:pt idx="3897">
                  <c:v>128.11500000000012</c:v>
                </c:pt>
                <c:pt idx="3898">
                  <c:v>128.12166666666678</c:v>
                </c:pt>
                <c:pt idx="3899">
                  <c:v>128.13333333333333</c:v>
                </c:pt>
                <c:pt idx="3900">
                  <c:v>128.14166666666677</c:v>
                </c:pt>
                <c:pt idx="3901">
                  <c:v>128.15000000000009</c:v>
                </c:pt>
                <c:pt idx="3902">
                  <c:v>128.15833333333342</c:v>
                </c:pt>
                <c:pt idx="3903">
                  <c:v>128.16666666666674</c:v>
                </c:pt>
                <c:pt idx="3904">
                  <c:v>128.1733333333334</c:v>
                </c:pt>
                <c:pt idx="3905">
                  <c:v>128.18166666666673</c:v>
                </c:pt>
                <c:pt idx="3906">
                  <c:v>128.19000000000005</c:v>
                </c:pt>
                <c:pt idx="3907">
                  <c:v>128.19833333333338</c:v>
                </c:pt>
                <c:pt idx="3908">
                  <c:v>128.20500000000004</c:v>
                </c:pt>
                <c:pt idx="3909">
                  <c:v>128.21333333333348</c:v>
                </c:pt>
                <c:pt idx="3910">
                  <c:v>128.22500000000002</c:v>
                </c:pt>
                <c:pt idx="3911">
                  <c:v>128.23333333333335</c:v>
                </c:pt>
                <c:pt idx="3912">
                  <c:v>128.24166666666667</c:v>
                </c:pt>
                <c:pt idx="3913">
                  <c:v>128.25</c:v>
                </c:pt>
                <c:pt idx="3914">
                  <c:v>128.25666666666677</c:v>
                </c:pt>
                <c:pt idx="3915">
                  <c:v>128.2650000000001</c:v>
                </c:pt>
                <c:pt idx="3916">
                  <c:v>128.27333333333343</c:v>
                </c:pt>
                <c:pt idx="3917">
                  <c:v>128.28166666666675</c:v>
                </c:pt>
                <c:pt idx="3918">
                  <c:v>128.29000000000008</c:v>
                </c:pt>
                <c:pt idx="3919">
                  <c:v>128.29666666666674</c:v>
                </c:pt>
                <c:pt idx="3920">
                  <c:v>128.30833333333339</c:v>
                </c:pt>
                <c:pt idx="3921">
                  <c:v>128.31666666666672</c:v>
                </c:pt>
                <c:pt idx="3922">
                  <c:v>128.32500000000005</c:v>
                </c:pt>
                <c:pt idx="3923">
                  <c:v>128.33333333333337</c:v>
                </c:pt>
                <c:pt idx="3924">
                  <c:v>128.34000000000003</c:v>
                </c:pt>
                <c:pt idx="3925">
                  <c:v>128.34833333333336</c:v>
                </c:pt>
                <c:pt idx="3926">
                  <c:v>128.35666666666668</c:v>
                </c:pt>
                <c:pt idx="3927">
                  <c:v>128.36500000000012</c:v>
                </c:pt>
                <c:pt idx="3928">
                  <c:v>128.37333333333345</c:v>
                </c:pt>
                <c:pt idx="3929">
                  <c:v>128.38000000000011</c:v>
                </c:pt>
                <c:pt idx="3930">
                  <c:v>128.38833333333343</c:v>
                </c:pt>
                <c:pt idx="3931">
                  <c:v>128.40000000000009</c:v>
                </c:pt>
                <c:pt idx="3932">
                  <c:v>128.40833333333342</c:v>
                </c:pt>
                <c:pt idx="3933">
                  <c:v>128.41666666666674</c:v>
                </c:pt>
                <c:pt idx="3934">
                  <c:v>128.42500000000007</c:v>
                </c:pt>
                <c:pt idx="3935">
                  <c:v>128.43166666666673</c:v>
                </c:pt>
                <c:pt idx="3936">
                  <c:v>128.44000000000005</c:v>
                </c:pt>
                <c:pt idx="3937">
                  <c:v>128.44835</c:v>
                </c:pt>
                <c:pt idx="3938">
                  <c:v>128.45666666666671</c:v>
                </c:pt>
                <c:pt idx="3939">
                  <c:v>128.46333333333348</c:v>
                </c:pt>
                <c:pt idx="3940">
                  <c:v>128.47166666666681</c:v>
                </c:pt>
                <c:pt idx="3941">
                  <c:v>128.48333333333335</c:v>
                </c:pt>
                <c:pt idx="3942">
                  <c:v>128.49166666666667</c:v>
                </c:pt>
                <c:pt idx="3943">
                  <c:v>128.5</c:v>
                </c:pt>
                <c:pt idx="3944">
                  <c:v>128.50833333333333</c:v>
                </c:pt>
                <c:pt idx="3945">
                  <c:v>128.5150000000001</c:v>
                </c:pt>
                <c:pt idx="3946">
                  <c:v>128.52333333333343</c:v>
                </c:pt>
                <c:pt idx="3947">
                  <c:v>128.53166666666675</c:v>
                </c:pt>
                <c:pt idx="3948">
                  <c:v>128.54000000000008</c:v>
                </c:pt>
                <c:pt idx="3949">
                  <c:v>128.5483333333334</c:v>
                </c:pt>
                <c:pt idx="3950">
                  <c:v>128.55500000000006</c:v>
                </c:pt>
                <c:pt idx="3951">
                  <c:v>128.56666666666672</c:v>
                </c:pt>
                <c:pt idx="3952">
                  <c:v>128.57500000000005</c:v>
                </c:pt>
                <c:pt idx="3953">
                  <c:v>128.58333333333337</c:v>
                </c:pt>
                <c:pt idx="3954">
                  <c:v>128.5916666666667</c:v>
                </c:pt>
                <c:pt idx="3955">
                  <c:v>128.60000000000002</c:v>
                </c:pt>
                <c:pt idx="3956">
                  <c:v>128.60666666666668</c:v>
                </c:pt>
                <c:pt idx="3957">
                  <c:v>128.61500000000012</c:v>
                </c:pt>
                <c:pt idx="3958">
                  <c:v>128.62333333333345</c:v>
                </c:pt>
                <c:pt idx="3959">
                  <c:v>128.63166666666677</c:v>
                </c:pt>
                <c:pt idx="3960">
                  <c:v>128.63833333333343</c:v>
                </c:pt>
                <c:pt idx="3961">
                  <c:v>128.64666666666676</c:v>
                </c:pt>
                <c:pt idx="3962">
                  <c:v>128.65833333333342</c:v>
                </c:pt>
                <c:pt idx="3963">
                  <c:v>128.66666666666674</c:v>
                </c:pt>
                <c:pt idx="3964">
                  <c:v>128.67500000000007</c:v>
                </c:pt>
                <c:pt idx="3965">
                  <c:v>128.68333333333339</c:v>
                </c:pt>
                <c:pt idx="3966">
                  <c:v>128.69000000000005</c:v>
                </c:pt>
                <c:pt idx="3967">
                  <c:v>128.69833333333338</c:v>
                </c:pt>
                <c:pt idx="3968">
                  <c:v>128.70666666666671</c:v>
                </c:pt>
                <c:pt idx="3969">
                  <c:v>128.71500000000003</c:v>
                </c:pt>
                <c:pt idx="3970">
                  <c:v>128.72168333333332</c:v>
                </c:pt>
                <c:pt idx="3971">
                  <c:v>128.73000000000013</c:v>
                </c:pt>
                <c:pt idx="3972">
                  <c:v>128.7416833333333</c:v>
                </c:pt>
                <c:pt idx="3973">
                  <c:v>128.75001666666662</c:v>
                </c:pt>
                <c:pt idx="3974">
                  <c:v>128.75833333333333</c:v>
                </c:pt>
                <c:pt idx="3975">
                  <c:v>128.76666666666677</c:v>
                </c:pt>
                <c:pt idx="3976">
                  <c:v>128.7750166666666</c:v>
                </c:pt>
                <c:pt idx="3977">
                  <c:v>128.78168333333338</c:v>
                </c:pt>
                <c:pt idx="3978">
                  <c:v>128.7900166666667</c:v>
                </c:pt>
                <c:pt idx="3979">
                  <c:v>128.7983333333334</c:v>
                </c:pt>
                <c:pt idx="3980">
                  <c:v>128.80668333333335</c:v>
                </c:pt>
                <c:pt idx="3981">
                  <c:v>128.81335000000001</c:v>
                </c:pt>
                <c:pt idx="3982">
                  <c:v>128.82166666666672</c:v>
                </c:pt>
                <c:pt idx="3983">
                  <c:v>128.83333333333337</c:v>
                </c:pt>
                <c:pt idx="3984">
                  <c:v>128.84168333333332</c:v>
                </c:pt>
                <c:pt idx="3985">
                  <c:v>128.85001666666665</c:v>
                </c:pt>
                <c:pt idx="3986">
                  <c:v>128.85833333333335</c:v>
                </c:pt>
                <c:pt idx="3987">
                  <c:v>128.86500000000012</c:v>
                </c:pt>
                <c:pt idx="3988">
                  <c:v>128.87333333333345</c:v>
                </c:pt>
                <c:pt idx="3989">
                  <c:v>128.88166666666677</c:v>
                </c:pt>
                <c:pt idx="3990">
                  <c:v>128.8900000000001</c:v>
                </c:pt>
                <c:pt idx="3991">
                  <c:v>128.89666666666676</c:v>
                </c:pt>
                <c:pt idx="3992">
                  <c:v>128.90500000000009</c:v>
                </c:pt>
                <c:pt idx="3993">
                  <c:v>128.91666666666674</c:v>
                </c:pt>
                <c:pt idx="3994">
                  <c:v>128.92500000000007</c:v>
                </c:pt>
                <c:pt idx="3995">
                  <c:v>128.93333333333339</c:v>
                </c:pt>
                <c:pt idx="3996">
                  <c:v>128.94166666666672</c:v>
                </c:pt>
                <c:pt idx="3997">
                  <c:v>128.94833333333338</c:v>
                </c:pt>
                <c:pt idx="3998">
                  <c:v>128.95666666666671</c:v>
                </c:pt>
                <c:pt idx="3999">
                  <c:v>128.96500000000003</c:v>
                </c:pt>
                <c:pt idx="4000">
                  <c:v>128.97333333333336</c:v>
                </c:pt>
                <c:pt idx="4001">
                  <c:v>128.98166666666668</c:v>
                </c:pt>
                <c:pt idx="4002">
                  <c:v>128.98833333333346</c:v>
                </c:pt>
                <c:pt idx="4003">
                  <c:v>129</c:v>
                </c:pt>
                <c:pt idx="4004">
                  <c:v>129.00833333333333</c:v>
                </c:pt>
                <c:pt idx="4005">
                  <c:v>129.01666666666677</c:v>
                </c:pt>
                <c:pt idx="4006">
                  <c:v>129.02500000000009</c:v>
                </c:pt>
                <c:pt idx="4007">
                  <c:v>129.03333333333342</c:v>
                </c:pt>
                <c:pt idx="4008">
                  <c:v>129.0400166666667</c:v>
                </c:pt>
                <c:pt idx="4009">
                  <c:v>129.04835000000003</c:v>
                </c:pt>
                <c:pt idx="4010">
                  <c:v>129.05666666666673</c:v>
                </c:pt>
                <c:pt idx="4011">
                  <c:v>129.06500000000005</c:v>
                </c:pt>
                <c:pt idx="4012">
                  <c:v>129.07166666666672</c:v>
                </c:pt>
                <c:pt idx="4013">
                  <c:v>129.08000000000004</c:v>
                </c:pt>
                <c:pt idx="4014">
                  <c:v>129.0916666666667</c:v>
                </c:pt>
                <c:pt idx="4015">
                  <c:v>129.10000000000002</c:v>
                </c:pt>
                <c:pt idx="4016">
                  <c:v>129.10833333333335</c:v>
                </c:pt>
                <c:pt idx="4017">
                  <c:v>129.11666666666667</c:v>
                </c:pt>
                <c:pt idx="4018">
                  <c:v>129.12333333333345</c:v>
                </c:pt>
                <c:pt idx="4019">
                  <c:v>129.13166666666677</c:v>
                </c:pt>
                <c:pt idx="4020">
                  <c:v>129.1400000000001</c:v>
                </c:pt>
                <c:pt idx="4021">
                  <c:v>129.14833333333343</c:v>
                </c:pt>
                <c:pt idx="4022">
                  <c:v>129.15500000000009</c:v>
                </c:pt>
                <c:pt idx="4023">
                  <c:v>129.16333333333341</c:v>
                </c:pt>
                <c:pt idx="4024">
                  <c:v>129.17500000000007</c:v>
                </c:pt>
                <c:pt idx="4025">
                  <c:v>129.18333333333339</c:v>
                </c:pt>
                <c:pt idx="4026">
                  <c:v>129.19166666666672</c:v>
                </c:pt>
                <c:pt idx="4027">
                  <c:v>129.20000000000005</c:v>
                </c:pt>
                <c:pt idx="4028">
                  <c:v>129.20671666666669</c:v>
                </c:pt>
                <c:pt idx="4029">
                  <c:v>129.21500000000003</c:v>
                </c:pt>
                <c:pt idx="4030">
                  <c:v>129.22333333333336</c:v>
                </c:pt>
                <c:pt idx="4031">
                  <c:v>129.23166666666668</c:v>
                </c:pt>
                <c:pt idx="4032">
                  <c:v>129.24000000000012</c:v>
                </c:pt>
                <c:pt idx="4033">
                  <c:v>129.24668333333341</c:v>
                </c:pt>
                <c:pt idx="4034">
                  <c:v>129.25833333333333</c:v>
                </c:pt>
                <c:pt idx="4035">
                  <c:v>129.26666666666677</c:v>
                </c:pt>
                <c:pt idx="4036">
                  <c:v>129.2750166666666</c:v>
                </c:pt>
                <c:pt idx="4037">
                  <c:v>129.28333333333342</c:v>
                </c:pt>
                <c:pt idx="4038">
                  <c:v>129.29166666666674</c:v>
                </c:pt>
                <c:pt idx="4039">
                  <c:v>129.2983333333334</c:v>
                </c:pt>
                <c:pt idx="4040">
                  <c:v>129.30666666666673</c:v>
                </c:pt>
                <c:pt idx="4041">
                  <c:v>129.31500000000005</c:v>
                </c:pt>
                <c:pt idx="4042">
                  <c:v>129.32333333333338</c:v>
                </c:pt>
                <c:pt idx="4043">
                  <c:v>129.33000000000004</c:v>
                </c:pt>
                <c:pt idx="4044">
                  <c:v>129.33833333333348</c:v>
                </c:pt>
                <c:pt idx="4045">
                  <c:v>129.35000000000002</c:v>
                </c:pt>
                <c:pt idx="4046">
                  <c:v>129.35833333333335</c:v>
                </c:pt>
                <c:pt idx="4047">
                  <c:v>129.36666666666667</c:v>
                </c:pt>
                <c:pt idx="4048">
                  <c:v>129.37501666666662</c:v>
                </c:pt>
                <c:pt idx="4049">
                  <c:v>129.38166666666677</c:v>
                </c:pt>
                <c:pt idx="4050">
                  <c:v>129.3900000000001</c:v>
                </c:pt>
                <c:pt idx="4051">
                  <c:v>129.39833333333343</c:v>
                </c:pt>
                <c:pt idx="4052">
                  <c:v>129.40666666666675</c:v>
                </c:pt>
                <c:pt idx="4053">
                  <c:v>129.41333333333341</c:v>
                </c:pt>
                <c:pt idx="4054">
                  <c:v>129.42166666666674</c:v>
                </c:pt>
                <c:pt idx="4055">
                  <c:v>129.43333333333339</c:v>
                </c:pt>
                <c:pt idx="4056">
                  <c:v>129.44166666666672</c:v>
                </c:pt>
                <c:pt idx="4057">
                  <c:v>129.45000000000005</c:v>
                </c:pt>
                <c:pt idx="4058">
                  <c:v>129.45833333333337</c:v>
                </c:pt>
                <c:pt idx="4059">
                  <c:v>129.46500000000003</c:v>
                </c:pt>
                <c:pt idx="4060">
                  <c:v>129.47333333333336</c:v>
                </c:pt>
                <c:pt idx="4061">
                  <c:v>129.48166666666668</c:v>
                </c:pt>
                <c:pt idx="4062">
                  <c:v>129.49000000000012</c:v>
                </c:pt>
                <c:pt idx="4063">
                  <c:v>129.49833333333345</c:v>
                </c:pt>
                <c:pt idx="4064">
                  <c:v>129.50500000000011</c:v>
                </c:pt>
                <c:pt idx="4065">
                  <c:v>129.51666666666677</c:v>
                </c:pt>
                <c:pt idx="4066">
                  <c:v>129.52500000000009</c:v>
                </c:pt>
                <c:pt idx="4067">
                  <c:v>129.53335000000004</c:v>
                </c:pt>
                <c:pt idx="4068">
                  <c:v>129.54166666666674</c:v>
                </c:pt>
                <c:pt idx="4069">
                  <c:v>129.55000000000007</c:v>
                </c:pt>
                <c:pt idx="4070">
                  <c:v>129.55668333333335</c:v>
                </c:pt>
                <c:pt idx="4071">
                  <c:v>129.56500000000005</c:v>
                </c:pt>
                <c:pt idx="4072">
                  <c:v>129.57333333333338</c:v>
                </c:pt>
                <c:pt idx="4073">
                  <c:v>129.58166666666671</c:v>
                </c:pt>
                <c:pt idx="4074">
                  <c:v>129.58833333333348</c:v>
                </c:pt>
                <c:pt idx="4075">
                  <c:v>129.59666666666681</c:v>
                </c:pt>
                <c:pt idx="4076">
                  <c:v>129.60833333333335</c:v>
                </c:pt>
                <c:pt idx="4077">
                  <c:v>129.61666666666667</c:v>
                </c:pt>
                <c:pt idx="4078">
                  <c:v>129.625</c:v>
                </c:pt>
                <c:pt idx="4079">
                  <c:v>129.63333333333333</c:v>
                </c:pt>
                <c:pt idx="4080">
                  <c:v>129.6400000000001</c:v>
                </c:pt>
                <c:pt idx="4081">
                  <c:v>129.64833333333343</c:v>
                </c:pt>
                <c:pt idx="4082">
                  <c:v>129.65666666666675</c:v>
                </c:pt>
                <c:pt idx="4083">
                  <c:v>129.66500000000008</c:v>
                </c:pt>
                <c:pt idx="4084">
                  <c:v>129.6733333333334</c:v>
                </c:pt>
                <c:pt idx="4085">
                  <c:v>129.68000000000006</c:v>
                </c:pt>
                <c:pt idx="4086">
                  <c:v>129.69166666666672</c:v>
                </c:pt>
                <c:pt idx="4087">
                  <c:v>129.70000000000005</c:v>
                </c:pt>
                <c:pt idx="4088">
                  <c:v>129.70833333333337</c:v>
                </c:pt>
                <c:pt idx="4089">
                  <c:v>129.7166666666667</c:v>
                </c:pt>
                <c:pt idx="4090">
                  <c:v>129.72500000000002</c:v>
                </c:pt>
                <c:pt idx="4091">
                  <c:v>129.73168333333331</c:v>
                </c:pt>
                <c:pt idx="4092">
                  <c:v>129.74000000000012</c:v>
                </c:pt>
                <c:pt idx="4093">
                  <c:v>129.74833333333345</c:v>
                </c:pt>
                <c:pt idx="4094">
                  <c:v>129.75666666666677</c:v>
                </c:pt>
                <c:pt idx="4095">
                  <c:v>129.76333333333343</c:v>
                </c:pt>
                <c:pt idx="4096">
                  <c:v>129.7750166666666</c:v>
                </c:pt>
                <c:pt idx="4097">
                  <c:v>129.78333333333342</c:v>
                </c:pt>
                <c:pt idx="4098">
                  <c:v>129.79166666666674</c:v>
                </c:pt>
                <c:pt idx="4099">
                  <c:v>129.80000000000007</c:v>
                </c:pt>
                <c:pt idx="4100">
                  <c:v>129.80833333333339</c:v>
                </c:pt>
                <c:pt idx="4101">
                  <c:v>129.81500000000005</c:v>
                </c:pt>
                <c:pt idx="4102">
                  <c:v>129.82333333333338</c:v>
                </c:pt>
                <c:pt idx="4103">
                  <c:v>129.83166666666671</c:v>
                </c:pt>
                <c:pt idx="4104">
                  <c:v>129.84000000000003</c:v>
                </c:pt>
                <c:pt idx="4105">
                  <c:v>129.84666666666681</c:v>
                </c:pt>
                <c:pt idx="4106">
                  <c:v>129.85500000000013</c:v>
                </c:pt>
                <c:pt idx="4107">
                  <c:v>129.86666666666667</c:v>
                </c:pt>
                <c:pt idx="4108">
                  <c:v>129.875</c:v>
                </c:pt>
                <c:pt idx="4109">
                  <c:v>129.88333333333333</c:v>
                </c:pt>
                <c:pt idx="4110">
                  <c:v>129.89166666666677</c:v>
                </c:pt>
                <c:pt idx="4111">
                  <c:v>129.89833333333343</c:v>
                </c:pt>
                <c:pt idx="4112">
                  <c:v>129.90666666666675</c:v>
                </c:pt>
                <c:pt idx="4113">
                  <c:v>129.91500000000008</c:v>
                </c:pt>
                <c:pt idx="4114">
                  <c:v>129.9233333333334</c:v>
                </c:pt>
                <c:pt idx="4115">
                  <c:v>129.93000000000006</c:v>
                </c:pt>
                <c:pt idx="4116">
                  <c:v>129.93833333333339</c:v>
                </c:pt>
                <c:pt idx="4117">
                  <c:v>129.95000000000005</c:v>
                </c:pt>
                <c:pt idx="4118">
                  <c:v>129.95833333333337</c:v>
                </c:pt>
                <c:pt idx="4119">
                  <c:v>129.9666666666667</c:v>
                </c:pt>
                <c:pt idx="4120">
                  <c:v>129.97500000000002</c:v>
                </c:pt>
                <c:pt idx="4121">
                  <c:v>129.98333333333335</c:v>
                </c:pt>
                <c:pt idx="4122">
                  <c:v>129.99000000000012</c:v>
                </c:pt>
                <c:pt idx="4123">
                  <c:v>129.99833333333345</c:v>
                </c:pt>
                <c:pt idx="4124">
                  <c:v>130.0066833333334</c:v>
                </c:pt>
                <c:pt idx="4125">
                  <c:v>130.01501666666672</c:v>
                </c:pt>
                <c:pt idx="4126">
                  <c:v>130.02166666666676</c:v>
                </c:pt>
                <c:pt idx="4127">
                  <c:v>130.03000000000009</c:v>
                </c:pt>
                <c:pt idx="4128">
                  <c:v>130.04166666666674</c:v>
                </c:pt>
                <c:pt idx="4129">
                  <c:v>130.05001666666669</c:v>
                </c:pt>
                <c:pt idx="4130">
                  <c:v>130.05833333333339</c:v>
                </c:pt>
                <c:pt idx="4131">
                  <c:v>130.06666666666672</c:v>
                </c:pt>
                <c:pt idx="4132">
                  <c:v>130.07335</c:v>
                </c:pt>
                <c:pt idx="4133">
                  <c:v>130.08166666666671</c:v>
                </c:pt>
                <c:pt idx="4134">
                  <c:v>130.09000000000003</c:v>
                </c:pt>
                <c:pt idx="4135">
                  <c:v>130.09833333333336</c:v>
                </c:pt>
                <c:pt idx="4136">
                  <c:v>130.10500000000013</c:v>
                </c:pt>
                <c:pt idx="4137">
                  <c:v>130.11335000000008</c:v>
                </c:pt>
                <c:pt idx="4138">
                  <c:v>130.125</c:v>
                </c:pt>
                <c:pt idx="4139">
                  <c:v>130.13333333333333</c:v>
                </c:pt>
                <c:pt idx="4140">
                  <c:v>130.14168333333328</c:v>
                </c:pt>
                <c:pt idx="4141">
                  <c:v>130.15000000000009</c:v>
                </c:pt>
                <c:pt idx="4142">
                  <c:v>130.15666666666675</c:v>
                </c:pt>
                <c:pt idx="4143">
                  <c:v>130.16500000000008</c:v>
                </c:pt>
                <c:pt idx="4144">
                  <c:v>130.1733333333334</c:v>
                </c:pt>
                <c:pt idx="4145">
                  <c:v>130.18166666666673</c:v>
                </c:pt>
                <c:pt idx="4146">
                  <c:v>130.19000000000005</c:v>
                </c:pt>
                <c:pt idx="4147">
                  <c:v>130.19666666666672</c:v>
                </c:pt>
                <c:pt idx="4148">
                  <c:v>130.20833333333337</c:v>
                </c:pt>
                <c:pt idx="4149">
                  <c:v>130.2166666666667</c:v>
                </c:pt>
                <c:pt idx="4150">
                  <c:v>130.22500000000002</c:v>
                </c:pt>
                <c:pt idx="4151">
                  <c:v>130.23333333333335</c:v>
                </c:pt>
                <c:pt idx="4152">
                  <c:v>130.24166666666667</c:v>
                </c:pt>
                <c:pt idx="4153">
                  <c:v>130.24833333333345</c:v>
                </c:pt>
                <c:pt idx="4154">
                  <c:v>130.25666666666677</c:v>
                </c:pt>
                <c:pt idx="4155">
                  <c:v>130.2650000000001</c:v>
                </c:pt>
                <c:pt idx="4156">
                  <c:v>130.27333333333343</c:v>
                </c:pt>
                <c:pt idx="4157">
                  <c:v>130.28000000000009</c:v>
                </c:pt>
                <c:pt idx="4158">
                  <c:v>130.28833333333341</c:v>
                </c:pt>
                <c:pt idx="4159">
                  <c:v>130.30000000000007</c:v>
                </c:pt>
                <c:pt idx="4160">
                  <c:v>130.30833333333339</c:v>
                </c:pt>
                <c:pt idx="4161">
                  <c:v>130.31666666666672</c:v>
                </c:pt>
                <c:pt idx="4162">
                  <c:v>130.32500000000005</c:v>
                </c:pt>
                <c:pt idx="4163">
                  <c:v>130.33166666666671</c:v>
                </c:pt>
                <c:pt idx="4164">
                  <c:v>130.34000000000003</c:v>
                </c:pt>
                <c:pt idx="4165">
                  <c:v>130.34833333333336</c:v>
                </c:pt>
                <c:pt idx="4166">
                  <c:v>130.35666666666668</c:v>
                </c:pt>
                <c:pt idx="4167">
                  <c:v>130.36333333333346</c:v>
                </c:pt>
                <c:pt idx="4168">
                  <c:v>130.37168333333341</c:v>
                </c:pt>
                <c:pt idx="4169">
                  <c:v>130.38333333333333</c:v>
                </c:pt>
                <c:pt idx="4170">
                  <c:v>130.39168333333328</c:v>
                </c:pt>
                <c:pt idx="4171">
                  <c:v>130.40000000000009</c:v>
                </c:pt>
                <c:pt idx="4172">
                  <c:v>130.40833333333342</c:v>
                </c:pt>
                <c:pt idx="4173">
                  <c:v>130.41500000000008</c:v>
                </c:pt>
                <c:pt idx="4174">
                  <c:v>130.4233333333334</c:v>
                </c:pt>
                <c:pt idx="4175">
                  <c:v>130.43166666666673</c:v>
                </c:pt>
                <c:pt idx="4176">
                  <c:v>130.44000000000005</c:v>
                </c:pt>
                <c:pt idx="4177">
                  <c:v>130.44833333333338</c:v>
                </c:pt>
                <c:pt idx="4178">
                  <c:v>130.45500000000004</c:v>
                </c:pt>
                <c:pt idx="4179">
                  <c:v>130.4666666666667</c:v>
                </c:pt>
                <c:pt idx="4180">
                  <c:v>130.47501666666665</c:v>
                </c:pt>
                <c:pt idx="4181">
                  <c:v>130.48334999999997</c:v>
                </c:pt>
                <c:pt idx="4182">
                  <c:v>130.49166666666667</c:v>
                </c:pt>
                <c:pt idx="4183">
                  <c:v>130.5</c:v>
                </c:pt>
                <c:pt idx="4184">
                  <c:v>130.50666666666677</c:v>
                </c:pt>
                <c:pt idx="4185">
                  <c:v>130.5150000000001</c:v>
                </c:pt>
                <c:pt idx="4186">
                  <c:v>130.52333333333343</c:v>
                </c:pt>
                <c:pt idx="4187">
                  <c:v>130.53166666666675</c:v>
                </c:pt>
                <c:pt idx="4188">
                  <c:v>130.53833333333341</c:v>
                </c:pt>
                <c:pt idx="4189">
                  <c:v>130.54666666666674</c:v>
                </c:pt>
                <c:pt idx="4190">
                  <c:v>130.55833333333339</c:v>
                </c:pt>
                <c:pt idx="4191">
                  <c:v>130.56666666666672</c:v>
                </c:pt>
                <c:pt idx="4192">
                  <c:v>130.57500000000005</c:v>
                </c:pt>
                <c:pt idx="4193">
                  <c:v>130.58333333333337</c:v>
                </c:pt>
                <c:pt idx="4194">
                  <c:v>130.59000000000003</c:v>
                </c:pt>
                <c:pt idx="4195">
                  <c:v>130.59833333333336</c:v>
                </c:pt>
                <c:pt idx="4196">
                  <c:v>130.60666666666668</c:v>
                </c:pt>
                <c:pt idx="4197">
                  <c:v>130.61500000000012</c:v>
                </c:pt>
                <c:pt idx="4198">
                  <c:v>130.62166666666678</c:v>
                </c:pt>
                <c:pt idx="4199">
                  <c:v>130.63000000000011</c:v>
                </c:pt>
                <c:pt idx="4200">
                  <c:v>130.64168333333328</c:v>
                </c:pt>
                <c:pt idx="4201">
                  <c:v>130.65000000000009</c:v>
                </c:pt>
                <c:pt idx="4202">
                  <c:v>130.65833333333342</c:v>
                </c:pt>
                <c:pt idx="4203">
                  <c:v>130.66666666666674</c:v>
                </c:pt>
                <c:pt idx="4204">
                  <c:v>130.67500000000007</c:v>
                </c:pt>
                <c:pt idx="4205">
                  <c:v>130.68168333333335</c:v>
                </c:pt>
                <c:pt idx="4206">
                  <c:v>130.69000000000005</c:v>
                </c:pt>
                <c:pt idx="4207">
                  <c:v>130.69833333333338</c:v>
                </c:pt>
                <c:pt idx="4208">
                  <c:v>130.70666666666671</c:v>
                </c:pt>
                <c:pt idx="4209">
                  <c:v>130.71334999999999</c:v>
                </c:pt>
                <c:pt idx="4210">
                  <c:v>130.72166666666681</c:v>
                </c:pt>
                <c:pt idx="4211">
                  <c:v>130.73333333333335</c:v>
                </c:pt>
                <c:pt idx="4212">
                  <c:v>130.7416833333333</c:v>
                </c:pt>
                <c:pt idx="4213">
                  <c:v>130.75001666666662</c:v>
                </c:pt>
                <c:pt idx="4214">
                  <c:v>130.75833333333333</c:v>
                </c:pt>
                <c:pt idx="4215">
                  <c:v>130.7650000000001</c:v>
                </c:pt>
                <c:pt idx="4216">
                  <c:v>130.77333333333343</c:v>
                </c:pt>
                <c:pt idx="4217">
                  <c:v>130.78166666666675</c:v>
                </c:pt>
                <c:pt idx="4218">
                  <c:v>130.79000000000008</c:v>
                </c:pt>
                <c:pt idx="4219">
                  <c:v>130.79666666666674</c:v>
                </c:pt>
                <c:pt idx="4220">
                  <c:v>130.80500000000006</c:v>
                </c:pt>
                <c:pt idx="4221">
                  <c:v>130.81666666666672</c:v>
                </c:pt>
                <c:pt idx="4222">
                  <c:v>130.82500000000005</c:v>
                </c:pt>
                <c:pt idx="4223">
                  <c:v>130.83333333333337</c:v>
                </c:pt>
                <c:pt idx="4224">
                  <c:v>130.8416666666667</c:v>
                </c:pt>
                <c:pt idx="4225">
                  <c:v>130.84833333333336</c:v>
                </c:pt>
                <c:pt idx="4226">
                  <c:v>130.85666666666668</c:v>
                </c:pt>
                <c:pt idx="4227">
                  <c:v>130.86500000000012</c:v>
                </c:pt>
                <c:pt idx="4228">
                  <c:v>130.87333333333345</c:v>
                </c:pt>
                <c:pt idx="4229">
                  <c:v>130.88166666666677</c:v>
                </c:pt>
                <c:pt idx="4230">
                  <c:v>130.88833333333343</c:v>
                </c:pt>
                <c:pt idx="4231">
                  <c:v>130.90000000000009</c:v>
                </c:pt>
                <c:pt idx="4232">
                  <c:v>130.90833333333342</c:v>
                </c:pt>
                <c:pt idx="4233">
                  <c:v>130.91666666666674</c:v>
                </c:pt>
                <c:pt idx="4234">
                  <c:v>130.92500000000007</c:v>
                </c:pt>
                <c:pt idx="4235">
                  <c:v>130.93333333333339</c:v>
                </c:pt>
                <c:pt idx="4236">
                  <c:v>130.94000000000005</c:v>
                </c:pt>
                <c:pt idx="4237">
                  <c:v>130.94835</c:v>
                </c:pt>
                <c:pt idx="4238">
                  <c:v>130.95666666666671</c:v>
                </c:pt>
                <c:pt idx="4239">
                  <c:v>130.96500000000003</c:v>
                </c:pt>
                <c:pt idx="4240">
                  <c:v>130.97166666666681</c:v>
                </c:pt>
                <c:pt idx="4241">
                  <c:v>130.98001666666676</c:v>
                </c:pt>
                <c:pt idx="4242">
                  <c:v>130.99166666666667</c:v>
                </c:pt>
                <c:pt idx="4243">
                  <c:v>131</c:v>
                </c:pt>
                <c:pt idx="4244">
                  <c:v>131.00833333333333</c:v>
                </c:pt>
                <c:pt idx="4245">
                  <c:v>131.01666666666677</c:v>
                </c:pt>
                <c:pt idx="4246">
                  <c:v>131.02333333333343</c:v>
                </c:pt>
                <c:pt idx="4247">
                  <c:v>131.03166666666675</c:v>
                </c:pt>
                <c:pt idx="4248">
                  <c:v>131.04000000000008</c:v>
                </c:pt>
                <c:pt idx="4249">
                  <c:v>131.0483333333334</c:v>
                </c:pt>
                <c:pt idx="4250">
                  <c:v>131.05500000000006</c:v>
                </c:pt>
                <c:pt idx="4251">
                  <c:v>131.06333333333339</c:v>
                </c:pt>
                <c:pt idx="4252">
                  <c:v>131.07500000000005</c:v>
                </c:pt>
                <c:pt idx="4253">
                  <c:v>131.08333333333337</c:v>
                </c:pt>
                <c:pt idx="4254">
                  <c:v>131.0916666666667</c:v>
                </c:pt>
                <c:pt idx="4255">
                  <c:v>131.10000000000002</c:v>
                </c:pt>
                <c:pt idx="4256">
                  <c:v>131.10833333333335</c:v>
                </c:pt>
                <c:pt idx="4257">
                  <c:v>131.11500000000012</c:v>
                </c:pt>
                <c:pt idx="4258">
                  <c:v>131.12333333333345</c:v>
                </c:pt>
                <c:pt idx="4259">
                  <c:v>131.1316833333334</c:v>
                </c:pt>
                <c:pt idx="4260">
                  <c:v>131.1400000000001</c:v>
                </c:pt>
                <c:pt idx="4261">
                  <c:v>131.14666666666676</c:v>
                </c:pt>
                <c:pt idx="4262">
                  <c:v>131.15833333333342</c:v>
                </c:pt>
                <c:pt idx="4263">
                  <c:v>131.16666666666674</c:v>
                </c:pt>
                <c:pt idx="4264">
                  <c:v>131.17501666666669</c:v>
                </c:pt>
                <c:pt idx="4265">
                  <c:v>131.18335000000002</c:v>
                </c:pt>
                <c:pt idx="4266">
                  <c:v>131.19166666666672</c:v>
                </c:pt>
                <c:pt idx="4267">
                  <c:v>131.19833333333338</c:v>
                </c:pt>
                <c:pt idx="4268">
                  <c:v>131.20666666666671</c:v>
                </c:pt>
                <c:pt idx="4269">
                  <c:v>131.21501666666666</c:v>
                </c:pt>
                <c:pt idx="4270">
                  <c:v>131.22333333333336</c:v>
                </c:pt>
                <c:pt idx="4271">
                  <c:v>131.23000000000013</c:v>
                </c:pt>
                <c:pt idx="4272">
                  <c:v>131.23833333333346</c:v>
                </c:pt>
                <c:pt idx="4273">
                  <c:v>131.25</c:v>
                </c:pt>
                <c:pt idx="4274">
                  <c:v>131.25833333333333</c:v>
                </c:pt>
                <c:pt idx="4275">
                  <c:v>131.26666666666677</c:v>
                </c:pt>
                <c:pt idx="4276">
                  <c:v>131.27500000000009</c:v>
                </c:pt>
                <c:pt idx="4277">
                  <c:v>131.28168333333338</c:v>
                </c:pt>
                <c:pt idx="4278">
                  <c:v>131.29000000000008</c:v>
                </c:pt>
                <c:pt idx="4279">
                  <c:v>131.2983333333334</c:v>
                </c:pt>
                <c:pt idx="4280">
                  <c:v>131.30666666666673</c:v>
                </c:pt>
                <c:pt idx="4281">
                  <c:v>131.31501666666668</c:v>
                </c:pt>
                <c:pt idx="4282">
                  <c:v>131.32166666666672</c:v>
                </c:pt>
                <c:pt idx="4283">
                  <c:v>131.33333333333337</c:v>
                </c:pt>
                <c:pt idx="4284">
                  <c:v>131.3416666666667</c:v>
                </c:pt>
                <c:pt idx="4285">
                  <c:v>131.35000000000002</c:v>
                </c:pt>
                <c:pt idx="4286">
                  <c:v>131.35833333333335</c:v>
                </c:pt>
                <c:pt idx="4287">
                  <c:v>131.36500000000012</c:v>
                </c:pt>
                <c:pt idx="4288">
                  <c:v>131.37333333333345</c:v>
                </c:pt>
                <c:pt idx="4289">
                  <c:v>131.3816833333334</c:v>
                </c:pt>
                <c:pt idx="4290">
                  <c:v>131.3900000000001</c:v>
                </c:pt>
                <c:pt idx="4291">
                  <c:v>131.39833333333343</c:v>
                </c:pt>
                <c:pt idx="4292">
                  <c:v>131.40500000000009</c:v>
                </c:pt>
                <c:pt idx="4293">
                  <c:v>131.41666666666674</c:v>
                </c:pt>
                <c:pt idx="4294">
                  <c:v>131.42500000000007</c:v>
                </c:pt>
                <c:pt idx="4295">
                  <c:v>131.43333333333339</c:v>
                </c:pt>
                <c:pt idx="4296">
                  <c:v>131.44166666666672</c:v>
                </c:pt>
                <c:pt idx="4297">
                  <c:v>131.45000000000005</c:v>
                </c:pt>
                <c:pt idx="4298">
                  <c:v>131.45666666666671</c:v>
                </c:pt>
                <c:pt idx="4299">
                  <c:v>131.46500000000003</c:v>
                </c:pt>
                <c:pt idx="4300">
                  <c:v>131.47333333333336</c:v>
                </c:pt>
                <c:pt idx="4301">
                  <c:v>131.48166666666668</c:v>
                </c:pt>
                <c:pt idx="4302">
                  <c:v>131.48833333333346</c:v>
                </c:pt>
                <c:pt idx="4303">
                  <c:v>131.49666666666678</c:v>
                </c:pt>
                <c:pt idx="4304">
                  <c:v>131.50833333333333</c:v>
                </c:pt>
                <c:pt idx="4305">
                  <c:v>131.51666666666677</c:v>
                </c:pt>
                <c:pt idx="4306">
                  <c:v>131.5250166666666</c:v>
                </c:pt>
                <c:pt idx="4307">
                  <c:v>131.53333333333342</c:v>
                </c:pt>
                <c:pt idx="4308">
                  <c:v>131.54000000000008</c:v>
                </c:pt>
                <c:pt idx="4309">
                  <c:v>131.5483333333334</c:v>
                </c:pt>
                <c:pt idx="4310">
                  <c:v>131.55668333333335</c:v>
                </c:pt>
                <c:pt idx="4311">
                  <c:v>131.56500000000005</c:v>
                </c:pt>
                <c:pt idx="4312">
                  <c:v>131.57166666666672</c:v>
                </c:pt>
                <c:pt idx="4313">
                  <c:v>131.58000000000004</c:v>
                </c:pt>
                <c:pt idx="4314">
                  <c:v>131.5916666666667</c:v>
                </c:pt>
                <c:pt idx="4315">
                  <c:v>131.60000000000002</c:v>
                </c:pt>
                <c:pt idx="4316">
                  <c:v>131.60834999999997</c:v>
                </c:pt>
                <c:pt idx="4317">
                  <c:v>131.61666666666667</c:v>
                </c:pt>
                <c:pt idx="4318">
                  <c:v>131.625</c:v>
                </c:pt>
                <c:pt idx="4319">
                  <c:v>131.63166666666677</c:v>
                </c:pt>
                <c:pt idx="4320">
                  <c:v>131.6400000000001</c:v>
                </c:pt>
                <c:pt idx="4321">
                  <c:v>131.64833333333343</c:v>
                </c:pt>
                <c:pt idx="4322">
                  <c:v>131.65666666666675</c:v>
                </c:pt>
                <c:pt idx="4323">
                  <c:v>131.66333333333341</c:v>
                </c:pt>
                <c:pt idx="4324">
                  <c:v>131.67166666666674</c:v>
                </c:pt>
                <c:pt idx="4325">
                  <c:v>131.68333333333339</c:v>
                </c:pt>
                <c:pt idx="4326">
                  <c:v>131.69166666666672</c:v>
                </c:pt>
                <c:pt idx="4327">
                  <c:v>131.70000000000005</c:v>
                </c:pt>
                <c:pt idx="4328">
                  <c:v>131.70835</c:v>
                </c:pt>
                <c:pt idx="4329">
                  <c:v>131.71501666666666</c:v>
                </c:pt>
                <c:pt idx="4330">
                  <c:v>131.72333333333336</c:v>
                </c:pt>
                <c:pt idx="4331">
                  <c:v>131.73166666666668</c:v>
                </c:pt>
                <c:pt idx="4332">
                  <c:v>131.74000000000012</c:v>
                </c:pt>
                <c:pt idx="4333">
                  <c:v>131.74668333333341</c:v>
                </c:pt>
                <c:pt idx="4334">
                  <c:v>131.75500000000011</c:v>
                </c:pt>
                <c:pt idx="4335">
                  <c:v>131.76666666666677</c:v>
                </c:pt>
                <c:pt idx="4336">
                  <c:v>131.77500000000009</c:v>
                </c:pt>
                <c:pt idx="4337">
                  <c:v>131.78333333333342</c:v>
                </c:pt>
                <c:pt idx="4338">
                  <c:v>131.79166666666674</c:v>
                </c:pt>
                <c:pt idx="4339">
                  <c:v>131.7983333333334</c:v>
                </c:pt>
                <c:pt idx="4340">
                  <c:v>131.80668333333335</c:v>
                </c:pt>
                <c:pt idx="4341">
                  <c:v>131.81501666666668</c:v>
                </c:pt>
                <c:pt idx="4342">
                  <c:v>131.82333333333338</c:v>
                </c:pt>
                <c:pt idx="4343">
                  <c:v>131.83166666666671</c:v>
                </c:pt>
                <c:pt idx="4344">
                  <c:v>131.83833333333348</c:v>
                </c:pt>
                <c:pt idx="4345">
                  <c:v>131.85001666666665</c:v>
                </c:pt>
                <c:pt idx="4346">
                  <c:v>131.85833333333335</c:v>
                </c:pt>
                <c:pt idx="4347">
                  <c:v>131.86666666666667</c:v>
                </c:pt>
                <c:pt idx="4348">
                  <c:v>131.875</c:v>
                </c:pt>
                <c:pt idx="4349">
                  <c:v>131.88333333333333</c:v>
                </c:pt>
                <c:pt idx="4350">
                  <c:v>131.8900000000001</c:v>
                </c:pt>
                <c:pt idx="4351">
                  <c:v>131.89833333333343</c:v>
                </c:pt>
                <c:pt idx="4352">
                  <c:v>131.90666666666675</c:v>
                </c:pt>
                <c:pt idx="4353">
                  <c:v>131.91500000000008</c:v>
                </c:pt>
                <c:pt idx="4354">
                  <c:v>131.92166666666674</c:v>
                </c:pt>
                <c:pt idx="4355">
                  <c:v>131.93000000000006</c:v>
                </c:pt>
                <c:pt idx="4356">
                  <c:v>131.94166666666672</c:v>
                </c:pt>
                <c:pt idx="4357">
                  <c:v>131.95000000000005</c:v>
                </c:pt>
                <c:pt idx="4358">
                  <c:v>131.95833333333337</c:v>
                </c:pt>
                <c:pt idx="4359">
                  <c:v>131.96668333333332</c:v>
                </c:pt>
                <c:pt idx="4360">
                  <c:v>131.97333333333336</c:v>
                </c:pt>
                <c:pt idx="4361">
                  <c:v>131.98166666666668</c:v>
                </c:pt>
                <c:pt idx="4362">
                  <c:v>131.99000000000012</c:v>
                </c:pt>
                <c:pt idx="4363">
                  <c:v>131.99833333333345</c:v>
                </c:pt>
                <c:pt idx="4364">
                  <c:v>132.00500000000011</c:v>
                </c:pt>
                <c:pt idx="4365">
                  <c:v>132.01333333333343</c:v>
                </c:pt>
                <c:pt idx="4366">
                  <c:v>132.0250166666666</c:v>
                </c:pt>
                <c:pt idx="4367">
                  <c:v>132.03333333333342</c:v>
                </c:pt>
                <c:pt idx="4368">
                  <c:v>132.04166666666674</c:v>
                </c:pt>
                <c:pt idx="4369">
                  <c:v>132.05001666666669</c:v>
                </c:pt>
                <c:pt idx="4370">
                  <c:v>132.05666666666673</c:v>
                </c:pt>
                <c:pt idx="4371">
                  <c:v>132.06500000000005</c:v>
                </c:pt>
                <c:pt idx="4372">
                  <c:v>132.07333333333338</c:v>
                </c:pt>
                <c:pt idx="4373">
                  <c:v>132.08168333333333</c:v>
                </c:pt>
                <c:pt idx="4374">
                  <c:v>132.09000000000003</c:v>
                </c:pt>
                <c:pt idx="4375">
                  <c:v>132.09666666666681</c:v>
                </c:pt>
                <c:pt idx="4376">
                  <c:v>132.10500000000013</c:v>
                </c:pt>
                <c:pt idx="4377">
                  <c:v>132.11666666666667</c:v>
                </c:pt>
                <c:pt idx="4378">
                  <c:v>132.125</c:v>
                </c:pt>
                <c:pt idx="4379">
                  <c:v>132.13333333333333</c:v>
                </c:pt>
                <c:pt idx="4380">
                  <c:v>132.14166666666677</c:v>
                </c:pt>
                <c:pt idx="4381">
                  <c:v>132.14833333333343</c:v>
                </c:pt>
                <c:pt idx="4382">
                  <c:v>132.15666666666675</c:v>
                </c:pt>
                <c:pt idx="4383">
                  <c:v>132.16500000000008</c:v>
                </c:pt>
                <c:pt idx="4384">
                  <c:v>132.1733333333334</c:v>
                </c:pt>
                <c:pt idx="4385">
                  <c:v>132.18000000000006</c:v>
                </c:pt>
                <c:pt idx="4386">
                  <c:v>132.18833333333339</c:v>
                </c:pt>
                <c:pt idx="4387">
                  <c:v>132.20000000000005</c:v>
                </c:pt>
                <c:pt idx="4388">
                  <c:v>132.20833333333337</c:v>
                </c:pt>
                <c:pt idx="4389">
                  <c:v>132.2166666666667</c:v>
                </c:pt>
                <c:pt idx="4390">
                  <c:v>132.22500000000002</c:v>
                </c:pt>
                <c:pt idx="4391">
                  <c:v>132.23166666666668</c:v>
                </c:pt>
                <c:pt idx="4392">
                  <c:v>132.24000000000012</c:v>
                </c:pt>
                <c:pt idx="4393">
                  <c:v>132.24833333333345</c:v>
                </c:pt>
                <c:pt idx="4394">
                  <c:v>132.25666666666677</c:v>
                </c:pt>
                <c:pt idx="4395">
                  <c:v>132.2650000000001</c:v>
                </c:pt>
                <c:pt idx="4396">
                  <c:v>132.27166666666676</c:v>
                </c:pt>
                <c:pt idx="4397">
                  <c:v>132.28333333333342</c:v>
                </c:pt>
                <c:pt idx="4398">
                  <c:v>132.29166666666674</c:v>
                </c:pt>
                <c:pt idx="4399">
                  <c:v>132.30000000000007</c:v>
                </c:pt>
                <c:pt idx="4400">
                  <c:v>132.30833333333339</c:v>
                </c:pt>
                <c:pt idx="4401">
                  <c:v>132.31666666666672</c:v>
                </c:pt>
                <c:pt idx="4402">
                  <c:v>132.32333333333338</c:v>
                </c:pt>
                <c:pt idx="4403">
                  <c:v>132.33166666666671</c:v>
                </c:pt>
                <c:pt idx="4404">
                  <c:v>132.34000000000003</c:v>
                </c:pt>
                <c:pt idx="4405">
                  <c:v>132.34833333333336</c:v>
                </c:pt>
                <c:pt idx="4406">
                  <c:v>132.35500000000013</c:v>
                </c:pt>
                <c:pt idx="4407">
                  <c:v>132.36666666666667</c:v>
                </c:pt>
                <c:pt idx="4408">
                  <c:v>132.375</c:v>
                </c:pt>
                <c:pt idx="4409">
                  <c:v>132.38333333333333</c:v>
                </c:pt>
                <c:pt idx="4410">
                  <c:v>132.39166666666677</c:v>
                </c:pt>
                <c:pt idx="4411">
                  <c:v>132.40000000000009</c:v>
                </c:pt>
                <c:pt idx="4412">
                  <c:v>132.40666666666675</c:v>
                </c:pt>
                <c:pt idx="4413">
                  <c:v>132.41500000000008</c:v>
                </c:pt>
                <c:pt idx="4414">
                  <c:v>132.42335000000003</c:v>
                </c:pt>
                <c:pt idx="4415">
                  <c:v>132.43166666666673</c:v>
                </c:pt>
                <c:pt idx="4416">
                  <c:v>132.43833333333339</c:v>
                </c:pt>
                <c:pt idx="4417">
                  <c:v>132.44668333333334</c:v>
                </c:pt>
                <c:pt idx="4418">
                  <c:v>132.45833333333337</c:v>
                </c:pt>
                <c:pt idx="4419">
                  <c:v>132.4666666666667</c:v>
                </c:pt>
                <c:pt idx="4420">
                  <c:v>132.47500000000002</c:v>
                </c:pt>
                <c:pt idx="4421">
                  <c:v>132.48333333333335</c:v>
                </c:pt>
                <c:pt idx="4422">
                  <c:v>132.49000000000012</c:v>
                </c:pt>
                <c:pt idx="4423">
                  <c:v>132.49833333333345</c:v>
                </c:pt>
                <c:pt idx="4424">
                  <c:v>132.5066833333334</c:v>
                </c:pt>
                <c:pt idx="4425">
                  <c:v>132.5150000000001</c:v>
                </c:pt>
                <c:pt idx="4426">
                  <c:v>132.52333333333343</c:v>
                </c:pt>
                <c:pt idx="4427">
                  <c:v>132.53000000000009</c:v>
                </c:pt>
                <c:pt idx="4428">
                  <c:v>132.54166666666674</c:v>
                </c:pt>
                <c:pt idx="4429">
                  <c:v>132.55001666666669</c:v>
                </c:pt>
                <c:pt idx="4430">
                  <c:v>132.55833333333339</c:v>
                </c:pt>
                <c:pt idx="4431">
                  <c:v>132.56666666666672</c:v>
                </c:pt>
                <c:pt idx="4432">
                  <c:v>132.57500000000005</c:v>
                </c:pt>
                <c:pt idx="4433">
                  <c:v>132.58166666666671</c:v>
                </c:pt>
                <c:pt idx="4434">
                  <c:v>132.59000000000003</c:v>
                </c:pt>
                <c:pt idx="4435">
                  <c:v>132.59833333333336</c:v>
                </c:pt>
                <c:pt idx="4436">
                  <c:v>132.60666666666668</c:v>
                </c:pt>
                <c:pt idx="4437">
                  <c:v>132.61333333333346</c:v>
                </c:pt>
                <c:pt idx="4438">
                  <c:v>132.62166666666678</c:v>
                </c:pt>
                <c:pt idx="4439">
                  <c:v>132.63333333333333</c:v>
                </c:pt>
                <c:pt idx="4440">
                  <c:v>132.64166666666677</c:v>
                </c:pt>
                <c:pt idx="4441">
                  <c:v>132.65000000000009</c:v>
                </c:pt>
                <c:pt idx="4442">
                  <c:v>132.65833333333342</c:v>
                </c:pt>
                <c:pt idx="4443">
                  <c:v>132.66500000000008</c:v>
                </c:pt>
                <c:pt idx="4444">
                  <c:v>132.6733333333334</c:v>
                </c:pt>
                <c:pt idx="4445">
                  <c:v>132.68166666666673</c:v>
                </c:pt>
                <c:pt idx="4446">
                  <c:v>132.69001666666668</c:v>
                </c:pt>
                <c:pt idx="4447">
                  <c:v>132.69666666666672</c:v>
                </c:pt>
                <c:pt idx="4448">
                  <c:v>132.70500000000004</c:v>
                </c:pt>
                <c:pt idx="4449">
                  <c:v>132.7166666666667</c:v>
                </c:pt>
                <c:pt idx="4450">
                  <c:v>132.72501666666665</c:v>
                </c:pt>
                <c:pt idx="4451">
                  <c:v>132.73333333333335</c:v>
                </c:pt>
                <c:pt idx="4452">
                  <c:v>132.74166666666667</c:v>
                </c:pt>
                <c:pt idx="4453">
                  <c:v>132.74833333333345</c:v>
                </c:pt>
                <c:pt idx="4454">
                  <c:v>132.75666666666677</c:v>
                </c:pt>
                <c:pt idx="4455">
                  <c:v>132.7650000000001</c:v>
                </c:pt>
                <c:pt idx="4456">
                  <c:v>132.77333333333343</c:v>
                </c:pt>
                <c:pt idx="4457">
                  <c:v>132.78168333333338</c:v>
                </c:pt>
                <c:pt idx="4458">
                  <c:v>132.78833333333341</c:v>
                </c:pt>
                <c:pt idx="4459">
                  <c:v>132.80000000000007</c:v>
                </c:pt>
                <c:pt idx="4460">
                  <c:v>132.80833333333339</c:v>
                </c:pt>
                <c:pt idx="4461">
                  <c:v>132.81335000000001</c:v>
                </c:pt>
                <c:pt idx="4462">
                  <c:v>132.82500000000005</c:v>
                </c:pt>
                <c:pt idx="4463">
                  <c:v>132.83333333333337</c:v>
                </c:pt>
                <c:pt idx="4464">
                  <c:v>132.84001666666666</c:v>
                </c:pt>
                <c:pt idx="4465">
                  <c:v>132.84834999999998</c:v>
                </c:pt>
                <c:pt idx="4466">
                  <c:v>132.85666666666668</c:v>
                </c:pt>
                <c:pt idx="4467">
                  <c:v>132.86500000000012</c:v>
                </c:pt>
                <c:pt idx="4468">
                  <c:v>132.87166666666678</c:v>
                </c:pt>
                <c:pt idx="4469">
                  <c:v>132.88001666666673</c:v>
                </c:pt>
                <c:pt idx="4470">
                  <c:v>132.89166666666677</c:v>
                </c:pt>
                <c:pt idx="4471">
                  <c:v>132.90000000000009</c:v>
                </c:pt>
                <c:pt idx="4472">
                  <c:v>132.90833333333342</c:v>
                </c:pt>
                <c:pt idx="4473">
                  <c:v>132.91668333333337</c:v>
                </c:pt>
                <c:pt idx="4474">
                  <c:v>132.9233333333334</c:v>
                </c:pt>
                <c:pt idx="4475">
                  <c:v>132.93166666666673</c:v>
                </c:pt>
                <c:pt idx="4476">
                  <c:v>132.94000000000005</c:v>
                </c:pt>
                <c:pt idx="4477">
                  <c:v>132.94833333333338</c:v>
                </c:pt>
                <c:pt idx="4478">
                  <c:v>132.95666666666671</c:v>
                </c:pt>
                <c:pt idx="4479">
                  <c:v>132.96333333333348</c:v>
                </c:pt>
                <c:pt idx="4480">
                  <c:v>132.97500000000002</c:v>
                </c:pt>
                <c:pt idx="4481">
                  <c:v>132.98333333333335</c:v>
                </c:pt>
                <c:pt idx="4482">
                  <c:v>132.99166666666667</c:v>
                </c:pt>
                <c:pt idx="4483">
                  <c:v>133</c:v>
                </c:pt>
                <c:pt idx="4484">
                  <c:v>133.00833333333333</c:v>
                </c:pt>
                <c:pt idx="4485">
                  <c:v>133.0150000000001</c:v>
                </c:pt>
                <c:pt idx="4486">
                  <c:v>133.02333333333343</c:v>
                </c:pt>
                <c:pt idx="4487">
                  <c:v>133.03166666666675</c:v>
                </c:pt>
                <c:pt idx="4488">
                  <c:v>133.04000000000008</c:v>
                </c:pt>
                <c:pt idx="4489">
                  <c:v>133.04666666666674</c:v>
                </c:pt>
                <c:pt idx="4490">
                  <c:v>133.05500000000006</c:v>
                </c:pt>
                <c:pt idx="4491">
                  <c:v>133.06666666666672</c:v>
                </c:pt>
                <c:pt idx="4492">
                  <c:v>133.07500000000005</c:v>
                </c:pt>
                <c:pt idx="4493">
                  <c:v>133.08333333333337</c:v>
                </c:pt>
                <c:pt idx="4494">
                  <c:v>133.0916666666667</c:v>
                </c:pt>
                <c:pt idx="4495">
                  <c:v>133.09500000000003</c:v>
                </c:pt>
                <c:pt idx="4496">
                  <c:v>133.10333333333335</c:v>
                </c:pt>
                <c:pt idx="4497">
                  <c:v>133.11166666666668</c:v>
                </c:pt>
                <c:pt idx="4498">
                  <c:v>133.11835000000008</c:v>
                </c:pt>
                <c:pt idx="4499">
                  <c:v>133.13499999999999</c:v>
                </c:pt>
                <c:pt idx="4500">
                  <c:v>133.1500166666666</c:v>
                </c:pt>
                <c:pt idx="4501">
                  <c:v>133.16666666666674</c:v>
                </c:pt>
                <c:pt idx="4502">
                  <c:v>133.19500000000005</c:v>
                </c:pt>
                <c:pt idx="4503">
                  <c:v>133.21833333333336</c:v>
                </c:pt>
                <c:pt idx="4504">
                  <c:v>133.26666666666677</c:v>
                </c:pt>
                <c:pt idx="4505">
                  <c:v>133.32166666666672</c:v>
                </c:pt>
                <c:pt idx="4506">
                  <c:v>133.40166666666664</c:v>
                </c:pt>
                <c:pt idx="4507">
                  <c:v>133.50833333333333</c:v>
                </c:pt>
                <c:pt idx="4508">
                  <c:v>133.51666666666677</c:v>
                </c:pt>
                <c:pt idx="4509">
                  <c:v>133.51999999999998</c:v>
                </c:pt>
                <c:pt idx="4510">
                  <c:v>133.69166666666672</c:v>
                </c:pt>
                <c:pt idx="4511">
                  <c:v>133.69500000000005</c:v>
                </c:pt>
                <c:pt idx="4512">
                  <c:v>133.71833333333336</c:v>
                </c:pt>
                <c:pt idx="4513">
                  <c:v>134.02833333333331</c:v>
                </c:pt>
                <c:pt idx="4514">
                  <c:v>134.68500000000006</c:v>
                </c:pt>
                <c:pt idx="4515">
                  <c:v>134.69333333333338</c:v>
                </c:pt>
                <c:pt idx="4516">
                  <c:v>134.70166666666671</c:v>
                </c:pt>
                <c:pt idx="4517">
                  <c:v>134.76</c:v>
                </c:pt>
                <c:pt idx="4518">
                  <c:v>134.7650000000001</c:v>
                </c:pt>
                <c:pt idx="4519">
                  <c:v>134.80833333333339</c:v>
                </c:pt>
                <c:pt idx="4520">
                  <c:v>134.81166666666661</c:v>
                </c:pt>
                <c:pt idx="4521">
                  <c:v>137.7650000000001</c:v>
                </c:pt>
                <c:pt idx="4522">
                  <c:v>137.76999999999998</c:v>
                </c:pt>
                <c:pt idx="4523">
                  <c:v>137.80166666666673</c:v>
                </c:pt>
                <c:pt idx="4524">
                  <c:v>137.80500000000006</c:v>
                </c:pt>
                <c:pt idx="4525">
                  <c:v>137.82500000000005</c:v>
                </c:pt>
                <c:pt idx="4526">
                  <c:v>137.83000000000004</c:v>
                </c:pt>
                <c:pt idx="4527">
                  <c:v>137.84833333333336</c:v>
                </c:pt>
                <c:pt idx="4528">
                  <c:v>137.85333333333335</c:v>
                </c:pt>
                <c:pt idx="4529">
                  <c:v>138.06833333333338</c:v>
                </c:pt>
                <c:pt idx="4530">
                  <c:v>138.07166666666672</c:v>
                </c:pt>
                <c:pt idx="4531">
                  <c:v>138.10666666666668</c:v>
                </c:pt>
                <c:pt idx="4532">
                  <c:v>138.12666666666667</c:v>
                </c:pt>
                <c:pt idx="4533">
                  <c:v>138.17500000000007</c:v>
                </c:pt>
                <c:pt idx="4534">
                  <c:v>138.18333333333339</c:v>
                </c:pt>
                <c:pt idx="4535">
                  <c:v>138.19166666666672</c:v>
                </c:pt>
                <c:pt idx="4536">
                  <c:v>138.19500000000005</c:v>
                </c:pt>
                <c:pt idx="4537">
                  <c:v>138.21000000000004</c:v>
                </c:pt>
                <c:pt idx="4538">
                  <c:v>138.21833333333336</c:v>
                </c:pt>
                <c:pt idx="4539">
                  <c:v>138.22668333333343</c:v>
                </c:pt>
                <c:pt idx="4540">
                  <c:v>138.23500000000001</c:v>
                </c:pt>
                <c:pt idx="4541">
                  <c:v>138.24333333333334</c:v>
                </c:pt>
                <c:pt idx="4542">
                  <c:v>138.26666666666677</c:v>
                </c:pt>
                <c:pt idx="4543">
                  <c:v>138.27500000000009</c:v>
                </c:pt>
                <c:pt idx="4544">
                  <c:v>138.28668333333337</c:v>
                </c:pt>
                <c:pt idx="4545">
                  <c:v>138.29499999999996</c:v>
                </c:pt>
                <c:pt idx="4546">
                  <c:v>138.33833333333348</c:v>
                </c:pt>
                <c:pt idx="4547">
                  <c:v>138.35000000000002</c:v>
                </c:pt>
                <c:pt idx="4548">
                  <c:v>138.35833333333335</c:v>
                </c:pt>
                <c:pt idx="4549">
                  <c:v>138.36500000000012</c:v>
                </c:pt>
                <c:pt idx="4550">
                  <c:v>138.37333333333345</c:v>
                </c:pt>
                <c:pt idx="4551">
                  <c:v>138.38499999999999</c:v>
                </c:pt>
                <c:pt idx="4552">
                  <c:v>138.39333333333332</c:v>
                </c:pt>
                <c:pt idx="4553">
                  <c:v>138.40166666666664</c:v>
                </c:pt>
                <c:pt idx="4554">
                  <c:v>138.40999999999997</c:v>
                </c:pt>
                <c:pt idx="4555">
                  <c:v>138.41833333333341</c:v>
                </c:pt>
                <c:pt idx="4556">
                  <c:v>138.42500000000007</c:v>
                </c:pt>
                <c:pt idx="4557">
                  <c:v>138.43333333333339</c:v>
                </c:pt>
                <c:pt idx="4558">
                  <c:v>138.44166666666672</c:v>
                </c:pt>
                <c:pt idx="4559">
                  <c:v>138.45000000000005</c:v>
                </c:pt>
                <c:pt idx="4560">
                  <c:v>138.45666666666671</c:v>
                </c:pt>
                <c:pt idx="4561">
                  <c:v>138.46833333333336</c:v>
                </c:pt>
                <c:pt idx="4562">
                  <c:v>138.47666666666669</c:v>
                </c:pt>
                <c:pt idx="4563">
                  <c:v>138.48500000000001</c:v>
                </c:pt>
                <c:pt idx="4564">
                  <c:v>138.49333333333334</c:v>
                </c:pt>
                <c:pt idx="4565">
                  <c:v>138.50166666666667</c:v>
                </c:pt>
                <c:pt idx="4566">
                  <c:v>138.50833333333333</c:v>
                </c:pt>
                <c:pt idx="4567">
                  <c:v>138.51666666666677</c:v>
                </c:pt>
                <c:pt idx="4568">
                  <c:v>138.52500000000009</c:v>
                </c:pt>
                <c:pt idx="4569">
                  <c:v>138.53333333333342</c:v>
                </c:pt>
                <c:pt idx="4570">
                  <c:v>138.54000000000008</c:v>
                </c:pt>
                <c:pt idx="4571">
                  <c:v>138.5483333333334</c:v>
                </c:pt>
                <c:pt idx="4572">
                  <c:v>138.56000000000006</c:v>
                </c:pt>
                <c:pt idx="4573">
                  <c:v>138.56833333333338</c:v>
                </c:pt>
                <c:pt idx="4574">
                  <c:v>138.57666666666671</c:v>
                </c:pt>
                <c:pt idx="4575">
                  <c:v>138.58500000000004</c:v>
                </c:pt>
                <c:pt idx="4576">
                  <c:v>138.5916666666667</c:v>
                </c:pt>
                <c:pt idx="4577">
                  <c:v>138.60000000000002</c:v>
                </c:pt>
                <c:pt idx="4578">
                  <c:v>138.60833333333335</c:v>
                </c:pt>
                <c:pt idx="4579">
                  <c:v>138.61666666666667</c:v>
                </c:pt>
                <c:pt idx="4580">
                  <c:v>138.62333333333345</c:v>
                </c:pt>
                <c:pt idx="4581">
                  <c:v>138.63166666666677</c:v>
                </c:pt>
                <c:pt idx="4582">
                  <c:v>138.64335000000005</c:v>
                </c:pt>
                <c:pt idx="4583">
                  <c:v>138.65168333333338</c:v>
                </c:pt>
                <c:pt idx="4584">
                  <c:v>138.65999999999997</c:v>
                </c:pt>
                <c:pt idx="4585">
                  <c:v>138.66833333333341</c:v>
                </c:pt>
                <c:pt idx="4586">
                  <c:v>138.67501666666669</c:v>
                </c:pt>
                <c:pt idx="4587">
                  <c:v>138.68335000000002</c:v>
                </c:pt>
                <c:pt idx="4588">
                  <c:v>138.69166666666672</c:v>
                </c:pt>
                <c:pt idx="4589">
                  <c:v>138.70000000000005</c:v>
                </c:pt>
                <c:pt idx="4590">
                  <c:v>138.70833333333337</c:v>
                </c:pt>
                <c:pt idx="4591">
                  <c:v>138.71500000000003</c:v>
                </c:pt>
                <c:pt idx="4592">
                  <c:v>138.72666666666669</c:v>
                </c:pt>
                <c:pt idx="4593">
                  <c:v>138.73500000000001</c:v>
                </c:pt>
                <c:pt idx="4594">
                  <c:v>138.74333333333334</c:v>
                </c:pt>
                <c:pt idx="4595">
                  <c:v>138.75166666666667</c:v>
                </c:pt>
                <c:pt idx="4596">
                  <c:v>138.76</c:v>
                </c:pt>
                <c:pt idx="4597">
                  <c:v>138.76666666666677</c:v>
                </c:pt>
                <c:pt idx="4598">
                  <c:v>138.77500000000009</c:v>
                </c:pt>
                <c:pt idx="4599">
                  <c:v>138.78333333333342</c:v>
                </c:pt>
                <c:pt idx="4600">
                  <c:v>138.79166666666674</c:v>
                </c:pt>
                <c:pt idx="4601">
                  <c:v>138.7983333333334</c:v>
                </c:pt>
                <c:pt idx="4602">
                  <c:v>138.80666666666673</c:v>
                </c:pt>
                <c:pt idx="4603">
                  <c:v>138.81833333333338</c:v>
                </c:pt>
                <c:pt idx="4604">
                  <c:v>138.82666666666671</c:v>
                </c:pt>
                <c:pt idx="4605">
                  <c:v>138.83500000000004</c:v>
                </c:pt>
                <c:pt idx="4606">
                  <c:v>138.84333333333336</c:v>
                </c:pt>
                <c:pt idx="4607">
                  <c:v>138.85000000000002</c:v>
                </c:pt>
                <c:pt idx="4608">
                  <c:v>138.85833333333335</c:v>
                </c:pt>
                <c:pt idx="4609">
                  <c:v>138.86666666666667</c:v>
                </c:pt>
                <c:pt idx="4610">
                  <c:v>138.875</c:v>
                </c:pt>
                <c:pt idx="4611">
                  <c:v>138.88333333333333</c:v>
                </c:pt>
                <c:pt idx="4612">
                  <c:v>138.8900000000001</c:v>
                </c:pt>
                <c:pt idx="4613">
                  <c:v>138.90166666666664</c:v>
                </c:pt>
                <c:pt idx="4614">
                  <c:v>138.90999999999997</c:v>
                </c:pt>
                <c:pt idx="4615">
                  <c:v>138.91833333333341</c:v>
                </c:pt>
                <c:pt idx="4616">
                  <c:v>138.92666666666673</c:v>
                </c:pt>
                <c:pt idx="4617">
                  <c:v>138.93500000000006</c:v>
                </c:pt>
                <c:pt idx="4618">
                  <c:v>138.94166666666672</c:v>
                </c:pt>
                <c:pt idx="4619">
                  <c:v>138.95000000000005</c:v>
                </c:pt>
                <c:pt idx="4620">
                  <c:v>138.95835</c:v>
                </c:pt>
                <c:pt idx="4621">
                  <c:v>138.9666666666667</c:v>
                </c:pt>
                <c:pt idx="4622">
                  <c:v>138.97334999999998</c:v>
                </c:pt>
                <c:pt idx="4623">
                  <c:v>138.98166666666668</c:v>
                </c:pt>
                <c:pt idx="4624">
                  <c:v>138.99335000000008</c:v>
                </c:pt>
                <c:pt idx="4625">
                  <c:v>139.00166666666667</c:v>
                </c:pt>
                <c:pt idx="4626">
                  <c:v>139.01001666666673</c:v>
                </c:pt>
                <c:pt idx="4627">
                  <c:v>139.01835000000005</c:v>
                </c:pt>
                <c:pt idx="4628">
                  <c:v>139.0250166666666</c:v>
                </c:pt>
                <c:pt idx="4629">
                  <c:v>139.03333333333342</c:v>
                </c:pt>
                <c:pt idx="4630">
                  <c:v>139.04166666666674</c:v>
                </c:pt>
                <c:pt idx="4631">
                  <c:v>139.05001666666669</c:v>
                </c:pt>
                <c:pt idx="4632">
                  <c:v>139.05666666666673</c:v>
                </c:pt>
                <c:pt idx="4633">
                  <c:v>139.06500000000005</c:v>
                </c:pt>
                <c:pt idx="4634">
                  <c:v>139.07668333333345</c:v>
                </c:pt>
                <c:pt idx="4635">
                  <c:v>139.08500000000004</c:v>
                </c:pt>
                <c:pt idx="4636">
                  <c:v>139.09333333333336</c:v>
                </c:pt>
                <c:pt idx="4637">
                  <c:v>139.10166666666669</c:v>
                </c:pt>
                <c:pt idx="4638">
                  <c:v>139.10833333333335</c:v>
                </c:pt>
                <c:pt idx="4639">
                  <c:v>139.11666666666667</c:v>
                </c:pt>
                <c:pt idx="4640">
                  <c:v>139.125</c:v>
                </c:pt>
                <c:pt idx="4641">
                  <c:v>139.13333333333333</c:v>
                </c:pt>
                <c:pt idx="4642">
                  <c:v>139.14166666666677</c:v>
                </c:pt>
                <c:pt idx="4643">
                  <c:v>139.14833333333343</c:v>
                </c:pt>
                <c:pt idx="4644">
                  <c:v>139.15999999999997</c:v>
                </c:pt>
                <c:pt idx="4645">
                  <c:v>139.16833333333341</c:v>
                </c:pt>
                <c:pt idx="4646">
                  <c:v>139.1733333333334</c:v>
                </c:pt>
                <c:pt idx="4647">
                  <c:v>139.18500000000006</c:v>
                </c:pt>
                <c:pt idx="4648">
                  <c:v>139.19333333333338</c:v>
                </c:pt>
                <c:pt idx="4649">
                  <c:v>139.20000000000005</c:v>
                </c:pt>
                <c:pt idx="4650">
                  <c:v>139.20833333333337</c:v>
                </c:pt>
                <c:pt idx="4651">
                  <c:v>139.2166666666667</c:v>
                </c:pt>
                <c:pt idx="4652">
                  <c:v>139.22500000000002</c:v>
                </c:pt>
                <c:pt idx="4653">
                  <c:v>139.23168333333331</c:v>
                </c:pt>
                <c:pt idx="4654">
                  <c:v>139.24000000000012</c:v>
                </c:pt>
                <c:pt idx="4655">
                  <c:v>139.25166666666667</c:v>
                </c:pt>
                <c:pt idx="4656">
                  <c:v>139.26001666666673</c:v>
                </c:pt>
                <c:pt idx="4657">
                  <c:v>139.26833333333332</c:v>
                </c:pt>
                <c:pt idx="4658">
                  <c:v>139.27666666666664</c:v>
                </c:pt>
                <c:pt idx="4659">
                  <c:v>139.28333333333342</c:v>
                </c:pt>
                <c:pt idx="4660">
                  <c:v>139.29166666666674</c:v>
                </c:pt>
                <c:pt idx="4661">
                  <c:v>139.30000000000007</c:v>
                </c:pt>
                <c:pt idx="4662">
                  <c:v>139.30833333333339</c:v>
                </c:pt>
                <c:pt idx="4663">
                  <c:v>139.31666666666672</c:v>
                </c:pt>
                <c:pt idx="4664">
                  <c:v>139.32333333333338</c:v>
                </c:pt>
                <c:pt idx="4665">
                  <c:v>139.33500000000004</c:v>
                </c:pt>
                <c:pt idx="4666">
                  <c:v>139.34333333333336</c:v>
                </c:pt>
                <c:pt idx="4667">
                  <c:v>139.35168333333343</c:v>
                </c:pt>
                <c:pt idx="4668">
                  <c:v>139.36000000000001</c:v>
                </c:pt>
                <c:pt idx="4669">
                  <c:v>139.36833333333334</c:v>
                </c:pt>
                <c:pt idx="4670">
                  <c:v>139.375</c:v>
                </c:pt>
                <c:pt idx="4671">
                  <c:v>139.38333333333333</c:v>
                </c:pt>
                <c:pt idx="4672">
                  <c:v>139.39166666666677</c:v>
                </c:pt>
                <c:pt idx="4673">
                  <c:v>139.40000000000009</c:v>
                </c:pt>
                <c:pt idx="4674">
                  <c:v>139.40666666666675</c:v>
                </c:pt>
                <c:pt idx="4675">
                  <c:v>139.4150166666667</c:v>
                </c:pt>
                <c:pt idx="4676">
                  <c:v>139.42666666666673</c:v>
                </c:pt>
                <c:pt idx="4677">
                  <c:v>139.43500000000006</c:v>
                </c:pt>
                <c:pt idx="4678">
                  <c:v>139.44335000000012</c:v>
                </c:pt>
                <c:pt idx="4679">
                  <c:v>139.45168333333345</c:v>
                </c:pt>
                <c:pt idx="4680">
                  <c:v>139.45833333333337</c:v>
                </c:pt>
                <c:pt idx="4681">
                  <c:v>139.4666666666667</c:v>
                </c:pt>
                <c:pt idx="4682">
                  <c:v>139.47500000000002</c:v>
                </c:pt>
                <c:pt idx="4683">
                  <c:v>139.48333333333335</c:v>
                </c:pt>
                <c:pt idx="4684">
                  <c:v>139.49000000000012</c:v>
                </c:pt>
                <c:pt idx="4685">
                  <c:v>139.49833333333345</c:v>
                </c:pt>
                <c:pt idx="4686">
                  <c:v>139.51</c:v>
                </c:pt>
                <c:pt idx="4687">
                  <c:v>139.51833333333332</c:v>
                </c:pt>
                <c:pt idx="4688">
                  <c:v>139.52666666666664</c:v>
                </c:pt>
                <c:pt idx="4689">
                  <c:v>139.53499999999997</c:v>
                </c:pt>
                <c:pt idx="4690">
                  <c:v>139.54168333333337</c:v>
                </c:pt>
                <c:pt idx="4691">
                  <c:v>139.55001666666669</c:v>
                </c:pt>
                <c:pt idx="4692">
                  <c:v>139.55835000000002</c:v>
                </c:pt>
                <c:pt idx="4693">
                  <c:v>139.56666666666672</c:v>
                </c:pt>
                <c:pt idx="4694">
                  <c:v>139.57333333333338</c:v>
                </c:pt>
                <c:pt idx="4695">
                  <c:v>139.58166666666671</c:v>
                </c:pt>
                <c:pt idx="4696">
                  <c:v>139.59333333333336</c:v>
                </c:pt>
                <c:pt idx="4697">
                  <c:v>139.60166666666669</c:v>
                </c:pt>
                <c:pt idx="4698">
                  <c:v>139.61000000000001</c:v>
                </c:pt>
                <c:pt idx="4699">
                  <c:v>139.61835000000008</c:v>
                </c:pt>
                <c:pt idx="4700">
                  <c:v>139.625</c:v>
                </c:pt>
                <c:pt idx="4701">
                  <c:v>139.63333333333333</c:v>
                </c:pt>
                <c:pt idx="4702">
                  <c:v>139.64166666666677</c:v>
                </c:pt>
                <c:pt idx="4703">
                  <c:v>139.65000000000009</c:v>
                </c:pt>
                <c:pt idx="4704">
                  <c:v>139.65833333333342</c:v>
                </c:pt>
                <c:pt idx="4705">
                  <c:v>139.66503333333344</c:v>
                </c:pt>
                <c:pt idx="4706">
                  <c:v>139.6733333333334</c:v>
                </c:pt>
                <c:pt idx="4707">
                  <c:v>139.68500000000006</c:v>
                </c:pt>
                <c:pt idx="4708">
                  <c:v>139.69333333333338</c:v>
                </c:pt>
                <c:pt idx="4709">
                  <c:v>139.70166666666671</c:v>
                </c:pt>
                <c:pt idx="4710">
                  <c:v>139.71000000000004</c:v>
                </c:pt>
                <c:pt idx="4711">
                  <c:v>139.7166666666667</c:v>
                </c:pt>
                <c:pt idx="4712">
                  <c:v>139.72500000000002</c:v>
                </c:pt>
                <c:pt idx="4713">
                  <c:v>139.73333333333335</c:v>
                </c:pt>
                <c:pt idx="4714">
                  <c:v>139.7416833333333</c:v>
                </c:pt>
                <c:pt idx="4715">
                  <c:v>139.74834999999996</c:v>
                </c:pt>
                <c:pt idx="4716">
                  <c:v>139.75666666666677</c:v>
                </c:pt>
                <c:pt idx="4717">
                  <c:v>139.76833333333332</c:v>
                </c:pt>
                <c:pt idx="4718">
                  <c:v>139.77666666666664</c:v>
                </c:pt>
                <c:pt idx="4719">
                  <c:v>139.78499999999997</c:v>
                </c:pt>
                <c:pt idx="4720">
                  <c:v>139.79333333333341</c:v>
                </c:pt>
                <c:pt idx="4721">
                  <c:v>139.80000000000007</c:v>
                </c:pt>
                <c:pt idx="4722">
                  <c:v>139.80835000000002</c:v>
                </c:pt>
                <c:pt idx="4723">
                  <c:v>139.81668333333334</c:v>
                </c:pt>
                <c:pt idx="4724">
                  <c:v>139.82500000000005</c:v>
                </c:pt>
                <c:pt idx="4725">
                  <c:v>139.83333333333337</c:v>
                </c:pt>
                <c:pt idx="4726">
                  <c:v>139.84000000000003</c:v>
                </c:pt>
                <c:pt idx="4727">
                  <c:v>139.85166666666669</c:v>
                </c:pt>
                <c:pt idx="4728">
                  <c:v>139.86000000000001</c:v>
                </c:pt>
                <c:pt idx="4729">
                  <c:v>139.86833333333334</c:v>
                </c:pt>
                <c:pt idx="4730">
                  <c:v>139.87666666666667</c:v>
                </c:pt>
                <c:pt idx="4731">
                  <c:v>139.88499999999999</c:v>
                </c:pt>
                <c:pt idx="4732">
                  <c:v>139.89166666666677</c:v>
                </c:pt>
                <c:pt idx="4733">
                  <c:v>139.90000000000009</c:v>
                </c:pt>
                <c:pt idx="4734">
                  <c:v>139.90833333333342</c:v>
                </c:pt>
                <c:pt idx="4735">
                  <c:v>139.91666666666674</c:v>
                </c:pt>
                <c:pt idx="4736">
                  <c:v>139.9233333333334</c:v>
                </c:pt>
                <c:pt idx="4737">
                  <c:v>139.93166666666673</c:v>
                </c:pt>
                <c:pt idx="4738">
                  <c:v>139.94333333333338</c:v>
                </c:pt>
                <c:pt idx="4739">
                  <c:v>139.95166666666671</c:v>
                </c:pt>
                <c:pt idx="4740">
                  <c:v>139.96000000000004</c:v>
                </c:pt>
                <c:pt idx="4741">
                  <c:v>139.96833333333336</c:v>
                </c:pt>
                <c:pt idx="4742">
                  <c:v>139.97500000000002</c:v>
                </c:pt>
                <c:pt idx="4743">
                  <c:v>139.98334999999997</c:v>
                </c:pt>
                <c:pt idx="4744">
                  <c:v>139.99166666666667</c:v>
                </c:pt>
                <c:pt idx="4745">
                  <c:v>140</c:v>
                </c:pt>
                <c:pt idx="4746">
                  <c:v>140.00833333333333</c:v>
                </c:pt>
                <c:pt idx="4747">
                  <c:v>140.0150000000001</c:v>
                </c:pt>
                <c:pt idx="4748">
                  <c:v>140.02666666666664</c:v>
                </c:pt>
                <c:pt idx="4749">
                  <c:v>140.03501666666671</c:v>
                </c:pt>
                <c:pt idx="4750">
                  <c:v>140.04333333333341</c:v>
                </c:pt>
                <c:pt idx="4751">
                  <c:v>140.05166666666673</c:v>
                </c:pt>
                <c:pt idx="4752">
                  <c:v>140.05833333333339</c:v>
                </c:pt>
                <c:pt idx="4753">
                  <c:v>140.06666666666672</c:v>
                </c:pt>
                <c:pt idx="4754">
                  <c:v>140.07500000000005</c:v>
                </c:pt>
                <c:pt idx="4755">
                  <c:v>140.08333333333337</c:v>
                </c:pt>
                <c:pt idx="4756">
                  <c:v>140.0916666666667</c:v>
                </c:pt>
                <c:pt idx="4757">
                  <c:v>140.09833333333336</c:v>
                </c:pt>
                <c:pt idx="4758">
                  <c:v>140.11000000000001</c:v>
                </c:pt>
                <c:pt idx="4759">
                  <c:v>140.11835000000008</c:v>
                </c:pt>
                <c:pt idx="4760">
                  <c:v>140.12666666666667</c:v>
                </c:pt>
                <c:pt idx="4761">
                  <c:v>140.13499999999999</c:v>
                </c:pt>
                <c:pt idx="4762">
                  <c:v>140.14335000000005</c:v>
                </c:pt>
                <c:pt idx="4763">
                  <c:v>140.14666666666676</c:v>
                </c:pt>
                <c:pt idx="4764">
                  <c:v>140.15833333333342</c:v>
                </c:pt>
                <c:pt idx="4765">
                  <c:v>140.16666666666674</c:v>
                </c:pt>
                <c:pt idx="4766">
                  <c:v>140.16999999999996</c:v>
                </c:pt>
                <c:pt idx="4767">
                  <c:v>140.18168333333335</c:v>
                </c:pt>
                <c:pt idx="4768">
                  <c:v>140.19000000000005</c:v>
                </c:pt>
                <c:pt idx="4769">
                  <c:v>140.20668333333333</c:v>
                </c:pt>
                <c:pt idx="4770">
                  <c:v>140.21833333333336</c:v>
                </c:pt>
                <c:pt idx="4771">
                  <c:v>140.23833333333346</c:v>
                </c:pt>
                <c:pt idx="4772">
                  <c:v>140.26166666666666</c:v>
                </c:pt>
                <c:pt idx="4773">
                  <c:v>140.29333333333341</c:v>
                </c:pt>
                <c:pt idx="4774">
                  <c:v>140.33333333333337</c:v>
                </c:pt>
                <c:pt idx="4775">
                  <c:v>140.39333333333332</c:v>
                </c:pt>
                <c:pt idx="4776">
                  <c:v>140.47666666666669</c:v>
                </c:pt>
                <c:pt idx="4777">
                  <c:v>140.60333333333335</c:v>
                </c:pt>
                <c:pt idx="4778">
                  <c:v>140.81501666666668</c:v>
                </c:pt>
                <c:pt idx="4779">
                  <c:v>141.125</c:v>
                </c:pt>
                <c:pt idx="4780">
                  <c:v>141.12833333333333</c:v>
                </c:pt>
                <c:pt idx="4781">
                  <c:v>141.16333333333341</c:v>
                </c:pt>
                <c:pt idx="4782">
                  <c:v>141.77666666666664</c:v>
                </c:pt>
                <c:pt idx="4783">
                  <c:v>141.78499999999997</c:v>
                </c:pt>
                <c:pt idx="4784">
                  <c:v>141.79166666666674</c:v>
                </c:pt>
                <c:pt idx="4785">
                  <c:v>143.27835000000005</c:v>
                </c:pt>
                <c:pt idx="4786">
                  <c:v>143.28668333333337</c:v>
                </c:pt>
                <c:pt idx="4787">
                  <c:v>143.29499999999996</c:v>
                </c:pt>
                <c:pt idx="4788">
                  <c:v>143.30333333333328</c:v>
                </c:pt>
                <c:pt idx="4789">
                  <c:v>143.33000000000004</c:v>
                </c:pt>
                <c:pt idx="4790">
                  <c:v>143.43000000000006</c:v>
                </c:pt>
                <c:pt idx="4791">
                  <c:v>143.43833333333339</c:v>
                </c:pt>
                <c:pt idx="4792">
                  <c:v>143.51333333333343</c:v>
                </c:pt>
                <c:pt idx="4793">
                  <c:v>143.78333333333342</c:v>
                </c:pt>
                <c:pt idx="4794">
                  <c:v>143.78833333333341</c:v>
                </c:pt>
                <c:pt idx="4795">
                  <c:v>143.82666666666671</c:v>
                </c:pt>
                <c:pt idx="4796">
                  <c:v>143.83500000000004</c:v>
                </c:pt>
                <c:pt idx="4797">
                  <c:v>143.84000000000003</c:v>
                </c:pt>
                <c:pt idx="4798">
                  <c:v>145.79499999999996</c:v>
                </c:pt>
                <c:pt idx="4799">
                  <c:v>145.81833333333338</c:v>
                </c:pt>
                <c:pt idx="4800">
                  <c:v>145.82333333333338</c:v>
                </c:pt>
                <c:pt idx="4801">
                  <c:v>145.83166666666671</c:v>
                </c:pt>
                <c:pt idx="4802">
                  <c:v>145.84333333333336</c:v>
                </c:pt>
                <c:pt idx="4803">
                  <c:v>145.91833333333341</c:v>
                </c:pt>
                <c:pt idx="4804">
                  <c:v>145.92166666666674</c:v>
                </c:pt>
                <c:pt idx="4805">
                  <c:v>145.9666666666667</c:v>
                </c:pt>
                <c:pt idx="4806">
                  <c:v>145.98500000000001</c:v>
                </c:pt>
                <c:pt idx="4807">
                  <c:v>145.99333333333334</c:v>
                </c:pt>
                <c:pt idx="4808">
                  <c:v>146.00166666666667</c:v>
                </c:pt>
                <c:pt idx="4809">
                  <c:v>146.02500000000009</c:v>
                </c:pt>
                <c:pt idx="4810">
                  <c:v>146.03000000000009</c:v>
                </c:pt>
                <c:pt idx="4811">
                  <c:v>146.04166666666674</c:v>
                </c:pt>
                <c:pt idx="4812">
                  <c:v>146.05666666666673</c:v>
                </c:pt>
                <c:pt idx="4813">
                  <c:v>146.06500000000005</c:v>
                </c:pt>
                <c:pt idx="4814">
                  <c:v>146.07333333333338</c:v>
                </c:pt>
                <c:pt idx="4815">
                  <c:v>146.09333333333336</c:v>
                </c:pt>
                <c:pt idx="4816">
                  <c:v>146.10500000000013</c:v>
                </c:pt>
                <c:pt idx="4817">
                  <c:v>146.16833333333341</c:v>
                </c:pt>
                <c:pt idx="4818">
                  <c:v>146.17666666666673</c:v>
                </c:pt>
                <c:pt idx="4819">
                  <c:v>146.18500000000006</c:v>
                </c:pt>
                <c:pt idx="4820">
                  <c:v>146.19333333333338</c:v>
                </c:pt>
                <c:pt idx="4821">
                  <c:v>146.20000000000005</c:v>
                </c:pt>
                <c:pt idx="4822">
                  <c:v>146.2116666666667</c:v>
                </c:pt>
                <c:pt idx="4823">
                  <c:v>146.22000000000003</c:v>
                </c:pt>
                <c:pt idx="4824">
                  <c:v>146.22833333333335</c:v>
                </c:pt>
                <c:pt idx="4825">
                  <c:v>146.23666666666668</c:v>
                </c:pt>
                <c:pt idx="4826">
                  <c:v>146.245</c:v>
                </c:pt>
                <c:pt idx="4827">
                  <c:v>146.25166666666667</c:v>
                </c:pt>
                <c:pt idx="4828">
                  <c:v>146.26</c:v>
                </c:pt>
                <c:pt idx="4829">
                  <c:v>146.26833333333332</c:v>
                </c:pt>
                <c:pt idx="4830">
                  <c:v>146.27666666666664</c:v>
                </c:pt>
                <c:pt idx="4831">
                  <c:v>146.28333333333342</c:v>
                </c:pt>
                <c:pt idx="4832">
                  <c:v>146.29166666666674</c:v>
                </c:pt>
                <c:pt idx="4833">
                  <c:v>146.30333333333328</c:v>
                </c:pt>
                <c:pt idx="4834">
                  <c:v>146.31166666666661</c:v>
                </c:pt>
                <c:pt idx="4835">
                  <c:v>146.32000000000005</c:v>
                </c:pt>
                <c:pt idx="4836">
                  <c:v>146.32833333333338</c:v>
                </c:pt>
                <c:pt idx="4837">
                  <c:v>146.33500000000004</c:v>
                </c:pt>
                <c:pt idx="4838">
                  <c:v>146.34333333333336</c:v>
                </c:pt>
                <c:pt idx="4839">
                  <c:v>146.35166666666669</c:v>
                </c:pt>
                <c:pt idx="4840">
                  <c:v>146.36000000000001</c:v>
                </c:pt>
                <c:pt idx="4841">
                  <c:v>146.36666666666667</c:v>
                </c:pt>
                <c:pt idx="4842">
                  <c:v>146.375</c:v>
                </c:pt>
                <c:pt idx="4843">
                  <c:v>146.38666666666666</c:v>
                </c:pt>
                <c:pt idx="4844">
                  <c:v>146.39501666666672</c:v>
                </c:pt>
                <c:pt idx="4845">
                  <c:v>146.40333333333331</c:v>
                </c:pt>
                <c:pt idx="4846">
                  <c:v>146.41168333333337</c:v>
                </c:pt>
                <c:pt idx="4847">
                  <c:v>146.41835000000003</c:v>
                </c:pt>
                <c:pt idx="4848">
                  <c:v>146.42666666666673</c:v>
                </c:pt>
                <c:pt idx="4849">
                  <c:v>146.43500000000006</c:v>
                </c:pt>
                <c:pt idx="4850">
                  <c:v>146.44335000000012</c:v>
                </c:pt>
                <c:pt idx="4851">
                  <c:v>146.45168333333345</c:v>
                </c:pt>
                <c:pt idx="4852">
                  <c:v>146.45833333333337</c:v>
                </c:pt>
                <c:pt idx="4853">
                  <c:v>146.4666666666667</c:v>
                </c:pt>
                <c:pt idx="4854">
                  <c:v>146.47833333333335</c:v>
                </c:pt>
                <c:pt idx="4855">
                  <c:v>146.48668333333342</c:v>
                </c:pt>
                <c:pt idx="4856">
                  <c:v>146.495</c:v>
                </c:pt>
                <c:pt idx="4857">
                  <c:v>146.50333333333333</c:v>
                </c:pt>
                <c:pt idx="4858">
                  <c:v>146.51001666666673</c:v>
                </c:pt>
                <c:pt idx="4859">
                  <c:v>146.51835000000005</c:v>
                </c:pt>
                <c:pt idx="4860">
                  <c:v>146.52335000000005</c:v>
                </c:pt>
                <c:pt idx="4861">
                  <c:v>146.53001666666671</c:v>
                </c:pt>
                <c:pt idx="4862">
                  <c:v>146.53833333333341</c:v>
                </c:pt>
                <c:pt idx="4863">
                  <c:v>146.54666666666674</c:v>
                </c:pt>
                <c:pt idx="4864">
                  <c:v>146.55500000000006</c:v>
                </c:pt>
                <c:pt idx="4865">
                  <c:v>146.56666666666672</c:v>
                </c:pt>
                <c:pt idx="4866">
                  <c:v>146.58166666666671</c:v>
                </c:pt>
                <c:pt idx="4867">
                  <c:v>146.59833333333336</c:v>
                </c:pt>
                <c:pt idx="4868">
                  <c:v>146.62168333333341</c:v>
                </c:pt>
                <c:pt idx="4869">
                  <c:v>146.6500166666666</c:v>
                </c:pt>
                <c:pt idx="4870">
                  <c:v>146.69000000000005</c:v>
                </c:pt>
                <c:pt idx="4871">
                  <c:v>146.73666666666668</c:v>
                </c:pt>
                <c:pt idx="4872">
                  <c:v>146.80500000000006</c:v>
                </c:pt>
                <c:pt idx="4873">
                  <c:v>146.91999999999996</c:v>
                </c:pt>
                <c:pt idx="4874">
                  <c:v>147.07835000000011</c:v>
                </c:pt>
                <c:pt idx="4875">
                  <c:v>147.30168333333347</c:v>
                </c:pt>
                <c:pt idx="4876">
                  <c:v>147.31000000000006</c:v>
                </c:pt>
                <c:pt idx="4877">
                  <c:v>147.31833333333338</c:v>
                </c:pt>
                <c:pt idx="4878">
                  <c:v>147.33333333333337</c:v>
                </c:pt>
                <c:pt idx="4879">
                  <c:v>147.36500000000012</c:v>
                </c:pt>
                <c:pt idx="4880">
                  <c:v>147.40833333333342</c:v>
                </c:pt>
                <c:pt idx="4881">
                  <c:v>147.41666666666674</c:v>
                </c:pt>
                <c:pt idx="4882">
                  <c:v>147.42833333333328</c:v>
                </c:pt>
                <c:pt idx="4883">
                  <c:v>147.43666666666661</c:v>
                </c:pt>
                <c:pt idx="4884">
                  <c:v>147.44500000000005</c:v>
                </c:pt>
                <c:pt idx="4885">
                  <c:v>147.45333333333338</c:v>
                </c:pt>
                <c:pt idx="4886">
                  <c:v>147.46000000000004</c:v>
                </c:pt>
                <c:pt idx="4887">
                  <c:v>147.46833333333336</c:v>
                </c:pt>
                <c:pt idx="4888">
                  <c:v>147.47666666666669</c:v>
                </c:pt>
                <c:pt idx="4889">
                  <c:v>147.48500000000001</c:v>
                </c:pt>
                <c:pt idx="4890">
                  <c:v>147.49166666666667</c:v>
                </c:pt>
                <c:pt idx="4891">
                  <c:v>147.5</c:v>
                </c:pt>
                <c:pt idx="4892">
                  <c:v>147.51168333333339</c:v>
                </c:pt>
                <c:pt idx="4893">
                  <c:v>147.51999999999998</c:v>
                </c:pt>
                <c:pt idx="4894">
                  <c:v>147.52833333333331</c:v>
                </c:pt>
                <c:pt idx="4895">
                  <c:v>147.53666666666663</c:v>
                </c:pt>
                <c:pt idx="4896">
                  <c:v>147.54335000000003</c:v>
                </c:pt>
                <c:pt idx="4897">
                  <c:v>147.55168333333347</c:v>
                </c:pt>
                <c:pt idx="4898">
                  <c:v>147.56000000000006</c:v>
                </c:pt>
                <c:pt idx="4899">
                  <c:v>147.56833333333338</c:v>
                </c:pt>
                <c:pt idx="4900">
                  <c:v>147.57501666666667</c:v>
                </c:pt>
                <c:pt idx="4901">
                  <c:v>147.58335</c:v>
                </c:pt>
                <c:pt idx="4902">
                  <c:v>147.59500000000003</c:v>
                </c:pt>
                <c:pt idx="4903">
                  <c:v>147.60333333333335</c:v>
                </c:pt>
                <c:pt idx="4904">
                  <c:v>147.61168333333342</c:v>
                </c:pt>
                <c:pt idx="4905">
                  <c:v>147.62</c:v>
                </c:pt>
                <c:pt idx="4906">
                  <c:v>147.62666666666667</c:v>
                </c:pt>
                <c:pt idx="4907">
                  <c:v>147.63499999999999</c:v>
                </c:pt>
                <c:pt idx="4908">
                  <c:v>147.64335000000005</c:v>
                </c:pt>
                <c:pt idx="4909">
                  <c:v>147.65168333333338</c:v>
                </c:pt>
                <c:pt idx="4910">
                  <c:v>147.65999999999997</c:v>
                </c:pt>
                <c:pt idx="4911">
                  <c:v>147.66666666666674</c:v>
                </c:pt>
                <c:pt idx="4912">
                  <c:v>147.67501666666669</c:v>
                </c:pt>
                <c:pt idx="4913">
                  <c:v>147.68666666666661</c:v>
                </c:pt>
                <c:pt idx="4914">
                  <c:v>147.69500000000005</c:v>
                </c:pt>
                <c:pt idx="4915">
                  <c:v>147.70333333333338</c:v>
                </c:pt>
                <c:pt idx="4916">
                  <c:v>147.7116666666667</c:v>
                </c:pt>
                <c:pt idx="4917">
                  <c:v>147.71833333333336</c:v>
                </c:pt>
                <c:pt idx="4918">
                  <c:v>147.72333333333336</c:v>
                </c:pt>
                <c:pt idx="4919">
                  <c:v>147.73500000000001</c:v>
                </c:pt>
                <c:pt idx="4920">
                  <c:v>147.74333333333334</c:v>
                </c:pt>
                <c:pt idx="4921">
                  <c:v>147.75</c:v>
                </c:pt>
                <c:pt idx="4922">
                  <c:v>147.75833333333333</c:v>
                </c:pt>
                <c:pt idx="4923">
                  <c:v>147.76999999999998</c:v>
                </c:pt>
                <c:pt idx="4924">
                  <c:v>147.77833333333331</c:v>
                </c:pt>
                <c:pt idx="4925">
                  <c:v>147.78666666666663</c:v>
                </c:pt>
                <c:pt idx="4926">
                  <c:v>147.79499999999996</c:v>
                </c:pt>
                <c:pt idx="4927">
                  <c:v>147.80166666666673</c:v>
                </c:pt>
                <c:pt idx="4928">
                  <c:v>147.80666666666673</c:v>
                </c:pt>
                <c:pt idx="4929">
                  <c:v>147.81833333333338</c:v>
                </c:pt>
                <c:pt idx="4930">
                  <c:v>147.82166666666672</c:v>
                </c:pt>
                <c:pt idx="4931">
                  <c:v>147.83001666666667</c:v>
                </c:pt>
                <c:pt idx="4932">
                  <c:v>147.83834999999999</c:v>
                </c:pt>
                <c:pt idx="4933">
                  <c:v>147.84666666666681</c:v>
                </c:pt>
                <c:pt idx="4934">
                  <c:v>147.85834999999997</c:v>
                </c:pt>
                <c:pt idx="4935">
                  <c:v>147.87334999999996</c:v>
                </c:pt>
                <c:pt idx="4936">
                  <c:v>147.8900000000001</c:v>
                </c:pt>
                <c:pt idx="4937">
                  <c:v>147.91333333333341</c:v>
                </c:pt>
                <c:pt idx="4938">
                  <c:v>147.95000000000005</c:v>
                </c:pt>
                <c:pt idx="4939">
                  <c:v>147.98500000000001</c:v>
                </c:pt>
                <c:pt idx="4940">
                  <c:v>148.0483333333334</c:v>
                </c:pt>
                <c:pt idx="4941">
                  <c:v>148.15168333333338</c:v>
                </c:pt>
                <c:pt idx="4942">
                  <c:v>148.35166666666669</c:v>
                </c:pt>
                <c:pt idx="4943">
                  <c:v>148.50166666666667</c:v>
                </c:pt>
                <c:pt idx="4944">
                  <c:v>148.51</c:v>
                </c:pt>
                <c:pt idx="4945">
                  <c:v>148.51333333333343</c:v>
                </c:pt>
                <c:pt idx="4946">
                  <c:v>148.52168333333339</c:v>
                </c:pt>
                <c:pt idx="4947">
                  <c:v>148.53333333333342</c:v>
                </c:pt>
                <c:pt idx="4948">
                  <c:v>148.58166666666671</c:v>
                </c:pt>
                <c:pt idx="4949">
                  <c:v>148.91166666666663</c:v>
                </c:pt>
                <c:pt idx="4950">
                  <c:v>148.9233333333334</c:v>
                </c:pt>
                <c:pt idx="4951">
                  <c:v>148.93500000000006</c:v>
                </c:pt>
                <c:pt idx="4952">
                  <c:v>148.98666666666668</c:v>
                </c:pt>
                <c:pt idx="4953">
                  <c:v>148.99833333333345</c:v>
                </c:pt>
                <c:pt idx="4954">
                  <c:v>149.00666666666677</c:v>
                </c:pt>
                <c:pt idx="4955">
                  <c:v>149.03000000000009</c:v>
                </c:pt>
                <c:pt idx="4956">
                  <c:v>149.03499999999997</c:v>
                </c:pt>
                <c:pt idx="4957">
                  <c:v>149.05501666666669</c:v>
                </c:pt>
                <c:pt idx="4958">
                  <c:v>149.06333333333339</c:v>
                </c:pt>
                <c:pt idx="4959">
                  <c:v>149.07000000000005</c:v>
                </c:pt>
                <c:pt idx="4960">
                  <c:v>149.07835000000011</c:v>
                </c:pt>
                <c:pt idx="4961">
                  <c:v>149.10166666666669</c:v>
                </c:pt>
                <c:pt idx="4962">
                  <c:v>149.11000000000001</c:v>
                </c:pt>
                <c:pt idx="4963">
                  <c:v>149.11500000000012</c:v>
                </c:pt>
                <c:pt idx="4964">
                  <c:v>149.13333333333333</c:v>
                </c:pt>
                <c:pt idx="4965">
                  <c:v>149.15333333333331</c:v>
                </c:pt>
                <c:pt idx="4966">
                  <c:v>149.16999999999996</c:v>
                </c:pt>
                <c:pt idx="4967">
                  <c:v>149.1733333333334</c:v>
                </c:pt>
                <c:pt idx="4968">
                  <c:v>149.18500000000006</c:v>
                </c:pt>
                <c:pt idx="4969">
                  <c:v>149.19000000000005</c:v>
                </c:pt>
                <c:pt idx="4970">
                  <c:v>149.23668333333342</c:v>
                </c:pt>
                <c:pt idx="4971">
                  <c:v>149.24166666666667</c:v>
                </c:pt>
                <c:pt idx="4972">
                  <c:v>149.27333333333343</c:v>
                </c:pt>
                <c:pt idx="4973">
                  <c:v>149.28833333333341</c:v>
                </c:pt>
                <c:pt idx="4974">
                  <c:v>149.30500000000006</c:v>
                </c:pt>
                <c:pt idx="4975">
                  <c:v>149.32168333333334</c:v>
                </c:pt>
                <c:pt idx="4976">
                  <c:v>149.32833333333338</c:v>
                </c:pt>
                <c:pt idx="4977">
                  <c:v>149.3366666666667</c:v>
                </c:pt>
                <c:pt idx="4978">
                  <c:v>149.36833333333334</c:v>
                </c:pt>
                <c:pt idx="4979">
                  <c:v>149.38001666666673</c:v>
                </c:pt>
                <c:pt idx="4980">
                  <c:v>149.39166666666677</c:v>
                </c:pt>
                <c:pt idx="4981">
                  <c:v>149.43166666666673</c:v>
                </c:pt>
                <c:pt idx="4982">
                  <c:v>149.44001666666668</c:v>
                </c:pt>
                <c:pt idx="4983">
                  <c:v>149.47166666666681</c:v>
                </c:pt>
                <c:pt idx="4984">
                  <c:v>149.48001666666676</c:v>
                </c:pt>
                <c:pt idx="4985">
                  <c:v>149.48833333333346</c:v>
                </c:pt>
                <c:pt idx="4986">
                  <c:v>149.49166666666667</c:v>
                </c:pt>
                <c:pt idx="4987">
                  <c:v>149.53499999999997</c:v>
                </c:pt>
                <c:pt idx="4988">
                  <c:v>149.54668333333336</c:v>
                </c:pt>
                <c:pt idx="4989">
                  <c:v>149.5866666666667</c:v>
                </c:pt>
                <c:pt idx="4990">
                  <c:v>149.60000000000002</c:v>
                </c:pt>
                <c:pt idx="4991">
                  <c:v>149.62333333333345</c:v>
                </c:pt>
                <c:pt idx="4992">
                  <c:v>149.65000000000009</c:v>
                </c:pt>
                <c:pt idx="4993">
                  <c:v>149.66335000000004</c:v>
                </c:pt>
                <c:pt idx="4994">
                  <c:v>149.66668333333337</c:v>
                </c:pt>
                <c:pt idx="4995">
                  <c:v>149.67833333333328</c:v>
                </c:pt>
                <c:pt idx="4996">
                  <c:v>149.70668333333333</c:v>
                </c:pt>
                <c:pt idx="4997">
                  <c:v>149.72166666666681</c:v>
                </c:pt>
                <c:pt idx="4998">
                  <c:v>149.72666666666669</c:v>
                </c:pt>
                <c:pt idx="4999">
                  <c:v>149.73500000000001</c:v>
                </c:pt>
                <c:pt idx="5000">
                  <c:v>149.7416833333333</c:v>
                </c:pt>
                <c:pt idx="5001">
                  <c:v>149.83000000000004</c:v>
                </c:pt>
                <c:pt idx="5002">
                  <c:v>149.83333333333337</c:v>
                </c:pt>
                <c:pt idx="5003">
                  <c:v>149.86166666666668</c:v>
                </c:pt>
                <c:pt idx="5004">
                  <c:v>149.87333333333345</c:v>
                </c:pt>
                <c:pt idx="5005">
                  <c:v>150.84666666666681</c:v>
                </c:pt>
                <c:pt idx="5006">
                  <c:v>150.85501666666676</c:v>
                </c:pt>
                <c:pt idx="5007">
                  <c:v>150.86333333333346</c:v>
                </c:pt>
                <c:pt idx="5008">
                  <c:v>150.87166666666678</c:v>
                </c:pt>
                <c:pt idx="5009">
                  <c:v>150.87833333333333</c:v>
                </c:pt>
                <c:pt idx="5010">
                  <c:v>150.88668333333339</c:v>
                </c:pt>
                <c:pt idx="5011">
                  <c:v>150.89499999999998</c:v>
                </c:pt>
                <c:pt idx="5012">
                  <c:v>150.90333333333331</c:v>
                </c:pt>
                <c:pt idx="5013">
                  <c:v>150.91168333333337</c:v>
                </c:pt>
                <c:pt idx="5014">
                  <c:v>150.91833333333341</c:v>
                </c:pt>
                <c:pt idx="5015">
                  <c:v>150.93000000000006</c:v>
                </c:pt>
                <c:pt idx="5016">
                  <c:v>150.93833333333339</c:v>
                </c:pt>
                <c:pt idx="5017">
                  <c:v>150.94668333333334</c:v>
                </c:pt>
                <c:pt idx="5018">
                  <c:v>150.95001666666667</c:v>
                </c:pt>
                <c:pt idx="5019">
                  <c:v>150.95833333333337</c:v>
                </c:pt>
                <c:pt idx="5020">
                  <c:v>150.9666666666667</c:v>
                </c:pt>
                <c:pt idx="5021">
                  <c:v>150.97501666666665</c:v>
                </c:pt>
                <c:pt idx="5022">
                  <c:v>150.98168333333331</c:v>
                </c:pt>
                <c:pt idx="5023">
                  <c:v>150.995</c:v>
                </c:pt>
                <c:pt idx="5024">
                  <c:v>151.00666666666677</c:v>
                </c:pt>
                <c:pt idx="5025">
                  <c:v>151.02666666666664</c:v>
                </c:pt>
                <c:pt idx="5026">
                  <c:v>151.04666666666674</c:v>
                </c:pt>
                <c:pt idx="5027">
                  <c:v>151.07000000000005</c:v>
                </c:pt>
                <c:pt idx="5028">
                  <c:v>151.11000000000001</c:v>
                </c:pt>
                <c:pt idx="5029">
                  <c:v>151.15333333333331</c:v>
                </c:pt>
                <c:pt idx="5030">
                  <c:v>151.2166666666667</c:v>
                </c:pt>
                <c:pt idx="5031">
                  <c:v>151.31166666666661</c:v>
                </c:pt>
                <c:pt idx="5032">
                  <c:v>151.45500000000004</c:v>
                </c:pt>
                <c:pt idx="5033">
                  <c:v>151.66999999999996</c:v>
                </c:pt>
                <c:pt idx="5034">
                  <c:v>151.67833333333328</c:v>
                </c:pt>
                <c:pt idx="5035">
                  <c:v>151.68166666666673</c:v>
                </c:pt>
                <c:pt idx="5036">
                  <c:v>152.00333333333333</c:v>
                </c:pt>
                <c:pt idx="5037">
                  <c:v>152.04333333333341</c:v>
                </c:pt>
                <c:pt idx="5038">
                  <c:v>152.0483333333334</c:v>
                </c:pt>
                <c:pt idx="5039">
                  <c:v>152.52833333333331</c:v>
                </c:pt>
                <c:pt idx="5040">
                  <c:v>152.5400166666667</c:v>
                </c:pt>
                <c:pt idx="5041">
                  <c:v>152.55668333333335</c:v>
                </c:pt>
                <c:pt idx="5042">
                  <c:v>153.73000000000013</c:v>
                </c:pt>
                <c:pt idx="5043">
                  <c:v>153.73333333333335</c:v>
                </c:pt>
                <c:pt idx="5044">
                  <c:v>153.80500000000006</c:v>
                </c:pt>
                <c:pt idx="5045">
                  <c:v>153.82833333333338</c:v>
                </c:pt>
                <c:pt idx="5046">
                  <c:v>153.83333333333337</c:v>
                </c:pt>
                <c:pt idx="5047">
                  <c:v>153.87166666666678</c:v>
                </c:pt>
                <c:pt idx="5048">
                  <c:v>153.87666666666667</c:v>
                </c:pt>
                <c:pt idx="5049">
                  <c:v>154.28501666666671</c:v>
                </c:pt>
                <c:pt idx="5050">
                  <c:v>154.29333333333341</c:v>
                </c:pt>
                <c:pt idx="5051">
                  <c:v>154.30166666666673</c:v>
                </c:pt>
                <c:pt idx="5052">
                  <c:v>154.3100166666668</c:v>
                </c:pt>
                <c:pt idx="5053">
                  <c:v>154.33000000000004</c:v>
                </c:pt>
                <c:pt idx="5054">
                  <c:v>154.39666666666676</c:v>
                </c:pt>
                <c:pt idx="5055">
                  <c:v>154.93000000000006</c:v>
                </c:pt>
                <c:pt idx="5056">
                  <c:v>154.93333333333339</c:v>
                </c:pt>
                <c:pt idx="5057">
                  <c:v>154.94500000000005</c:v>
                </c:pt>
                <c:pt idx="5058">
                  <c:v>154.95000000000005</c:v>
                </c:pt>
                <c:pt idx="5059">
                  <c:v>154.99001666666663</c:v>
                </c:pt>
                <c:pt idx="5060">
                  <c:v>155.02168333333339</c:v>
                </c:pt>
                <c:pt idx="5061">
                  <c:v>155.0250166666666</c:v>
                </c:pt>
                <c:pt idx="5062">
                  <c:v>164.47333333333336</c:v>
                </c:pt>
                <c:pt idx="5063">
                  <c:v>164.48500000000001</c:v>
                </c:pt>
                <c:pt idx="5064">
                  <c:v>164.51</c:v>
                </c:pt>
                <c:pt idx="5065">
                  <c:v>164.51666666666677</c:v>
                </c:pt>
                <c:pt idx="5066">
                  <c:v>164.52500000000009</c:v>
                </c:pt>
                <c:pt idx="5067">
                  <c:v>164.55333333333328</c:v>
                </c:pt>
                <c:pt idx="5068">
                  <c:v>164.58166666666671</c:v>
                </c:pt>
                <c:pt idx="5069">
                  <c:v>164.58833333333348</c:v>
                </c:pt>
                <c:pt idx="5070">
                  <c:v>164.62501666666662</c:v>
                </c:pt>
                <c:pt idx="5071">
                  <c:v>164.63666666666666</c:v>
                </c:pt>
                <c:pt idx="5072">
                  <c:v>164.64833333333343</c:v>
                </c:pt>
                <c:pt idx="5073">
                  <c:v>164.65166666666664</c:v>
                </c:pt>
                <c:pt idx="5074">
                  <c:v>164.77166666666676</c:v>
                </c:pt>
                <c:pt idx="5075">
                  <c:v>164.77500000000009</c:v>
                </c:pt>
                <c:pt idx="5076">
                  <c:v>164.78833333333341</c:v>
                </c:pt>
                <c:pt idx="5077">
                  <c:v>164.79166666666674</c:v>
                </c:pt>
                <c:pt idx="5078">
                  <c:v>164.82666666666671</c:v>
                </c:pt>
                <c:pt idx="5079">
                  <c:v>164.83500000000004</c:v>
                </c:pt>
                <c:pt idx="5080">
                  <c:v>164.91500000000008</c:v>
                </c:pt>
                <c:pt idx="5081">
                  <c:v>164.91833333333341</c:v>
                </c:pt>
                <c:pt idx="5082">
                  <c:v>164.98166666666668</c:v>
                </c:pt>
                <c:pt idx="5083">
                  <c:v>164.98668333333342</c:v>
                </c:pt>
                <c:pt idx="5084">
                  <c:v>165.00666666666677</c:v>
                </c:pt>
                <c:pt idx="5085">
                  <c:v>165.02166666666676</c:v>
                </c:pt>
                <c:pt idx="5086">
                  <c:v>165.03000000000009</c:v>
                </c:pt>
                <c:pt idx="5087">
                  <c:v>165.03333333333342</c:v>
                </c:pt>
                <c:pt idx="5088">
                  <c:v>165.13666666666666</c:v>
                </c:pt>
                <c:pt idx="5089">
                  <c:v>165.14166666666677</c:v>
                </c:pt>
                <c:pt idx="5090">
                  <c:v>166.87</c:v>
                </c:pt>
                <c:pt idx="5091">
                  <c:v>166.89499999999998</c:v>
                </c:pt>
                <c:pt idx="5092">
                  <c:v>166.91500000000008</c:v>
                </c:pt>
                <c:pt idx="5093">
                  <c:v>166.92166666666674</c:v>
                </c:pt>
                <c:pt idx="5094">
                  <c:v>166.93333333333339</c:v>
                </c:pt>
                <c:pt idx="5095">
                  <c:v>166.94166666666672</c:v>
                </c:pt>
                <c:pt idx="5096">
                  <c:v>166.94666666666672</c:v>
                </c:pt>
                <c:pt idx="5097">
                  <c:v>166.95833333333337</c:v>
                </c:pt>
                <c:pt idx="5098">
                  <c:v>166.9666666666667</c:v>
                </c:pt>
                <c:pt idx="5099">
                  <c:v>166.97333333333336</c:v>
                </c:pt>
                <c:pt idx="5100">
                  <c:v>166.98168333333331</c:v>
                </c:pt>
                <c:pt idx="5101">
                  <c:v>166.99000000000012</c:v>
                </c:pt>
                <c:pt idx="5102">
                  <c:v>166.99833333333345</c:v>
                </c:pt>
                <c:pt idx="5103">
                  <c:v>167.00500000000011</c:v>
                </c:pt>
                <c:pt idx="5104">
                  <c:v>167.01</c:v>
                </c:pt>
                <c:pt idx="5105">
                  <c:v>167.02500000000009</c:v>
                </c:pt>
                <c:pt idx="5106">
                  <c:v>167.03333333333342</c:v>
                </c:pt>
                <c:pt idx="5107">
                  <c:v>167.04166666666674</c:v>
                </c:pt>
                <c:pt idx="5108">
                  <c:v>167.05000000000007</c:v>
                </c:pt>
                <c:pt idx="5109">
                  <c:v>167.05666666666673</c:v>
                </c:pt>
                <c:pt idx="5110">
                  <c:v>167.06500000000005</c:v>
                </c:pt>
                <c:pt idx="5111">
                  <c:v>167.07333333333338</c:v>
                </c:pt>
                <c:pt idx="5112">
                  <c:v>167.08168333333333</c:v>
                </c:pt>
                <c:pt idx="5113">
                  <c:v>167.08833333333348</c:v>
                </c:pt>
                <c:pt idx="5114">
                  <c:v>167.09666666666681</c:v>
                </c:pt>
                <c:pt idx="5115">
                  <c:v>167.10833333333335</c:v>
                </c:pt>
                <c:pt idx="5116">
                  <c:v>167.125</c:v>
                </c:pt>
                <c:pt idx="5117">
                  <c:v>167.13333333333333</c:v>
                </c:pt>
                <c:pt idx="5118">
                  <c:v>167.13666666666666</c:v>
                </c:pt>
                <c:pt idx="5119">
                  <c:v>167.14833333333343</c:v>
                </c:pt>
                <c:pt idx="5120">
                  <c:v>167.15666666666675</c:v>
                </c:pt>
                <c:pt idx="5121">
                  <c:v>167.2166666666667</c:v>
                </c:pt>
                <c:pt idx="5122">
                  <c:v>167.22000000000003</c:v>
                </c:pt>
                <c:pt idx="5123">
                  <c:v>167.23666666666668</c:v>
                </c:pt>
                <c:pt idx="5124">
                  <c:v>167.24833333333345</c:v>
                </c:pt>
                <c:pt idx="5125">
                  <c:v>167.25666666666677</c:v>
                </c:pt>
                <c:pt idx="5126">
                  <c:v>167.27166666666676</c:v>
                </c:pt>
                <c:pt idx="5127">
                  <c:v>167.28333333333342</c:v>
                </c:pt>
                <c:pt idx="5128">
                  <c:v>167.30000000000007</c:v>
                </c:pt>
                <c:pt idx="5129">
                  <c:v>167.30333333333328</c:v>
                </c:pt>
                <c:pt idx="5130">
                  <c:v>167.31166666666661</c:v>
                </c:pt>
                <c:pt idx="5131">
                  <c:v>167.33166666666671</c:v>
                </c:pt>
                <c:pt idx="5132">
                  <c:v>167.33500000000004</c:v>
                </c:pt>
                <c:pt idx="5133">
                  <c:v>167.36666666666667</c:v>
                </c:pt>
                <c:pt idx="5134">
                  <c:v>167.39166666666677</c:v>
                </c:pt>
                <c:pt idx="5135">
                  <c:v>167.39499999999998</c:v>
                </c:pt>
                <c:pt idx="5136">
                  <c:v>167.4233333333334</c:v>
                </c:pt>
                <c:pt idx="5137">
                  <c:v>167.44666666666672</c:v>
                </c:pt>
                <c:pt idx="5138">
                  <c:v>167.45833333333337</c:v>
                </c:pt>
                <c:pt idx="5139">
                  <c:v>167.46333333333348</c:v>
                </c:pt>
                <c:pt idx="5140">
                  <c:v>167.47000000000003</c:v>
                </c:pt>
                <c:pt idx="5141">
                  <c:v>167.47833333333335</c:v>
                </c:pt>
                <c:pt idx="5142">
                  <c:v>167.55835000000002</c:v>
                </c:pt>
                <c:pt idx="5143">
                  <c:v>167.57000000000005</c:v>
                </c:pt>
                <c:pt idx="5144">
                  <c:v>167.58668333333344</c:v>
                </c:pt>
                <c:pt idx="5145">
                  <c:v>167.625</c:v>
                </c:pt>
                <c:pt idx="5146">
                  <c:v>167.64166666666677</c:v>
                </c:pt>
                <c:pt idx="5147">
                  <c:v>167.64501666666672</c:v>
                </c:pt>
                <c:pt idx="5148">
                  <c:v>167.73333333333335</c:v>
                </c:pt>
                <c:pt idx="5149">
                  <c:v>167.73666666666668</c:v>
                </c:pt>
                <c:pt idx="5150">
                  <c:v>180.37666666666667</c:v>
                </c:pt>
                <c:pt idx="5151">
                  <c:v>180.38166666666677</c:v>
                </c:pt>
                <c:pt idx="5152">
                  <c:v>180.46833333333336</c:v>
                </c:pt>
                <c:pt idx="5153">
                  <c:v>180.47666666666669</c:v>
                </c:pt>
                <c:pt idx="5154">
                  <c:v>180.50833333333333</c:v>
                </c:pt>
                <c:pt idx="5155">
                  <c:v>180.51999999999998</c:v>
                </c:pt>
                <c:pt idx="5156">
                  <c:v>180.55166666666673</c:v>
                </c:pt>
                <c:pt idx="5157">
                  <c:v>180.56000000000006</c:v>
                </c:pt>
                <c:pt idx="5158">
                  <c:v>180.56501666666668</c:v>
                </c:pt>
                <c:pt idx="5159">
                  <c:v>180.57666666666671</c:v>
                </c:pt>
                <c:pt idx="5160">
                  <c:v>180.62833333333333</c:v>
                </c:pt>
                <c:pt idx="5161">
                  <c:v>180.65168333333338</c:v>
                </c:pt>
                <c:pt idx="5162">
                  <c:v>180.65500000000009</c:v>
                </c:pt>
                <c:pt idx="5163">
                  <c:v>180.66833333333341</c:v>
                </c:pt>
                <c:pt idx="5164">
                  <c:v>180.67166666666674</c:v>
                </c:pt>
                <c:pt idx="5165">
                  <c:v>180.68000000000006</c:v>
                </c:pt>
                <c:pt idx="5166">
                  <c:v>180.73166666666668</c:v>
                </c:pt>
                <c:pt idx="5167">
                  <c:v>180.74335000000008</c:v>
                </c:pt>
                <c:pt idx="5168">
                  <c:v>180.7516833333334</c:v>
                </c:pt>
                <c:pt idx="5169">
                  <c:v>180.75500000000011</c:v>
                </c:pt>
                <c:pt idx="5170">
                  <c:v>180.77166666666676</c:v>
                </c:pt>
                <c:pt idx="5171">
                  <c:v>180.79499999999996</c:v>
                </c:pt>
                <c:pt idx="5172">
                  <c:v>180.83500000000004</c:v>
                </c:pt>
                <c:pt idx="5173">
                  <c:v>180.83833333333348</c:v>
                </c:pt>
                <c:pt idx="5174">
                  <c:v>180.88666666666666</c:v>
                </c:pt>
                <c:pt idx="5175">
                  <c:v>180.8900000000001</c:v>
                </c:pt>
                <c:pt idx="5176">
                  <c:v>180.89833333333343</c:v>
                </c:pt>
                <c:pt idx="5177">
                  <c:v>180.90999999999997</c:v>
                </c:pt>
                <c:pt idx="5178">
                  <c:v>180.99000000000012</c:v>
                </c:pt>
                <c:pt idx="5179">
                  <c:v>181.01</c:v>
                </c:pt>
                <c:pt idx="5180">
                  <c:v>181.01333333333343</c:v>
                </c:pt>
                <c:pt idx="5181">
                  <c:v>181.02500000000009</c:v>
                </c:pt>
                <c:pt idx="5182">
                  <c:v>181.07668333333345</c:v>
                </c:pt>
                <c:pt idx="5183">
                  <c:v>181.08833333333348</c:v>
                </c:pt>
                <c:pt idx="5184">
                  <c:v>181.15666666666675</c:v>
                </c:pt>
                <c:pt idx="5185">
                  <c:v>181.16833333333341</c:v>
                </c:pt>
                <c:pt idx="5186">
                  <c:v>181.17668333333347</c:v>
                </c:pt>
                <c:pt idx="5187">
                  <c:v>181.18001666666669</c:v>
                </c:pt>
                <c:pt idx="5188">
                  <c:v>181.19666666666672</c:v>
                </c:pt>
                <c:pt idx="5189">
                  <c:v>181.21668333333332</c:v>
                </c:pt>
                <c:pt idx="5190">
                  <c:v>181.22833333333335</c:v>
                </c:pt>
                <c:pt idx="5191">
                  <c:v>181.24000000000012</c:v>
                </c:pt>
                <c:pt idx="5192">
                  <c:v>181.27666666666664</c:v>
                </c:pt>
                <c:pt idx="5193">
                  <c:v>181.28000000000009</c:v>
                </c:pt>
                <c:pt idx="5194">
                  <c:v>181.31166666666661</c:v>
                </c:pt>
                <c:pt idx="5195">
                  <c:v>181.31500000000005</c:v>
                </c:pt>
                <c:pt idx="5196">
                  <c:v>181.5016833333334</c:v>
                </c:pt>
                <c:pt idx="5197">
                  <c:v>181.50666666666677</c:v>
                </c:pt>
              </c:numCache>
              <c:extLst xmlns:c15="http://schemas.microsoft.com/office/drawing/2012/chart"/>
            </c:numRef>
          </c:xVal>
          <c:yVal>
            <c:numRef>
              <c:f>'courant CF'!$J$3:$J$5200</c:f>
              <c:numCache>
                <c:formatCode>General</c:formatCode>
                <c:ptCount val="519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0.47743022441864003</c:v>
                </c:pt>
                <c:pt idx="377">
                  <c:v>0.47381341457366999</c:v>
                </c:pt>
                <c:pt idx="378">
                  <c:v>0.79933464527130005</c:v>
                </c:pt>
                <c:pt idx="379">
                  <c:v>0.47706902027130005</c:v>
                </c:pt>
                <c:pt idx="380">
                  <c:v>0.47598361968994002</c:v>
                </c:pt>
                <c:pt idx="381">
                  <c:v>0.46223938465117997</c:v>
                </c:pt>
                <c:pt idx="382">
                  <c:v>0.47598361968994002</c:v>
                </c:pt>
                <c:pt idx="383">
                  <c:v>0.60076653957366999</c:v>
                </c:pt>
                <c:pt idx="384">
                  <c:v>0.47923922538756997</c:v>
                </c:pt>
                <c:pt idx="385">
                  <c:v>0.47779202461243003</c:v>
                </c:pt>
                <c:pt idx="386">
                  <c:v>0.34396708011627003</c:v>
                </c:pt>
                <c:pt idx="387">
                  <c:v>0.48068583011627003</c:v>
                </c:pt>
                <c:pt idx="388">
                  <c:v>0.48213243484497004</c:v>
                </c:pt>
                <c:pt idx="389">
                  <c:v>0.48104763031005998</c:v>
                </c:pt>
                <c:pt idx="390">
                  <c:v>0.38953959941864003</c:v>
                </c:pt>
                <c:pt idx="391">
                  <c:v>0.48249423503876004</c:v>
                </c:pt>
                <c:pt idx="392">
                  <c:v>0.48177063465117997</c:v>
                </c:pt>
                <c:pt idx="393">
                  <c:v>0.35264730453491</c:v>
                </c:pt>
                <c:pt idx="394">
                  <c:v>0.48177063465117997</c:v>
                </c:pt>
                <c:pt idx="395">
                  <c:v>0.19097208976746</c:v>
                </c:pt>
                <c:pt idx="396">
                  <c:v>2</c:v>
                </c:pt>
                <c:pt idx="397">
                  <c:v>0.48213243484497004</c:v>
                </c:pt>
                <c:pt idx="398">
                  <c:v>0.48394083976746</c:v>
                </c:pt>
                <c:pt idx="399">
                  <c:v>0.28392672538757002</c:v>
                </c:pt>
                <c:pt idx="400">
                  <c:v>0.48502624034882003</c:v>
                </c:pt>
                <c:pt idx="401">
                  <c:v>0.48285603523254</c:v>
                </c:pt>
                <c:pt idx="402">
                  <c:v>0.48213243484497004</c:v>
                </c:pt>
                <c:pt idx="403">
                  <c:v>0.48683464527130005</c:v>
                </c:pt>
                <c:pt idx="404">
                  <c:v>0.48719584941864003</c:v>
                </c:pt>
                <c:pt idx="405">
                  <c:v>0.48430263996123996</c:v>
                </c:pt>
                <c:pt idx="406">
                  <c:v>0.42607069015502996</c:v>
                </c:pt>
                <c:pt idx="407">
                  <c:v>0.48683464527130005</c:v>
                </c:pt>
                <c:pt idx="408">
                  <c:v>0.48647284507750999</c:v>
                </c:pt>
                <c:pt idx="409">
                  <c:v>0.48430263996123996</c:v>
                </c:pt>
                <c:pt idx="410">
                  <c:v>0.48683464527130005</c:v>
                </c:pt>
                <c:pt idx="411">
                  <c:v>0.48538744449615001</c:v>
                </c:pt>
                <c:pt idx="412">
                  <c:v>0.48574924468994002</c:v>
                </c:pt>
                <c:pt idx="413">
                  <c:v>0.48755764961243003</c:v>
                </c:pt>
                <c:pt idx="414">
                  <c:v>0.49008965492249001</c:v>
                </c:pt>
                <c:pt idx="415">
                  <c:v>0.48683464527130005</c:v>
                </c:pt>
                <c:pt idx="416">
                  <c:v>0.48719584941864003</c:v>
                </c:pt>
                <c:pt idx="417">
                  <c:v>0.76605916023254006</c:v>
                </c:pt>
                <c:pt idx="418">
                  <c:v>0.48755764961243003</c:v>
                </c:pt>
                <c:pt idx="419">
                  <c:v>0.48828125</c:v>
                </c:pt>
                <c:pt idx="420">
                  <c:v>0.48755764961243003</c:v>
                </c:pt>
                <c:pt idx="421">
                  <c:v>0.48719584941864003</c:v>
                </c:pt>
                <c:pt idx="422">
                  <c:v>0.52842855453491</c:v>
                </c:pt>
                <c:pt idx="423">
                  <c:v>0.48864305019379001</c:v>
                </c:pt>
                <c:pt idx="424">
                  <c:v>0.48285603523254</c:v>
                </c:pt>
                <c:pt idx="425">
                  <c:v>0.65212666988373003</c:v>
                </c:pt>
                <c:pt idx="426">
                  <c:v>0.48972785472869995</c:v>
                </c:pt>
                <c:pt idx="427">
                  <c:v>0.49008965492249001</c:v>
                </c:pt>
                <c:pt idx="428">
                  <c:v>0.48864305019379001</c:v>
                </c:pt>
                <c:pt idx="429">
                  <c:v>0.48828125</c:v>
                </c:pt>
                <c:pt idx="430">
                  <c:v>0.48864305019379001</c:v>
                </c:pt>
                <c:pt idx="431">
                  <c:v>0.35481750965117997</c:v>
                </c:pt>
                <c:pt idx="432">
                  <c:v>0.49117445945740001</c:v>
                </c:pt>
                <c:pt idx="433">
                  <c:v>0.33926486968994002</c:v>
                </c:pt>
                <c:pt idx="434">
                  <c:v>0.49008965492249001</c:v>
                </c:pt>
                <c:pt idx="435">
                  <c:v>0.49045145511627003</c:v>
                </c:pt>
                <c:pt idx="436">
                  <c:v>0.48900485038756997</c:v>
                </c:pt>
                <c:pt idx="437">
                  <c:v>0.48972785472869995</c:v>
                </c:pt>
                <c:pt idx="438">
                  <c:v>0.49045145511627003</c:v>
                </c:pt>
                <c:pt idx="439">
                  <c:v>0.61812758445740001</c:v>
                </c:pt>
                <c:pt idx="440">
                  <c:v>0.49225986003876004</c:v>
                </c:pt>
                <c:pt idx="441">
                  <c:v>0.49045145511627003</c:v>
                </c:pt>
                <c:pt idx="442">
                  <c:v>0.49008965492249001</c:v>
                </c:pt>
                <c:pt idx="443">
                  <c:v>0.48900485038756997</c:v>
                </c:pt>
                <c:pt idx="444">
                  <c:v>0.49045145511627003</c:v>
                </c:pt>
                <c:pt idx="445">
                  <c:v>4.3764114379883007E-2</c:v>
                </c:pt>
                <c:pt idx="446">
                  <c:v>0.49298286437987998</c:v>
                </c:pt>
                <c:pt idx="447">
                  <c:v>0.49189805984497004</c:v>
                </c:pt>
                <c:pt idx="448">
                  <c:v>0.49298286437987998</c:v>
                </c:pt>
                <c:pt idx="449">
                  <c:v>0.55627882480620994</c:v>
                </c:pt>
                <c:pt idx="450">
                  <c:v>0.49479186534882003</c:v>
                </c:pt>
                <c:pt idx="451">
                  <c:v>0.48828125</c:v>
                </c:pt>
                <c:pt idx="452">
                  <c:v>0.49298286437987998</c:v>
                </c:pt>
                <c:pt idx="453">
                  <c:v>0.49370646476746</c:v>
                </c:pt>
                <c:pt idx="454">
                  <c:v>0.49225986003876004</c:v>
                </c:pt>
                <c:pt idx="455">
                  <c:v>0.30996799468993996</c:v>
                </c:pt>
                <c:pt idx="456">
                  <c:v>0.64959466457366999</c:v>
                </c:pt>
                <c:pt idx="457">
                  <c:v>0.49370646476746</c:v>
                </c:pt>
                <c:pt idx="458">
                  <c:v>0.49225986003876004</c:v>
                </c:pt>
                <c:pt idx="459">
                  <c:v>0.48972785472869995</c:v>
                </c:pt>
                <c:pt idx="460">
                  <c:v>0.88433146476745994</c:v>
                </c:pt>
                <c:pt idx="461">
                  <c:v>0.49334466457366999</c:v>
                </c:pt>
                <c:pt idx="462">
                  <c:v>0.49225986003876004</c:v>
                </c:pt>
                <c:pt idx="463">
                  <c:v>0.15227138996124001</c:v>
                </c:pt>
                <c:pt idx="464">
                  <c:v>0.46079277992249001</c:v>
                </c:pt>
                <c:pt idx="465">
                  <c:v>0.49443006515502996</c:v>
                </c:pt>
                <c:pt idx="466">
                  <c:v>0.49298286437987998</c:v>
                </c:pt>
                <c:pt idx="467">
                  <c:v>0.48864305019379001</c:v>
                </c:pt>
                <c:pt idx="468">
                  <c:v>0.49443006515502996</c:v>
                </c:pt>
                <c:pt idx="469">
                  <c:v>0.49515306949615001</c:v>
                </c:pt>
                <c:pt idx="470">
                  <c:v>0.19820570945739999</c:v>
                </c:pt>
                <c:pt idx="471">
                  <c:v>0.73025166988373003</c:v>
                </c:pt>
                <c:pt idx="472">
                  <c:v>0.49370646476746</c:v>
                </c:pt>
                <c:pt idx="473">
                  <c:v>0.49334466457366999</c:v>
                </c:pt>
                <c:pt idx="474">
                  <c:v>0.46983480453491</c:v>
                </c:pt>
                <c:pt idx="475">
                  <c:v>0.15227138996124001</c:v>
                </c:pt>
                <c:pt idx="476">
                  <c:v>0.49443006515502996</c:v>
                </c:pt>
                <c:pt idx="477">
                  <c:v>0.49479186534882003</c:v>
                </c:pt>
                <c:pt idx="478">
                  <c:v>0.48900485038756997</c:v>
                </c:pt>
                <c:pt idx="479">
                  <c:v>0.49045145511627003</c:v>
                </c:pt>
                <c:pt idx="480">
                  <c:v>0.48032402992249001</c:v>
                </c:pt>
                <c:pt idx="481">
                  <c:v>0.49515306949615001</c:v>
                </c:pt>
                <c:pt idx="482">
                  <c:v>0.49443006515502996</c:v>
                </c:pt>
                <c:pt idx="483">
                  <c:v>0.49117445945740001</c:v>
                </c:pt>
                <c:pt idx="484">
                  <c:v>0.49189805984497004</c:v>
                </c:pt>
                <c:pt idx="485">
                  <c:v>0.49660027027130005</c:v>
                </c:pt>
                <c:pt idx="486">
                  <c:v>0.49623847007750999</c:v>
                </c:pt>
                <c:pt idx="487">
                  <c:v>0.34143507480620999</c:v>
                </c:pt>
                <c:pt idx="488">
                  <c:v>0.49515306949615001</c:v>
                </c:pt>
                <c:pt idx="489">
                  <c:v>0.49443006515502996</c:v>
                </c:pt>
                <c:pt idx="490">
                  <c:v>0.49515306949615001</c:v>
                </c:pt>
                <c:pt idx="491">
                  <c:v>0.49623847007750999</c:v>
                </c:pt>
                <c:pt idx="492">
                  <c:v>0.49443006515502996</c:v>
                </c:pt>
                <c:pt idx="493">
                  <c:v>0.49515306949615001</c:v>
                </c:pt>
                <c:pt idx="494">
                  <c:v>0.49334466457366999</c:v>
                </c:pt>
                <c:pt idx="495">
                  <c:v>0.49443006515502996</c:v>
                </c:pt>
                <c:pt idx="496">
                  <c:v>0.49189805984497004</c:v>
                </c:pt>
                <c:pt idx="497">
                  <c:v>0.39930522441864003</c:v>
                </c:pt>
                <c:pt idx="498">
                  <c:v>0.39532661437987998</c:v>
                </c:pt>
                <c:pt idx="499">
                  <c:v>0.49370646476746</c:v>
                </c:pt>
                <c:pt idx="500">
                  <c:v>0.49225986003876004</c:v>
                </c:pt>
                <c:pt idx="501">
                  <c:v>0.49587666988372997</c:v>
                </c:pt>
                <c:pt idx="502">
                  <c:v>0.49298286437987998</c:v>
                </c:pt>
                <c:pt idx="503">
                  <c:v>0.49660027027130005</c:v>
                </c:pt>
                <c:pt idx="504">
                  <c:v>0.49443006515502996</c:v>
                </c:pt>
                <c:pt idx="505">
                  <c:v>0.49153625965117997</c:v>
                </c:pt>
                <c:pt idx="506">
                  <c:v>0.20001411437988001</c:v>
                </c:pt>
                <c:pt idx="507">
                  <c:v>0.49587666988372997</c:v>
                </c:pt>
                <c:pt idx="508">
                  <c:v>0.49479186534882003</c:v>
                </c:pt>
                <c:pt idx="509">
                  <c:v>0.49370646476746</c:v>
                </c:pt>
                <c:pt idx="510">
                  <c:v>0.35300910472869995</c:v>
                </c:pt>
                <c:pt idx="511">
                  <c:v>0.49370646476746</c:v>
                </c:pt>
                <c:pt idx="512">
                  <c:v>0.49479186534882003</c:v>
                </c:pt>
                <c:pt idx="513">
                  <c:v>0.22026896476746</c:v>
                </c:pt>
                <c:pt idx="514">
                  <c:v>0.498046875</c:v>
                </c:pt>
                <c:pt idx="515">
                  <c:v>0.49189805984497004</c:v>
                </c:pt>
                <c:pt idx="516">
                  <c:v>0.49298286437987998</c:v>
                </c:pt>
                <c:pt idx="517">
                  <c:v>0.70963561534881991</c:v>
                </c:pt>
                <c:pt idx="518">
                  <c:v>0.49225986003876004</c:v>
                </c:pt>
                <c:pt idx="519">
                  <c:v>0.49696147441864003</c:v>
                </c:pt>
                <c:pt idx="520">
                  <c:v>0.49623847007750999</c:v>
                </c:pt>
                <c:pt idx="521">
                  <c:v>0.49587666988372997</c:v>
                </c:pt>
                <c:pt idx="522">
                  <c:v>0.615234375</c:v>
                </c:pt>
                <c:pt idx="523">
                  <c:v>-5.7876110076904002E-3</c:v>
                </c:pt>
                <c:pt idx="524">
                  <c:v>0.49334466457366999</c:v>
                </c:pt>
                <c:pt idx="525">
                  <c:v>0.49515306949615001</c:v>
                </c:pt>
                <c:pt idx="526">
                  <c:v>0.498046875</c:v>
                </c:pt>
                <c:pt idx="527">
                  <c:v>0.49768507480620999</c:v>
                </c:pt>
                <c:pt idx="528">
                  <c:v>0.49660027027130005</c:v>
                </c:pt>
                <c:pt idx="529">
                  <c:v>0.25824666023254</c:v>
                </c:pt>
                <c:pt idx="530">
                  <c:v>0.49913167953491</c:v>
                </c:pt>
                <c:pt idx="531">
                  <c:v>0.29296875</c:v>
                </c:pt>
                <c:pt idx="532">
                  <c:v>0.49587666988372997</c:v>
                </c:pt>
                <c:pt idx="533">
                  <c:v>0.49370646476746</c:v>
                </c:pt>
                <c:pt idx="534">
                  <c:v>0.49696147441864003</c:v>
                </c:pt>
                <c:pt idx="535">
                  <c:v>0.498046875</c:v>
                </c:pt>
                <c:pt idx="536">
                  <c:v>0.37073194980620999</c:v>
                </c:pt>
                <c:pt idx="537">
                  <c:v>0.46296298503876004</c:v>
                </c:pt>
                <c:pt idx="538">
                  <c:v>0.49913167953491</c:v>
                </c:pt>
                <c:pt idx="539">
                  <c:v>0.498046875</c:v>
                </c:pt>
                <c:pt idx="540">
                  <c:v>0.49298286437987998</c:v>
                </c:pt>
                <c:pt idx="541">
                  <c:v>0.49696147441864003</c:v>
                </c:pt>
                <c:pt idx="542">
                  <c:v>0.49443006515502996</c:v>
                </c:pt>
                <c:pt idx="543">
                  <c:v>0.46151638031005998</c:v>
                </c:pt>
                <c:pt idx="544">
                  <c:v>0.73459208011626997</c:v>
                </c:pt>
                <c:pt idx="545">
                  <c:v>0.49334466457366999</c:v>
                </c:pt>
                <c:pt idx="546">
                  <c:v>0.49225986003876004</c:v>
                </c:pt>
                <c:pt idx="547">
                  <c:v>0.49696147441864003</c:v>
                </c:pt>
                <c:pt idx="548">
                  <c:v>0.49370646476746</c:v>
                </c:pt>
                <c:pt idx="549">
                  <c:v>0.49479186534882003</c:v>
                </c:pt>
                <c:pt idx="550">
                  <c:v>0.49696147441864003</c:v>
                </c:pt>
                <c:pt idx="551">
                  <c:v>0.49515306949615001</c:v>
                </c:pt>
                <c:pt idx="552">
                  <c:v>0.18084466457366999</c:v>
                </c:pt>
                <c:pt idx="553">
                  <c:v>0.31467020511627003</c:v>
                </c:pt>
                <c:pt idx="554">
                  <c:v>0.14395236968993999</c:v>
                </c:pt>
                <c:pt idx="555">
                  <c:v>8.9699029922485005E-2</c:v>
                </c:pt>
                <c:pt idx="556">
                  <c:v>0.49515306949615001</c:v>
                </c:pt>
                <c:pt idx="557">
                  <c:v>0.49479186534882003</c:v>
                </c:pt>
                <c:pt idx="558">
                  <c:v>0.49660027027130005</c:v>
                </c:pt>
                <c:pt idx="559">
                  <c:v>0.7743775844573999</c:v>
                </c:pt>
                <c:pt idx="560">
                  <c:v>0.49949347972869995</c:v>
                </c:pt>
                <c:pt idx="561">
                  <c:v>0.36566853523254</c:v>
                </c:pt>
                <c:pt idx="562">
                  <c:v>0.49660027027130005</c:v>
                </c:pt>
                <c:pt idx="563">
                  <c:v>0.49443006515502996</c:v>
                </c:pt>
                <c:pt idx="564">
                  <c:v>0.34469008445740001</c:v>
                </c:pt>
                <c:pt idx="565">
                  <c:v>0.49660027027130005</c:v>
                </c:pt>
                <c:pt idx="566">
                  <c:v>0.49479186534882003</c:v>
                </c:pt>
                <c:pt idx="567">
                  <c:v>0.49515306949615001</c:v>
                </c:pt>
                <c:pt idx="568">
                  <c:v>0.49587666988372997</c:v>
                </c:pt>
                <c:pt idx="569">
                  <c:v>0.49515306949615001</c:v>
                </c:pt>
                <c:pt idx="570">
                  <c:v>0.49623847007750999</c:v>
                </c:pt>
                <c:pt idx="571">
                  <c:v>0.49443006515502996</c:v>
                </c:pt>
                <c:pt idx="572">
                  <c:v>0.49623847007750999</c:v>
                </c:pt>
                <c:pt idx="573">
                  <c:v>0.49587666988372997</c:v>
                </c:pt>
                <c:pt idx="574">
                  <c:v>0.49479186534882003</c:v>
                </c:pt>
                <c:pt idx="575">
                  <c:v>0.49660027027130005</c:v>
                </c:pt>
                <c:pt idx="576">
                  <c:v>0.49479186534882003</c:v>
                </c:pt>
                <c:pt idx="577">
                  <c:v>-0.12550592422484999</c:v>
                </c:pt>
                <c:pt idx="578">
                  <c:v>0.57689547538757002</c:v>
                </c:pt>
                <c:pt idx="579">
                  <c:v>0.49660027027130005</c:v>
                </c:pt>
                <c:pt idx="580">
                  <c:v>0.49768507480620999</c:v>
                </c:pt>
                <c:pt idx="581">
                  <c:v>0.49587666988372997</c:v>
                </c:pt>
                <c:pt idx="582">
                  <c:v>0.49696147441864003</c:v>
                </c:pt>
                <c:pt idx="583">
                  <c:v>0.49587666988372997</c:v>
                </c:pt>
                <c:pt idx="584">
                  <c:v>0.48719584941864003</c:v>
                </c:pt>
                <c:pt idx="585">
                  <c:v>0.27741611003875999</c:v>
                </c:pt>
                <c:pt idx="586">
                  <c:v>0.49479186534882003</c:v>
                </c:pt>
                <c:pt idx="587">
                  <c:v>0.49913167953491</c:v>
                </c:pt>
                <c:pt idx="588">
                  <c:v>0.49840867519379001</c:v>
                </c:pt>
                <c:pt idx="589">
                  <c:v>0.31828701496123996</c:v>
                </c:pt>
                <c:pt idx="590">
                  <c:v>0.49623847007750999</c:v>
                </c:pt>
                <c:pt idx="591">
                  <c:v>0.29984056949615001</c:v>
                </c:pt>
                <c:pt idx="592">
                  <c:v>7.3060989379883007E-2</c:v>
                </c:pt>
                <c:pt idx="593">
                  <c:v>0.54976820945740001</c:v>
                </c:pt>
                <c:pt idx="594">
                  <c:v>0.49623847007750999</c:v>
                </c:pt>
                <c:pt idx="595">
                  <c:v>0.49696147441864003</c:v>
                </c:pt>
                <c:pt idx="596">
                  <c:v>0.498046875</c:v>
                </c:pt>
                <c:pt idx="597">
                  <c:v>0.49840867519379001</c:v>
                </c:pt>
                <c:pt idx="598">
                  <c:v>0.49913167953491</c:v>
                </c:pt>
                <c:pt idx="599">
                  <c:v>0.498046875</c:v>
                </c:pt>
                <c:pt idx="600">
                  <c:v>0.11646389961243001</c:v>
                </c:pt>
                <c:pt idx="601">
                  <c:v>0.49479186534882003</c:v>
                </c:pt>
                <c:pt idx="602">
                  <c:v>0.49515306949615001</c:v>
                </c:pt>
                <c:pt idx="603">
                  <c:v>0.49479186534882003</c:v>
                </c:pt>
                <c:pt idx="604">
                  <c:v>0.49696147441864003</c:v>
                </c:pt>
                <c:pt idx="605">
                  <c:v>0.49840867519379001</c:v>
                </c:pt>
                <c:pt idx="606">
                  <c:v>0.25679945945740001</c:v>
                </c:pt>
                <c:pt idx="607">
                  <c:v>0.498046875</c:v>
                </c:pt>
                <c:pt idx="608">
                  <c:v>0.49479186534882003</c:v>
                </c:pt>
                <c:pt idx="609">
                  <c:v>0.49443006515502996</c:v>
                </c:pt>
                <c:pt idx="610">
                  <c:v>0.49515306949615001</c:v>
                </c:pt>
                <c:pt idx="611">
                  <c:v>0.49370646476746</c:v>
                </c:pt>
                <c:pt idx="612">
                  <c:v>0.49660027027130005</c:v>
                </c:pt>
                <c:pt idx="613">
                  <c:v>0.49696147441864003</c:v>
                </c:pt>
                <c:pt idx="614">
                  <c:v>0.49515306949615001</c:v>
                </c:pt>
                <c:pt idx="615">
                  <c:v>0.49479186534882003</c:v>
                </c:pt>
                <c:pt idx="616">
                  <c:v>0.49443006515502996</c:v>
                </c:pt>
                <c:pt idx="617">
                  <c:v>0.49660027027130005</c:v>
                </c:pt>
                <c:pt idx="618">
                  <c:v>0.49515306949615001</c:v>
                </c:pt>
                <c:pt idx="619">
                  <c:v>0.49696147441864003</c:v>
                </c:pt>
                <c:pt idx="620">
                  <c:v>0.49660027027130005</c:v>
                </c:pt>
                <c:pt idx="621">
                  <c:v>0.49443006515502996</c:v>
                </c:pt>
                <c:pt idx="622">
                  <c:v>0.55736422538757002</c:v>
                </c:pt>
                <c:pt idx="623">
                  <c:v>0.49696147441864003</c:v>
                </c:pt>
                <c:pt idx="624">
                  <c:v>0.49515306949615001</c:v>
                </c:pt>
                <c:pt idx="625">
                  <c:v>0.49334466457366999</c:v>
                </c:pt>
                <c:pt idx="626">
                  <c:v>0.81922709941864003</c:v>
                </c:pt>
                <c:pt idx="627">
                  <c:v>-8.0295801162720004E-2</c:v>
                </c:pt>
                <c:pt idx="628">
                  <c:v>0.49515306949615001</c:v>
                </c:pt>
                <c:pt idx="629">
                  <c:v>0.49587666988372997</c:v>
                </c:pt>
                <c:pt idx="630">
                  <c:v>0.49479186534882003</c:v>
                </c:pt>
                <c:pt idx="631">
                  <c:v>0.60944736003875999</c:v>
                </c:pt>
                <c:pt idx="632">
                  <c:v>0.49660027027130005</c:v>
                </c:pt>
                <c:pt idx="633">
                  <c:v>0.49768507480620999</c:v>
                </c:pt>
                <c:pt idx="634">
                  <c:v>0.6463396549224899</c:v>
                </c:pt>
                <c:pt idx="635">
                  <c:v>0.49660027027130005</c:v>
                </c:pt>
                <c:pt idx="636">
                  <c:v>0.83550333976745994</c:v>
                </c:pt>
                <c:pt idx="637">
                  <c:v>0.49623847007750999</c:v>
                </c:pt>
                <c:pt idx="638">
                  <c:v>0.49587666988372997</c:v>
                </c:pt>
                <c:pt idx="639">
                  <c:v>0.49370646476746</c:v>
                </c:pt>
                <c:pt idx="640">
                  <c:v>0.6524884700775101</c:v>
                </c:pt>
                <c:pt idx="641">
                  <c:v>0.49623847007750999</c:v>
                </c:pt>
                <c:pt idx="642">
                  <c:v>0.49515306949615001</c:v>
                </c:pt>
                <c:pt idx="643">
                  <c:v>0.49660027027130005</c:v>
                </c:pt>
                <c:pt idx="644">
                  <c:v>0.49515306949615001</c:v>
                </c:pt>
                <c:pt idx="645">
                  <c:v>0.42390048503876004</c:v>
                </c:pt>
                <c:pt idx="646">
                  <c:v>0.26439547538757002</c:v>
                </c:pt>
                <c:pt idx="647">
                  <c:v>0.49623847007750999</c:v>
                </c:pt>
                <c:pt idx="648">
                  <c:v>0.49696147441864003</c:v>
                </c:pt>
                <c:pt idx="649">
                  <c:v>0.69878458976745994</c:v>
                </c:pt>
                <c:pt idx="650">
                  <c:v>0.49587666988372997</c:v>
                </c:pt>
                <c:pt idx="651">
                  <c:v>0.49696147441864003</c:v>
                </c:pt>
                <c:pt idx="652">
                  <c:v>0.28211772441864003</c:v>
                </c:pt>
                <c:pt idx="653">
                  <c:v>0.49660027027130005</c:v>
                </c:pt>
                <c:pt idx="654">
                  <c:v>0.49587666988372997</c:v>
                </c:pt>
                <c:pt idx="655">
                  <c:v>0.62355339527130005</c:v>
                </c:pt>
                <c:pt idx="656">
                  <c:v>0.49768507480620999</c:v>
                </c:pt>
                <c:pt idx="657">
                  <c:v>0.49696147441864003</c:v>
                </c:pt>
                <c:pt idx="658">
                  <c:v>0.49768507480620999</c:v>
                </c:pt>
                <c:pt idx="659">
                  <c:v>0.50094008445740001</c:v>
                </c:pt>
                <c:pt idx="660">
                  <c:v>0.49985527992249001</c:v>
                </c:pt>
                <c:pt idx="661">
                  <c:v>0.50094008445740001</c:v>
                </c:pt>
                <c:pt idx="662">
                  <c:v>0.498046875</c:v>
                </c:pt>
                <c:pt idx="663">
                  <c:v>0.50057888031005993</c:v>
                </c:pt>
                <c:pt idx="664">
                  <c:v>0.29477715492249001</c:v>
                </c:pt>
                <c:pt idx="665">
                  <c:v>0.50311028957366999</c:v>
                </c:pt>
                <c:pt idx="666">
                  <c:v>0.50130188465117997</c:v>
                </c:pt>
                <c:pt idx="667">
                  <c:v>0.21267354488373</c:v>
                </c:pt>
                <c:pt idx="668">
                  <c:v>0.50057888031005993</c:v>
                </c:pt>
                <c:pt idx="669">
                  <c:v>0.49949347972869995</c:v>
                </c:pt>
                <c:pt idx="670">
                  <c:v>0.49696147441864003</c:v>
                </c:pt>
                <c:pt idx="671">
                  <c:v>0.34686028957366999</c:v>
                </c:pt>
                <c:pt idx="672">
                  <c:v>0.49949347972869995</c:v>
                </c:pt>
                <c:pt idx="673">
                  <c:v>0.50094008445740001</c:v>
                </c:pt>
                <c:pt idx="674">
                  <c:v>0.49913167953491</c:v>
                </c:pt>
                <c:pt idx="675">
                  <c:v>0.50130188465117997</c:v>
                </c:pt>
                <c:pt idx="676">
                  <c:v>0.49913167953491</c:v>
                </c:pt>
                <c:pt idx="677">
                  <c:v>0.50094008445740001</c:v>
                </c:pt>
                <c:pt idx="678">
                  <c:v>0.50238728523253995</c:v>
                </c:pt>
                <c:pt idx="679">
                  <c:v>0.48647284507750999</c:v>
                </c:pt>
                <c:pt idx="680">
                  <c:v>0.48755764961243003</c:v>
                </c:pt>
                <c:pt idx="681">
                  <c:v>0.38628458976746</c:v>
                </c:pt>
                <c:pt idx="682">
                  <c:v>0.50455749034882003</c:v>
                </c:pt>
                <c:pt idx="683">
                  <c:v>0.50383388996124001</c:v>
                </c:pt>
                <c:pt idx="684">
                  <c:v>0.50094008445740001</c:v>
                </c:pt>
                <c:pt idx="685">
                  <c:v>0.50274848937987993</c:v>
                </c:pt>
                <c:pt idx="686">
                  <c:v>0.50057888031005993</c:v>
                </c:pt>
                <c:pt idx="687">
                  <c:v>0.37615716457366999</c:v>
                </c:pt>
                <c:pt idx="688">
                  <c:v>0.50455749034882003</c:v>
                </c:pt>
                <c:pt idx="689">
                  <c:v>0.50311028957366999</c:v>
                </c:pt>
                <c:pt idx="690">
                  <c:v>0.29803216457366999</c:v>
                </c:pt>
                <c:pt idx="691">
                  <c:v>0.50491869449615001</c:v>
                </c:pt>
                <c:pt idx="692">
                  <c:v>0.50311028957366999</c:v>
                </c:pt>
                <c:pt idx="693">
                  <c:v>0.50166368484497004</c:v>
                </c:pt>
                <c:pt idx="694">
                  <c:v>0.50311028957366999</c:v>
                </c:pt>
                <c:pt idx="695">
                  <c:v>0.50094008445740001</c:v>
                </c:pt>
                <c:pt idx="696">
                  <c:v>0.49985527992249001</c:v>
                </c:pt>
                <c:pt idx="697">
                  <c:v>0.50238728523253995</c:v>
                </c:pt>
                <c:pt idx="698">
                  <c:v>0.50274848937987993</c:v>
                </c:pt>
                <c:pt idx="699">
                  <c:v>0.50311028957366999</c:v>
                </c:pt>
                <c:pt idx="700">
                  <c:v>1.9893050193786999E-2</c:v>
                </c:pt>
                <c:pt idx="701">
                  <c:v>0.35047709941864003</c:v>
                </c:pt>
                <c:pt idx="702">
                  <c:v>0.50491869449615001</c:v>
                </c:pt>
                <c:pt idx="703">
                  <c:v>0.50311028957366999</c:v>
                </c:pt>
                <c:pt idx="704">
                  <c:v>0.50383388996124001</c:v>
                </c:pt>
                <c:pt idx="705">
                  <c:v>0.50311028957366999</c:v>
                </c:pt>
                <c:pt idx="706">
                  <c:v>0.50455749034882003</c:v>
                </c:pt>
                <c:pt idx="707">
                  <c:v>0.50419569015502996</c:v>
                </c:pt>
                <c:pt idx="708">
                  <c:v>0.50166368484497004</c:v>
                </c:pt>
                <c:pt idx="709">
                  <c:v>0.50094008445740001</c:v>
                </c:pt>
                <c:pt idx="710">
                  <c:v>0.185546875</c:v>
                </c:pt>
                <c:pt idx="711">
                  <c:v>0.50166368484497004</c:v>
                </c:pt>
                <c:pt idx="712">
                  <c:v>0.50491869449615001</c:v>
                </c:pt>
                <c:pt idx="713">
                  <c:v>0.50419569015502996</c:v>
                </c:pt>
                <c:pt idx="714">
                  <c:v>0.50311028957366999</c:v>
                </c:pt>
                <c:pt idx="715">
                  <c:v>0.50383388996124001</c:v>
                </c:pt>
                <c:pt idx="716">
                  <c:v>0.50311028957366999</c:v>
                </c:pt>
                <c:pt idx="717">
                  <c:v>-0.14033555984496998</c:v>
                </c:pt>
                <c:pt idx="718">
                  <c:v>0.50564229488373003</c:v>
                </c:pt>
                <c:pt idx="719">
                  <c:v>0.50274848937987993</c:v>
                </c:pt>
                <c:pt idx="720">
                  <c:v>0.50166368484497004</c:v>
                </c:pt>
                <c:pt idx="721">
                  <c:v>0.49949347972869995</c:v>
                </c:pt>
                <c:pt idx="722">
                  <c:v>0.50166368484497004</c:v>
                </c:pt>
                <c:pt idx="723">
                  <c:v>0.50274848937987993</c:v>
                </c:pt>
                <c:pt idx="724">
                  <c:v>0.50311028957366999</c:v>
                </c:pt>
                <c:pt idx="725">
                  <c:v>0.21412014961242998</c:v>
                </c:pt>
                <c:pt idx="726">
                  <c:v>0.50238728523253995</c:v>
                </c:pt>
                <c:pt idx="727">
                  <c:v>0.50274848937987993</c:v>
                </c:pt>
                <c:pt idx="728">
                  <c:v>0.50238728523253995</c:v>
                </c:pt>
                <c:pt idx="729">
                  <c:v>0.50274848937987993</c:v>
                </c:pt>
                <c:pt idx="730">
                  <c:v>0.50238728523253995</c:v>
                </c:pt>
                <c:pt idx="731">
                  <c:v>0.50455749034882003</c:v>
                </c:pt>
                <c:pt idx="732">
                  <c:v>0.49985527992249001</c:v>
                </c:pt>
                <c:pt idx="733">
                  <c:v>0.50419569015502996</c:v>
                </c:pt>
                <c:pt idx="734">
                  <c:v>0.33745646476746</c:v>
                </c:pt>
                <c:pt idx="735">
                  <c:v>0.32986104488372997</c:v>
                </c:pt>
                <c:pt idx="736">
                  <c:v>0.50166368484497004</c:v>
                </c:pt>
                <c:pt idx="737">
                  <c:v>0.50094008445740001</c:v>
                </c:pt>
                <c:pt idx="738">
                  <c:v>0.49985527992249001</c:v>
                </c:pt>
                <c:pt idx="739">
                  <c:v>0.17361104488373</c:v>
                </c:pt>
                <c:pt idx="740">
                  <c:v>0.36458313465117997</c:v>
                </c:pt>
                <c:pt idx="741">
                  <c:v>0.50166368484497004</c:v>
                </c:pt>
                <c:pt idx="742">
                  <c:v>9.0060830116272E-2</c:v>
                </c:pt>
                <c:pt idx="743">
                  <c:v>0.50238728523253995</c:v>
                </c:pt>
                <c:pt idx="744">
                  <c:v>0.50057888031005993</c:v>
                </c:pt>
                <c:pt idx="745">
                  <c:v>0.49913167953491</c:v>
                </c:pt>
                <c:pt idx="746">
                  <c:v>0.50130188465117997</c:v>
                </c:pt>
                <c:pt idx="747">
                  <c:v>0.23111999034882003</c:v>
                </c:pt>
                <c:pt idx="748">
                  <c:v>0.58268249034882003</c:v>
                </c:pt>
                <c:pt idx="749">
                  <c:v>0.50130188465117997</c:v>
                </c:pt>
                <c:pt idx="750">
                  <c:v>0.50166368484497004</c:v>
                </c:pt>
                <c:pt idx="751">
                  <c:v>0.50238728523253995</c:v>
                </c:pt>
                <c:pt idx="752">
                  <c:v>0.50419569015502996</c:v>
                </c:pt>
                <c:pt idx="753">
                  <c:v>0.50057888031005993</c:v>
                </c:pt>
                <c:pt idx="754">
                  <c:v>0.15625</c:v>
                </c:pt>
                <c:pt idx="755">
                  <c:v>0.57942688465117997</c:v>
                </c:pt>
                <c:pt idx="756">
                  <c:v>0.498046875</c:v>
                </c:pt>
                <c:pt idx="757">
                  <c:v>0.49840867519379001</c:v>
                </c:pt>
                <c:pt idx="758">
                  <c:v>0.50166368484497004</c:v>
                </c:pt>
                <c:pt idx="759">
                  <c:v>0.50130188465117997</c:v>
                </c:pt>
                <c:pt idx="760">
                  <c:v>0.58015048503875999</c:v>
                </c:pt>
                <c:pt idx="761">
                  <c:v>0.50130188465117997</c:v>
                </c:pt>
                <c:pt idx="762">
                  <c:v>0.49840867519379001</c:v>
                </c:pt>
                <c:pt idx="763">
                  <c:v>0.23509860038757002</c:v>
                </c:pt>
                <c:pt idx="764">
                  <c:v>0.50094008445740001</c:v>
                </c:pt>
                <c:pt idx="765">
                  <c:v>0.69878458976745994</c:v>
                </c:pt>
                <c:pt idx="766">
                  <c:v>0.50166368484497004</c:v>
                </c:pt>
                <c:pt idx="767">
                  <c:v>0.50383388996124001</c:v>
                </c:pt>
                <c:pt idx="768">
                  <c:v>0.50130188465117997</c:v>
                </c:pt>
                <c:pt idx="769">
                  <c:v>0.50311028957366999</c:v>
                </c:pt>
                <c:pt idx="770">
                  <c:v>0.50057888031005993</c:v>
                </c:pt>
                <c:pt idx="771">
                  <c:v>0.49985527992249001</c:v>
                </c:pt>
                <c:pt idx="772">
                  <c:v>0.19061028957366999</c:v>
                </c:pt>
                <c:pt idx="773">
                  <c:v>0.49949347972869995</c:v>
                </c:pt>
                <c:pt idx="774">
                  <c:v>0.50057888031005993</c:v>
                </c:pt>
                <c:pt idx="775">
                  <c:v>0.50274848937987993</c:v>
                </c:pt>
                <c:pt idx="776">
                  <c:v>0.27886271476746</c:v>
                </c:pt>
                <c:pt idx="777">
                  <c:v>0.50383388996124001</c:v>
                </c:pt>
                <c:pt idx="778">
                  <c:v>0.50419569015502996</c:v>
                </c:pt>
                <c:pt idx="779">
                  <c:v>0.50311028957366999</c:v>
                </c:pt>
                <c:pt idx="780">
                  <c:v>0.50130188465117997</c:v>
                </c:pt>
                <c:pt idx="781">
                  <c:v>0.67093431949615012</c:v>
                </c:pt>
                <c:pt idx="782">
                  <c:v>0.50094008445740001</c:v>
                </c:pt>
                <c:pt idx="783">
                  <c:v>0.49949347972869995</c:v>
                </c:pt>
                <c:pt idx="784">
                  <c:v>0.47562181949615001</c:v>
                </c:pt>
                <c:pt idx="785">
                  <c:v>0.498046875</c:v>
                </c:pt>
                <c:pt idx="786">
                  <c:v>0.50130188465117997</c:v>
                </c:pt>
                <c:pt idx="787">
                  <c:v>0.50094008445740001</c:v>
                </c:pt>
                <c:pt idx="788">
                  <c:v>0.44958055019379001</c:v>
                </c:pt>
                <c:pt idx="789">
                  <c:v>0.50274848937987993</c:v>
                </c:pt>
                <c:pt idx="790">
                  <c:v>0.50130188465117997</c:v>
                </c:pt>
                <c:pt idx="791">
                  <c:v>0.50274848937987993</c:v>
                </c:pt>
                <c:pt idx="792">
                  <c:v>0.50130188465117997</c:v>
                </c:pt>
                <c:pt idx="793">
                  <c:v>1.1574029922485001E-2</c:v>
                </c:pt>
                <c:pt idx="794">
                  <c:v>0.50094008445740001</c:v>
                </c:pt>
                <c:pt idx="795">
                  <c:v>0.50238728523253995</c:v>
                </c:pt>
                <c:pt idx="796">
                  <c:v>0.49696147441864003</c:v>
                </c:pt>
                <c:pt idx="797">
                  <c:v>0.50057888031005993</c:v>
                </c:pt>
                <c:pt idx="798">
                  <c:v>0.49985527992249001</c:v>
                </c:pt>
                <c:pt idx="799">
                  <c:v>0.49840867519379001</c:v>
                </c:pt>
                <c:pt idx="800">
                  <c:v>0.50057888031005993</c:v>
                </c:pt>
                <c:pt idx="801">
                  <c:v>0.25390625</c:v>
                </c:pt>
                <c:pt idx="802">
                  <c:v>0.50311028957366999</c:v>
                </c:pt>
                <c:pt idx="803">
                  <c:v>0.50274848937987993</c:v>
                </c:pt>
                <c:pt idx="804">
                  <c:v>0.50130188465117997</c:v>
                </c:pt>
                <c:pt idx="805">
                  <c:v>3.3637285232544001E-2</c:v>
                </c:pt>
                <c:pt idx="806">
                  <c:v>0.50166368484497004</c:v>
                </c:pt>
                <c:pt idx="807">
                  <c:v>0.50311028957366999</c:v>
                </c:pt>
                <c:pt idx="808">
                  <c:v>0.50455749034882003</c:v>
                </c:pt>
                <c:pt idx="809">
                  <c:v>0.29586195945740001</c:v>
                </c:pt>
                <c:pt idx="810">
                  <c:v>0.14973938465118</c:v>
                </c:pt>
                <c:pt idx="811">
                  <c:v>0.50383388996124001</c:v>
                </c:pt>
                <c:pt idx="812">
                  <c:v>0.50166368484497004</c:v>
                </c:pt>
                <c:pt idx="813">
                  <c:v>0.50455749034882003</c:v>
                </c:pt>
                <c:pt idx="814">
                  <c:v>0.50419569015502996</c:v>
                </c:pt>
                <c:pt idx="815">
                  <c:v>0.50238728523253995</c:v>
                </c:pt>
                <c:pt idx="816">
                  <c:v>0.72988986968994007</c:v>
                </c:pt>
                <c:pt idx="817">
                  <c:v>0.50130188465117997</c:v>
                </c:pt>
                <c:pt idx="818">
                  <c:v>0.50311028957366999</c:v>
                </c:pt>
                <c:pt idx="819">
                  <c:v>0.26005506515502996</c:v>
                </c:pt>
                <c:pt idx="820">
                  <c:v>0.50130188465117997</c:v>
                </c:pt>
                <c:pt idx="821">
                  <c:v>-1.3744831085205E-2</c:v>
                </c:pt>
                <c:pt idx="822">
                  <c:v>0.50130188465117997</c:v>
                </c:pt>
                <c:pt idx="823">
                  <c:v>0.50238728523253995</c:v>
                </c:pt>
                <c:pt idx="824">
                  <c:v>0.50130188465117997</c:v>
                </c:pt>
                <c:pt idx="825">
                  <c:v>0.50166368484497004</c:v>
                </c:pt>
                <c:pt idx="826">
                  <c:v>0.498046875</c:v>
                </c:pt>
                <c:pt idx="827">
                  <c:v>0.50130188465117997</c:v>
                </c:pt>
                <c:pt idx="828">
                  <c:v>0.22424757480621002</c:v>
                </c:pt>
                <c:pt idx="829">
                  <c:v>0.50130188465117997</c:v>
                </c:pt>
                <c:pt idx="830">
                  <c:v>0.50311028957366999</c:v>
                </c:pt>
                <c:pt idx="831">
                  <c:v>7.5592994689941004E-2</c:v>
                </c:pt>
                <c:pt idx="832">
                  <c:v>0.50057888031005993</c:v>
                </c:pt>
                <c:pt idx="833">
                  <c:v>0.50274848937987993</c:v>
                </c:pt>
                <c:pt idx="834">
                  <c:v>0.50238728523253995</c:v>
                </c:pt>
                <c:pt idx="835">
                  <c:v>-1.4472007751465E-3</c:v>
                </c:pt>
                <c:pt idx="836">
                  <c:v>0.50166368484497004</c:v>
                </c:pt>
                <c:pt idx="837">
                  <c:v>0.50311028957366999</c:v>
                </c:pt>
                <c:pt idx="838">
                  <c:v>0.50274848937987993</c:v>
                </c:pt>
                <c:pt idx="839">
                  <c:v>0.24450242519378998</c:v>
                </c:pt>
                <c:pt idx="840">
                  <c:v>0.50238728523253995</c:v>
                </c:pt>
                <c:pt idx="841">
                  <c:v>0.50419569015502996</c:v>
                </c:pt>
                <c:pt idx="842">
                  <c:v>0.18084466457366999</c:v>
                </c:pt>
                <c:pt idx="843">
                  <c:v>0.50383388996124001</c:v>
                </c:pt>
                <c:pt idx="844">
                  <c:v>0.50274848937987993</c:v>
                </c:pt>
                <c:pt idx="845">
                  <c:v>0.50311028957366999</c:v>
                </c:pt>
                <c:pt idx="846">
                  <c:v>0.50383388996124001</c:v>
                </c:pt>
                <c:pt idx="847">
                  <c:v>0.49913167953491</c:v>
                </c:pt>
                <c:pt idx="848">
                  <c:v>0.66370069980621005</c:v>
                </c:pt>
                <c:pt idx="849">
                  <c:v>0.50455749034882003</c:v>
                </c:pt>
                <c:pt idx="850">
                  <c:v>0.50274848937987993</c:v>
                </c:pt>
                <c:pt idx="851">
                  <c:v>0.25571465492249001</c:v>
                </c:pt>
                <c:pt idx="852">
                  <c:v>0.50238728523253995</c:v>
                </c:pt>
                <c:pt idx="853">
                  <c:v>0.50094008445740001</c:v>
                </c:pt>
                <c:pt idx="854">
                  <c:v>0.34613728523254</c:v>
                </c:pt>
                <c:pt idx="855">
                  <c:v>0.50383388996124001</c:v>
                </c:pt>
                <c:pt idx="856">
                  <c:v>0.50311028957366999</c:v>
                </c:pt>
                <c:pt idx="857">
                  <c:v>0.49768507480620999</c:v>
                </c:pt>
                <c:pt idx="858">
                  <c:v>0.50238728523253995</c:v>
                </c:pt>
                <c:pt idx="859">
                  <c:v>0.50383388996124001</c:v>
                </c:pt>
                <c:pt idx="860">
                  <c:v>0.50311028957366999</c:v>
                </c:pt>
                <c:pt idx="861">
                  <c:v>0.50383388996124001</c:v>
                </c:pt>
                <c:pt idx="862">
                  <c:v>-3.2913684844970995E-2</c:v>
                </c:pt>
                <c:pt idx="863">
                  <c:v>0.50238728523253995</c:v>
                </c:pt>
                <c:pt idx="864">
                  <c:v>0.50311028957366999</c:v>
                </c:pt>
                <c:pt idx="865">
                  <c:v>0.60366034507750999</c:v>
                </c:pt>
                <c:pt idx="866">
                  <c:v>0.50166368484497004</c:v>
                </c:pt>
                <c:pt idx="867">
                  <c:v>0.41738986968994002</c:v>
                </c:pt>
                <c:pt idx="868">
                  <c:v>0.50166368484497004</c:v>
                </c:pt>
                <c:pt idx="869">
                  <c:v>0.14395236968993999</c:v>
                </c:pt>
                <c:pt idx="870">
                  <c:v>0.50057888031005993</c:v>
                </c:pt>
                <c:pt idx="871">
                  <c:v>0.50094008445740001</c:v>
                </c:pt>
                <c:pt idx="872">
                  <c:v>0.46079277992249001</c:v>
                </c:pt>
                <c:pt idx="873">
                  <c:v>0.15299499034882</c:v>
                </c:pt>
                <c:pt idx="874">
                  <c:v>0.50274848937987993</c:v>
                </c:pt>
                <c:pt idx="875">
                  <c:v>0.50094008445740001</c:v>
                </c:pt>
                <c:pt idx="876">
                  <c:v>0.49768507480620999</c:v>
                </c:pt>
                <c:pt idx="877">
                  <c:v>0.50419569015502996</c:v>
                </c:pt>
                <c:pt idx="878">
                  <c:v>6.1486959457397003E-2</c:v>
                </c:pt>
                <c:pt idx="879">
                  <c:v>0.69986999034881991</c:v>
                </c:pt>
                <c:pt idx="880">
                  <c:v>0.50238728523253995</c:v>
                </c:pt>
                <c:pt idx="881">
                  <c:v>0.50383388996124001</c:v>
                </c:pt>
                <c:pt idx="882">
                  <c:v>0.49840867519379001</c:v>
                </c:pt>
                <c:pt idx="883">
                  <c:v>0.31105339527129999</c:v>
                </c:pt>
                <c:pt idx="884">
                  <c:v>0.50166368484497004</c:v>
                </c:pt>
                <c:pt idx="885">
                  <c:v>0.50130188465117997</c:v>
                </c:pt>
                <c:pt idx="886">
                  <c:v>1.5914440155028999E-2</c:v>
                </c:pt>
                <c:pt idx="887">
                  <c:v>7.2699785232544001E-2</c:v>
                </c:pt>
                <c:pt idx="888">
                  <c:v>0.50311028957366999</c:v>
                </c:pt>
                <c:pt idx="889">
                  <c:v>0.50166368484497004</c:v>
                </c:pt>
                <c:pt idx="890">
                  <c:v>0.50057888031005993</c:v>
                </c:pt>
                <c:pt idx="891">
                  <c:v>9.4401240348816001E-2</c:v>
                </c:pt>
                <c:pt idx="892">
                  <c:v>0.50094008445740001</c:v>
                </c:pt>
                <c:pt idx="893">
                  <c:v>0.50166368484497004</c:v>
                </c:pt>
                <c:pt idx="894">
                  <c:v>0.50130188465117997</c:v>
                </c:pt>
                <c:pt idx="895">
                  <c:v>0.50383388996124001</c:v>
                </c:pt>
                <c:pt idx="896">
                  <c:v>0.50166368484497004</c:v>
                </c:pt>
                <c:pt idx="897">
                  <c:v>0.50094008445740001</c:v>
                </c:pt>
                <c:pt idx="898">
                  <c:v>0.50274848937987993</c:v>
                </c:pt>
                <c:pt idx="899">
                  <c:v>0.50166368484497004</c:v>
                </c:pt>
                <c:pt idx="900">
                  <c:v>0.50383388996124001</c:v>
                </c:pt>
                <c:pt idx="901">
                  <c:v>2.8935074806213001E-2</c:v>
                </c:pt>
                <c:pt idx="902">
                  <c:v>0.50455749034882003</c:v>
                </c:pt>
                <c:pt idx="903">
                  <c:v>0.50636589527130005</c:v>
                </c:pt>
                <c:pt idx="904">
                  <c:v>0.38483798503876004</c:v>
                </c:pt>
                <c:pt idx="905">
                  <c:v>0.50166368484497004</c:v>
                </c:pt>
                <c:pt idx="906">
                  <c:v>0.50238728523253995</c:v>
                </c:pt>
                <c:pt idx="907">
                  <c:v>0.50130188465117997</c:v>
                </c:pt>
                <c:pt idx="908">
                  <c:v>0.50057888031005993</c:v>
                </c:pt>
                <c:pt idx="909">
                  <c:v>0.50166368484497004</c:v>
                </c:pt>
                <c:pt idx="910">
                  <c:v>0.50238728523253995</c:v>
                </c:pt>
                <c:pt idx="911">
                  <c:v>0.50419569015502996</c:v>
                </c:pt>
                <c:pt idx="912">
                  <c:v>0.50274848937987993</c:v>
                </c:pt>
                <c:pt idx="913">
                  <c:v>0.40943264961243003</c:v>
                </c:pt>
                <c:pt idx="914">
                  <c:v>0.50166368484497004</c:v>
                </c:pt>
                <c:pt idx="915">
                  <c:v>0.50383388996124001</c:v>
                </c:pt>
                <c:pt idx="916">
                  <c:v>0.50311028957366999</c:v>
                </c:pt>
                <c:pt idx="917">
                  <c:v>0.50274848937987993</c:v>
                </c:pt>
                <c:pt idx="918">
                  <c:v>0.50455749034882003</c:v>
                </c:pt>
                <c:pt idx="919">
                  <c:v>0.50057888031005993</c:v>
                </c:pt>
                <c:pt idx="920">
                  <c:v>0.50094008445740001</c:v>
                </c:pt>
                <c:pt idx="921">
                  <c:v>0.50130188465117997</c:v>
                </c:pt>
                <c:pt idx="922">
                  <c:v>0.61197936534882003</c:v>
                </c:pt>
                <c:pt idx="923">
                  <c:v>0.50419569015502996</c:v>
                </c:pt>
                <c:pt idx="924">
                  <c:v>0.50455749034882003</c:v>
                </c:pt>
                <c:pt idx="925">
                  <c:v>0.50238728523253995</c:v>
                </c:pt>
                <c:pt idx="926">
                  <c:v>0.50274848937987993</c:v>
                </c:pt>
                <c:pt idx="927">
                  <c:v>0.50130188465117997</c:v>
                </c:pt>
                <c:pt idx="928">
                  <c:v>0.16710042953491</c:v>
                </c:pt>
                <c:pt idx="929">
                  <c:v>0.50455749034882003</c:v>
                </c:pt>
                <c:pt idx="930">
                  <c:v>0.50130188465117997</c:v>
                </c:pt>
                <c:pt idx="931">
                  <c:v>0.44632494449615001</c:v>
                </c:pt>
                <c:pt idx="932">
                  <c:v>0.50564229488373003</c:v>
                </c:pt>
                <c:pt idx="933">
                  <c:v>0.50600409507750999</c:v>
                </c:pt>
                <c:pt idx="934">
                  <c:v>0.50383388996124001</c:v>
                </c:pt>
                <c:pt idx="935">
                  <c:v>0.50419569015502996</c:v>
                </c:pt>
                <c:pt idx="936">
                  <c:v>4.5211315155029005E-2</c:v>
                </c:pt>
                <c:pt idx="937">
                  <c:v>0.50564229488373003</c:v>
                </c:pt>
                <c:pt idx="938">
                  <c:v>0.50491869449615001</c:v>
                </c:pt>
                <c:pt idx="939">
                  <c:v>0.50564229488373003</c:v>
                </c:pt>
                <c:pt idx="940">
                  <c:v>0.62861680984497004</c:v>
                </c:pt>
                <c:pt idx="941">
                  <c:v>0.50491869449615001</c:v>
                </c:pt>
                <c:pt idx="942">
                  <c:v>0.50600409507750999</c:v>
                </c:pt>
                <c:pt idx="943">
                  <c:v>0.50419569015502996</c:v>
                </c:pt>
                <c:pt idx="944">
                  <c:v>0.50383388996124001</c:v>
                </c:pt>
                <c:pt idx="945">
                  <c:v>0.50311028957366999</c:v>
                </c:pt>
                <c:pt idx="946">
                  <c:v>0.50274848937987993</c:v>
                </c:pt>
                <c:pt idx="947">
                  <c:v>0.50130188465117997</c:v>
                </c:pt>
                <c:pt idx="948">
                  <c:v>0.50274848937987993</c:v>
                </c:pt>
                <c:pt idx="949">
                  <c:v>0.50455749034882003</c:v>
                </c:pt>
                <c:pt idx="950">
                  <c:v>0.50491869449615001</c:v>
                </c:pt>
                <c:pt idx="951">
                  <c:v>0.16131341457366999</c:v>
                </c:pt>
                <c:pt idx="952">
                  <c:v>0.50600409507750999</c:v>
                </c:pt>
                <c:pt idx="953">
                  <c:v>0.50419569015502996</c:v>
                </c:pt>
                <c:pt idx="954">
                  <c:v>0.50491869449615001</c:v>
                </c:pt>
                <c:pt idx="955">
                  <c:v>0.31105339527129999</c:v>
                </c:pt>
                <c:pt idx="956">
                  <c:v>0.50311028957366999</c:v>
                </c:pt>
                <c:pt idx="957">
                  <c:v>0.50166368484497004</c:v>
                </c:pt>
                <c:pt idx="958">
                  <c:v>0.50311028957366999</c:v>
                </c:pt>
                <c:pt idx="959">
                  <c:v>-9.4763040542603011E-2</c:v>
                </c:pt>
                <c:pt idx="960">
                  <c:v>0.50094008445740001</c:v>
                </c:pt>
                <c:pt idx="961">
                  <c:v>0.49840867519379001</c:v>
                </c:pt>
                <c:pt idx="962">
                  <c:v>-1.4106035232543999E-2</c:v>
                </c:pt>
                <c:pt idx="963">
                  <c:v>0.49768507480620999</c:v>
                </c:pt>
                <c:pt idx="964">
                  <c:v>0.49696147441864003</c:v>
                </c:pt>
                <c:pt idx="965">
                  <c:v>0.47923922538756997</c:v>
                </c:pt>
                <c:pt idx="966">
                  <c:v>0.49587666988372997</c:v>
                </c:pt>
                <c:pt idx="967">
                  <c:v>0.47417521476746</c:v>
                </c:pt>
                <c:pt idx="968">
                  <c:v>0.49768507480620999</c:v>
                </c:pt>
                <c:pt idx="969">
                  <c:v>0.49696147441864003</c:v>
                </c:pt>
                <c:pt idx="970">
                  <c:v>3.0381679534912002E-2</c:v>
                </c:pt>
                <c:pt idx="971">
                  <c:v>0.49768507480620999</c:v>
                </c:pt>
                <c:pt idx="972">
                  <c:v>0.49660027027130005</c:v>
                </c:pt>
                <c:pt idx="973">
                  <c:v>0.48900485038756997</c:v>
                </c:pt>
                <c:pt idx="974">
                  <c:v>0.498046875</c:v>
                </c:pt>
                <c:pt idx="975">
                  <c:v>0.49840867519379001</c:v>
                </c:pt>
                <c:pt idx="976">
                  <c:v>0.43004930019379001</c:v>
                </c:pt>
                <c:pt idx="977">
                  <c:v>0.49840867519379001</c:v>
                </c:pt>
                <c:pt idx="978">
                  <c:v>0.50057888031005993</c:v>
                </c:pt>
                <c:pt idx="979">
                  <c:v>0.50745069980620994</c:v>
                </c:pt>
                <c:pt idx="980">
                  <c:v>1.4970338344573999</c:v>
                </c:pt>
                <c:pt idx="981">
                  <c:v>0.50455749034882003</c:v>
                </c:pt>
                <c:pt idx="982">
                  <c:v>0.50274848937987993</c:v>
                </c:pt>
                <c:pt idx="983">
                  <c:v>0.46983480453491</c:v>
                </c:pt>
                <c:pt idx="984">
                  <c:v>0.50491869449615001</c:v>
                </c:pt>
                <c:pt idx="985">
                  <c:v>0.50600409507750999</c:v>
                </c:pt>
                <c:pt idx="986">
                  <c:v>0.6640625</c:v>
                </c:pt>
                <c:pt idx="987">
                  <c:v>0.50419569015502996</c:v>
                </c:pt>
                <c:pt idx="988">
                  <c:v>0.50600409507750999</c:v>
                </c:pt>
                <c:pt idx="989">
                  <c:v>0.50708889961242998</c:v>
                </c:pt>
                <c:pt idx="990">
                  <c:v>0.50745069980620994</c:v>
                </c:pt>
                <c:pt idx="991">
                  <c:v>0.50925910472869995</c:v>
                </c:pt>
                <c:pt idx="992">
                  <c:v>0.50564229488373003</c:v>
                </c:pt>
                <c:pt idx="993">
                  <c:v>0.48647284507750999</c:v>
                </c:pt>
                <c:pt idx="994">
                  <c:v>0.50708889961242998</c:v>
                </c:pt>
                <c:pt idx="995">
                  <c:v>0.50636589527130005</c:v>
                </c:pt>
                <c:pt idx="996">
                  <c:v>0.21556735038757002</c:v>
                </c:pt>
                <c:pt idx="997">
                  <c:v>0.50600409507750999</c:v>
                </c:pt>
                <c:pt idx="998">
                  <c:v>0.50491869449615001</c:v>
                </c:pt>
                <c:pt idx="999">
                  <c:v>0.50600409507750999</c:v>
                </c:pt>
                <c:pt idx="1000">
                  <c:v>0.50455749034882003</c:v>
                </c:pt>
                <c:pt idx="1001">
                  <c:v>0.478515625</c:v>
                </c:pt>
                <c:pt idx="1002">
                  <c:v>0.50636589527130005</c:v>
                </c:pt>
                <c:pt idx="1003">
                  <c:v>0.50708889961242998</c:v>
                </c:pt>
                <c:pt idx="1004">
                  <c:v>0.50600409507750999</c:v>
                </c:pt>
                <c:pt idx="1005">
                  <c:v>0.50419569015502996</c:v>
                </c:pt>
                <c:pt idx="1006">
                  <c:v>0.50600409507750999</c:v>
                </c:pt>
                <c:pt idx="1007">
                  <c:v>0.50745069980620994</c:v>
                </c:pt>
                <c:pt idx="1008">
                  <c:v>0.50491869449615001</c:v>
                </c:pt>
                <c:pt idx="1009">
                  <c:v>0.64453125</c:v>
                </c:pt>
                <c:pt idx="1010">
                  <c:v>0.50745069980620994</c:v>
                </c:pt>
                <c:pt idx="1011">
                  <c:v>0.50600409507750999</c:v>
                </c:pt>
                <c:pt idx="1012">
                  <c:v>0.50636589527130005</c:v>
                </c:pt>
                <c:pt idx="1013">
                  <c:v>0.50745069980620994</c:v>
                </c:pt>
                <c:pt idx="1014">
                  <c:v>0.50889730453491</c:v>
                </c:pt>
                <c:pt idx="1015">
                  <c:v>0.50925910472869995</c:v>
                </c:pt>
                <c:pt idx="1016">
                  <c:v>0.50853610038757002</c:v>
                </c:pt>
                <c:pt idx="1017">
                  <c:v>0.50745069980620994</c:v>
                </c:pt>
                <c:pt idx="1018">
                  <c:v>0.74905931949615012</c:v>
                </c:pt>
                <c:pt idx="1019">
                  <c:v>0.50853610038757002</c:v>
                </c:pt>
                <c:pt idx="1020">
                  <c:v>0.50889730453491</c:v>
                </c:pt>
                <c:pt idx="1021">
                  <c:v>0.50962090492249001</c:v>
                </c:pt>
                <c:pt idx="1022">
                  <c:v>6.799757480621299E-2</c:v>
                </c:pt>
                <c:pt idx="1023">
                  <c:v>0.50925910472869995</c:v>
                </c:pt>
                <c:pt idx="1024">
                  <c:v>0.50745069980620994</c:v>
                </c:pt>
                <c:pt idx="1025">
                  <c:v>0.50925910472869995</c:v>
                </c:pt>
                <c:pt idx="1026">
                  <c:v>0.73893249034881991</c:v>
                </c:pt>
                <c:pt idx="1027">
                  <c:v>0.50745069980620994</c:v>
                </c:pt>
                <c:pt idx="1028">
                  <c:v>0.5078125</c:v>
                </c:pt>
                <c:pt idx="1029">
                  <c:v>0.50491869449615001</c:v>
                </c:pt>
                <c:pt idx="1030">
                  <c:v>9.8741054534911998E-2</c:v>
                </c:pt>
                <c:pt idx="1031">
                  <c:v>0.50853610038757002</c:v>
                </c:pt>
                <c:pt idx="1032">
                  <c:v>0.5078125</c:v>
                </c:pt>
                <c:pt idx="1033">
                  <c:v>0.50564229488373003</c:v>
                </c:pt>
                <c:pt idx="1034">
                  <c:v>0.50491869449615001</c:v>
                </c:pt>
                <c:pt idx="1035">
                  <c:v>0.50383388996124001</c:v>
                </c:pt>
                <c:pt idx="1036">
                  <c:v>0.29803216457366999</c:v>
                </c:pt>
                <c:pt idx="1037">
                  <c:v>0.50564229488373003</c:v>
                </c:pt>
                <c:pt idx="1038">
                  <c:v>0.50455749034882003</c:v>
                </c:pt>
                <c:pt idx="1039">
                  <c:v>0.50600409507750999</c:v>
                </c:pt>
                <c:pt idx="1040">
                  <c:v>0.39388000965117997</c:v>
                </c:pt>
                <c:pt idx="1041">
                  <c:v>0.50853610038757002</c:v>
                </c:pt>
                <c:pt idx="1042">
                  <c:v>0.50708889961242998</c:v>
                </c:pt>
                <c:pt idx="1043">
                  <c:v>0.7208478450775101</c:v>
                </c:pt>
                <c:pt idx="1044">
                  <c:v>1.1574029922485001E-2</c:v>
                </c:pt>
                <c:pt idx="1045">
                  <c:v>0.50708889961242998</c:v>
                </c:pt>
                <c:pt idx="1046">
                  <c:v>0.50636589527130005</c:v>
                </c:pt>
                <c:pt idx="1047">
                  <c:v>0.50564229488373003</c:v>
                </c:pt>
                <c:pt idx="1048">
                  <c:v>0.50600409507750999</c:v>
                </c:pt>
                <c:pt idx="1049">
                  <c:v>0.52915215492249001</c:v>
                </c:pt>
                <c:pt idx="1050">
                  <c:v>0.50636589527130005</c:v>
                </c:pt>
                <c:pt idx="1051">
                  <c:v>0.41160285472869995</c:v>
                </c:pt>
                <c:pt idx="1052">
                  <c:v>0.50853610038757002</c:v>
                </c:pt>
                <c:pt idx="1053">
                  <c:v>0.50745069980620994</c:v>
                </c:pt>
                <c:pt idx="1054">
                  <c:v>0.5078125</c:v>
                </c:pt>
                <c:pt idx="1055">
                  <c:v>0.20761013031006001</c:v>
                </c:pt>
                <c:pt idx="1056">
                  <c:v>0.5078125</c:v>
                </c:pt>
                <c:pt idx="1057">
                  <c:v>0.50564229488373003</c:v>
                </c:pt>
                <c:pt idx="1058">
                  <c:v>0.50636589527130005</c:v>
                </c:pt>
                <c:pt idx="1059">
                  <c:v>0.50708889961242998</c:v>
                </c:pt>
                <c:pt idx="1060">
                  <c:v>0.51359951496124001</c:v>
                </c:pt>
                <c:pt idx="1061">
                  <c:v>0.50600409507750999</c:v>
                </c:pt>
                <c:pt idx="1062">
                  <c:v>0.50636589527130005</c:v>
                </c:pt>
                <c:pt idx="1063">
                  <c:v>0.53855597972869995</c:v>
                </c:pt>
                <c:pt idx="1064">
                  <c:v>0.50853610038757002</c:v>
                </c:pt>
                <c:pt idx="1065">
                  <c:v>0.50745069980620994</c:v>
                </c:pt>
                <c:pt idx="1066">
                  <c:v>0.50564229488373003</c:v>
                </c:pt>
                <c:pt idx="1067">
                  <c:v>0.88433146476745994</c:v>
                </c:pt>
                <c:pt idx="1068">
                  <c:v>0.50600409507750999</c:v>
                </c:pt>
                <c:pt idx="1069">
                  <c:v>0.60257494449615001</c:v>
                </c:pt>
                <c:pt idx="1070">
                  <c:v>0.5078125</c:v>
                </c:pt>
                <c:pt idx="1071">
                  <c:v>0.50853610038757002</c:v>
                </c:pt>
                <c:pt idx="1072">
                  <c:v>0.58304369449615001</c:v>
                </c:pt>
                <c:pt idx="1073">
                  <c:v>0.5078125</c:v>
                </c:pt>
                <c:pt idx="1074">
                  <c:v>0.50745069980620994</c:v>
                </c:pt>
                <c:pt idx="1075">
                  <c:v>0.50636589527130005</c:v>
                </c:pt>
                <c:pt idx="1076">
                  <c:v>0.50745069980620994</c:v>
                </c:pt>
                <c:pt idx="1077">
                  <c:v>0.5078125</c:v>
                </c:pt>
                <c:pt idx="1078">
                  <c:v>0.19241869449615001</c:v>
                </c:pt>
                <c:pt idx="1079">
                  <c:v>0.50962090492249001</c:v>
                </c:pt>
                <c:pt idx="1080">
                  <c:v>0.5078125</c:v>
                </c:pt>
                <c:pt idx="1081">
                  <c:v>0.50745069980620994</c:v>
                </c:pt>
                <c:pt idx="1082">
                  <c:v>0.5078125</c:v>
                </c:pt>
                <c:pt idx="1083">
                  <c:v>0.50745069980620994</c:v>
                </c:pt>
                <c:pt idx="1084">
                  <c:v>0.53313076496124001</c:v>
                </c:pt>
                <c:pt idx="1085">
                  <c:v>0.5078125</c:v>
                </c:pt>
                <c:pt idx="1086">
                  <c:v>0.50708889961242998</c:v>
                </c:pt>
                <c:pt idx="1087">
                  <c:v>3.6168098449706997E-3</c:v>
                </c:pt>
                <c:pt idx="1088">
                  <c:v>0.50708889961242998</c:v>
                </c:pt>
                <c:pt idx="1089">
                  <c:v>0.50419569015502996</c:v>
                </c:pt>
                <c:pt idx="1090">
                  <c:v>0.12767672538756999</c:v>
                </c:pt>
                <c:pt idx="1091">
                  <c:v>0.50708889961242998</c:v>
                </c:pt>
                <c:pt idx="1092">
                  <c:v>0.50600409507750999</c:v>
                </c:pt>
                <c:pt idx="1093">
                  <c:v>0.50636589527130005</c:v>
                </c:pt>
                <c:pt idx="1094">
                  <c:v>0.50853610038757002</c:v>
                </c:pt>
                <c:pt idx="1095">
                  <c:v>0.5078125</c:v>
                </c:pt>
                <c:pt idx="1096">
                  <c:v>0.22280097007750999</c:v>
                </c:pt>
                <c:pt idx="1097">
                  <c:v>0.5078125</c:v>
                </c:pt>
                <c:pt idx="1098">
                  <c:v>0.50455749034882003</c:v>
                </c:pt>
                <c:pt idx="1099">
                  <c:v>0.52770555019379006</c:v>
                </c:pt>
                <c:pt idx="1100">
                  <c:v>0.5078125</c:v>
                </c:pt>
                <c:pt idx="1101">
                  <c:v>0.69986999034881991</c:v>
                </c:pt>
                <c:pt idx="1102">
                  <c:v>0.50745069980620994</c:v>
                </c:pt>
                <c:pt idx="1103">
                  <c:v>0.5078125</c:v>
                </c:pt>
                <c:pt idx="1104">
                  <c:v>0.50889730453491</c:v>
                </c:pt>
                <c:pt idx="1105">
                  <c:v>0.63729763031005993</c:v>
                </c:pt>
                <c:pt idx="1106">
                  <c:v>0.50853610038757002</c:v>
                </c:pt>
                <c:pt idx="1107">
                  <c:v>0.50057888031005993</c:v>
                </c:pt>
                <c:pt idx="1108">
                  <c:v>0.50889730453491</c:v>
                </c:pt>
                <c:pt idx="1109">
                  <c:v>0.50708889961242998</c:v>
                </c:pt>
                <c:pt idx="1110">
                  <c:v>0.52625834941864003</c:v>
                </c:pt>
                <c:pt idx="1111">
                  <c:v>0.50745069980620994</c:v>
                </c:pt>
                <c:pt idx="1112">
                  <c:v>0.50853610038757002</c:v>
                </c:pt>
                <c:pt idx="1113">
                  <c:v>0.33239305019379001</c:v>
                </c:pt>
                <c:pt idx="1114">
                  <c:v>0.50889730453491</c:v>
                </c:pt>
                <c:pt idx="1115">
                  <c:v>0.50853610038757002</c:v>
                </c:pt>
                <c:pt idx="1116">
                  <c:v>0.61776638031005993</c:v>
                </c:pt>
                <c:pt idx="1117">
                  <c:v>0.50094008445740001</c:v>
                </c:pt>
                <c:pt idx="1118">
                  <c:v>0.54361999034882003</c:v>
                </c:pt>
                <c:pt idx="1119">
                  <c:v>0.50274848937987993</c:v>
                </c:pt>
                <c:pt idx="1120">
                  <c:v>0.50130188465117997</c:v>
                </c:pt>
                <c:pt idx="1121">
                  <c:v>0.50491869449615001</c:v>
                </c:pt>
                <c:pt idx="1122">
                  <c:v>0.50238728523253995</c:v>
                </c:pt>
                <c:pt idx="1123">
                  <c:v>0.32443583011627003</c:v>
                </c:pt>
                <c:pt idx="1124">
                  <c:v>0.5078125</c:v>
                </c:pt>
                <c:pt idx="1125">
                  <c:v>0.50636589527130005</c:v>
                </c:pt>
                <c:pt idx="1126">
                  <c:v>0.50708889961242998</c:v>
                </c:pt>
                <c:pt idx="1127">
                  <c:v>0.50130188465117997</c:v>
                </c:pt>
                <c:pt idx="1128">
                  <c:v>0.7110822200775101</c:v>
                </c:pt>
                <c:pt idx="1129">
                  <c:v>0.50419569015502996</c:v>
                </c:pt>
                <c:pt idx="1130">
                  <c:v>0.50311028957366999</c:v>
                </c:pt>
                <c:pt idx="1131">
                  <c:v>0.50238728523253995</c:v>
                </c:pt>
                <c:pt idx="1132">
                  <c:v>0.50130188465117997</c:v>
                </c:pt>
                <c:pt idx="1133">
                  <c:v>0.50166368484497004</c:v>
                </c:pt>
                <c:pt idx="1134">
                  <c:v>0.50057888031005993</c:v>
                </c:pt>
                <c:pt idx="1135">
                  <c:v>0.61270236968994007</c:v>
                </c:pt>
                <c:pt idx="1136">
                  <c:v>0.50274848937987993</c:v>
                </c:pt>
                <c:pt idx="1137">
                  <c:v>0.50383388996124001</c:v>
                </c:pt>
                <c:pt idx="1138">
                  <c:v>0.50166368484497004</c:v>
                </c:pt>
                <c:pt idx="1139">
                  <c:v>0.50745069980620994</c:v>
                </c:pt>
                <c:pt idx="1140">
                  <c:v>0.54361999034882003</c:v>
                </c:pt>
                <c:pt idx="1141">
                  <c:v>0.50274848937987993</c:v>
                </c:pt>
                <c:pt idx="1142">
                  <c:v>0.6463396549224899</c:v>
                </c:pt>
                <c:pt idx="1143">
                  <c:v>0.5078125</c:v>
                </c:pt>
                <c:pt idx="1144">
                  <c:v>0.50636589527130005</c:v>
                </c:pt>
                <c:pt idx="1145">
                  <c:v>0.50166368484497004</c:v>
                </c:pt>
                <c:pt idx="1146">
                  <c:v>0.50491869449615001</c:v>
                </c:pt>
                <c:pt idx="1147">
                  <c:v>0.50636589527130005</c:v>
                </c:pt>
                <c:pt idx="1148">
                  <c:v>0.50600409507750999</c:v>
                </c:pt>
                <c:pt idx="1149">
                  <c:v>0.50708889961242998</c:v>
                </c:pt>
                <c:pt idx="1150">
                  <c:v>0.50745069980620994</c:v>
                </c:pt>
                <c:pt idx="1151">
                  <c:v>0.50311028957366999</c:v>
                </c:pt>
                <c:pt idx="1152">
                  <c:v>0.50853610038757002</c:v>
                </c:pt>
                <c:pt idx="1153">
                  <c:v>0.43511271476746</c:v>
                </c:pt>
                <c:pt idx="1154">
                  <c:v>0.50925910472869995</c:v>
                </c:pt>
                <c:pt idx="1155">
                  <c:v>0.50636589527130005</c:v>
                </c:pt>
                <c:pt idx="1156">
                  <c:v>0.52625834941864003</c:v>
                </c:pt>
                <c:pt idx="1157">
                  <c:v>0.50491869449615001</c:v>
                </c:pt>
                <c:pt idx="1158">
                  <c:v>0.47779202461243003</c:v>
                </c:pt>
                <c:pt idx="1159">
                  <c:v>0.50491869449615001</c:v>
                </c:pt>
                <c:pt idx="1160">
                  <c:v>0.50419569015502996</c:v>
                </c:pt>
                <c:pt idx="1161">
                  <c:v>0.50274848937987993</c:v>
                </c:pt>
                <c:pt idx="1162">
                  <c:v>0.7342302799224899</c:v>
                </c:pt>
                <c:pt idx="1163">
                  <c:v>0.50274848937987993</c:v>
                </c:pt>
                <c:pt idx="1164">
                  <c:v>0.50311028957366999</c:v>
                </c:pt>
                <c:pt idx="1165">
                  <c:v>-8.4635019302368011E-2</c:v>
                </c:pt>
                <c:pt idx="1166">
                  <c:v>0.50419569015502996</c:v>
                </c:pt>
                <c:pt idx="1167">
                  <c:v>0.50383388996124001</c:v>
                </c:pt>
                <c:pt idx="1168">
                  <c:v>0.33564805984497004</c:v>
                </c:pt>
                <c:pt idx="1169">
                  <c:v>0.50600409507750999</c:v>
                </c:pt>
                <c:pt idx="1170">
                  <c:v>0.36747694015502996</c:v>
                </c:pt>
                <c:pt idx="1171">
                  <c:v>0.50383388996124001</c:v>
                </c:pt>
                <c:pt idx="1172">
                  <c:v>0.49913167953491</c:v>
                </c:pt>
                <c:pt idx="1173">
                  <c:v>0.50419569015502996</c:v>
                </c:pt>
                <c:pt idx="1174">
                  <c:v>0.50455749034882003</c:v>
                </c:pt>
                <c:pt idx="1175">
                  <c:v>0.50491869449615001</c:v>
                </c:pt>
                <c:pt idx="1176">
                  <c:v>0.50419569015502996</c:v>
                </c:pt>
                <c:pt idx="1177">
                  <c:v>0.49587666988372997</c:v>
                </c:pt>
                <c:pt idx="1178">
                  <c:v>0.5078125</c:v>
                </c:pt>
                <c:pt idx="1179">
                  <c:v>0.50383388996124001</c:v>
                </c:pt>
                <c:pt idx="1180">
                  <c:v>0.12586772441864</c:v>
                </c:pt>
                <c:pt idx="1181">
                  <c:v>0.50311028957366999</c:v>
                </c:pt>
                <c:pt idx="1182">
                  <c:v>0.50166368484497004</c:v>
                </c:pt>
                <c:pt idx="1183">
                  <c:v>0.50238728523253995</c:v>
                </c:pt>
                <c:pt idx="1184">
                  <c:v>0.37688076496123996</c:v>
                </c:pt>
                <c:pt idx="1185">
                  <c:v>0.50962090492249001</c:v>
                </c:pt>
                <c:pt idx="1186">
                  <c:v>0.50745069980620994</c:v>
                </c:pt>
                <c:pt idx="1187">
                  <c:v>0.50925910472869995</c:v>
                </c:pt>
                <c:pt idx="1188">
                  <c:v>0.51034450531005993</c:v>
                </c:pt>
                <c:pt idx="1189">
                  <c:v>0.10814547538756999</c:v>
                </c:pt>
                <c:pt idx="1190">
                  <c:v>0.50925910472869995</c:v>
                </c:pt>
                <c:pt idx="1191">
                  <c:v>0.50238728523253995</c:v>
                </c:pt>
                <c:pt idx="1192">
                  <c:v>0.27850091457366999</c:v>
                </c:pt>
                <c:pt idx="1193">
                  <c:v>0.50853610038757002</c:v>
                </c:pt>
                <c:pt idx="1194">
                  <c:v>0.50636589527130005</c:v>
                </c:pt>
                <c:pt idx="1195">
                  <c:v>0.50238728523253995</c:v>
                </c:pt>
                <c:pt idx="1196">
                  <c:v>0.50889730453491</c:v>
                </c:pt>
                <c:pt idx="1197">
                  <c:v>0.90205430984497004</c:v>
                </c:pt>
                <c:pt idx="1198">
                  <c:v>0.50745069980620994</c:v>
                </c:pt>
                <c:pt idx="1199">
                  <c:v>0.35192430019379001</c:v>
                </c:pt>
                <c:pt idx="1200">
                  <c:v>0.5078125</c:v>
                </c:pt>
                <c:pt idx="1201">
                  <c:v>0.40690124034882003</c:v>
                </c:pt>
                <c:pt idx="1202">
                  <c:v>0.50889730453491</c:v>
                </c:pt>
                <c:pt idx="1203">
                  <c:v>0.63187181949615012</c:v>
                </c:pt>
                <c:pt idx="1204">
                  <c:v>0.50853610038757002</c:v>
                </c:pt>
                <c:pt idx="1205">
                  <c:v>0.50311028957366999</c:v>
                </c:pt>
                <c:pt idx="1206">
                  <c:v>0.50419569015502996</c:v>
                </c:pt>
                <c:pt idx="1207">
                  <c:v>0.50238728523253995</c:v>
                </c:pt>
                <c:pt idx="1208">
                  <c:v>0.29767036437987998</c:v>
                </c:pt>
                <c:pt idx="1209">
                  <c:v>0.50383388996124001</c:v>
                </c:pt>
                <c:pt idx="1210">
                  <c:v>0.50274848937987993</c:v>
                </c:pt>
                <c:pt idx="1211">
                  <c:v>0.50057888031005993</c:v>
                </c:pt>
                <c:pt idx="1212">
                  <c:v>0.50383388996124001</c:v>
                </c:pt>
                <c:pt idx="1213">
                  <c:v>0.53891777992249001</c:v>
                </c:pt>
                <c:pt idx="1214">
                  <c:v>0.50455749034882003</c:v>
                </c:pt>
                <c:pt idx="1215">
                  <c:v>0.50274848937987993</c:v>
                </c:pt>
                <c:pt idx="1216">
                  <c:v>0.13925075531006001</c:v>
                </c:pt>
                <c:pt idx="1217">
                  <c:v>0.50311028957366999</c:v>
                </c:pt>
                <c:pt idx="1218">
                  <c:v>0.35300910472869995</c:v>
                </c:pt>
                <c:pt idx="1219">
                  <c:v>0.50636589527130005</c:v>
                </c:pt>
                <c:pt idx="1220">
                  <c:v>0.39026319980620999</c:v>
                </c:pt>
                <c:pt idx="1221">
                  <c:v>0.50274848937987993</c:v>
                </c:pt>
                <c:pt idx="1222">
                  <c:v>0.42064547538756997</c:v>
                </c:pt>
                <c:pt idx="1223">
                  <c:v>0.50166368484497004</c:v>
                </c:pt>
                <c:pt idx="1224">
                  <c:v>0.93496799468994007</c:v>
                </c:pt>
                <c:pt idx="1225">
                  <c:v>0.50419569015502996</c:v>
                </c:pt>
                <c:pt idx="1226">
                  <c:v>0.50383388996124001</c:v>
                </c:pt>
                <c:pt idx="1227">
                  <c:v>0.50311028957366999</c:v>
                </c:pt>
                <c:pt idx="1228">
                  <c:v>0.50238728523253995</c:v>
                </c:pt>
                <c:pt idx="1229">
                  <c:v>0.50130188465117997</c:v>
                </c:pt>
                <c:pt idx="1230">
                  <c:v>0.50745069980620994</c:v>
                </c:pt>
                <c:pt idx="1231">
                  <c:v>0.50455749034882003</c:v>
                </c:pt>
                <c:pt idx="1232">
                  <c:v>0.49045145511627003</c:v>
                </c:pt>
                <c:pt idx="1233">
                  <c:v>0.50600409507750999</c:v>
                </c:pt>
                <c:pt idx="1234">
                  <c:v>0.50564229488373003</c:v>
                </c:pt>
                <c:pt idx="1235">
                  <c:v>0.50962090492249001</c:v>
                </c:pt>
                <c:pt idx="1236">
                  <c:v>0.51106750965117997</c:v>
                </c:pt>
                <c:pt idx="1237">
                  <c:v>0.50962090492249001</c:v>
                </c:pt>
                <c:pt idx="1238">
                  <c:v>0.66297709941864003</c:v>
                </c:pt>
                <c:pt idx="1239">
                  <c:v>0.50311028957366999</c:v>
                </c:pt>
                <c:pt idx="1240">
                  <c:v>0.50238728523253995</c:v>
                </c:pt>
                <c:pt idx="1241">
                  <c:v>0.51793992519379006</c:v>
                </c:pt>
                <c:pt idx="1242">
                  <c:v>0.50238728523253995</c:v>
                </c:pt>
                <c:pt idx="1243">
                  <c:v>0.50455749034882003</c:v>
                </c:pt>
                <c:pt idx="1244">
                  <c:v>0.58304369449615001</c:v>
                </c:pt>
                <c:pt idx="1245">
                  <c:v>0.50491869449615001</c:v>
                </c:pt>
                <c:pt idx="1246">
                  <c:v>0.50636589527130005</c:v>
                </c:pt>
                <c:pt idx="1247">
                  <c:v>0.50600409507750999</c:v>
                </c:pt>
                <c:pt idx="1248">
                  <c:v>0.50491869449615001</c:v>
                </c:pt>
                <c:pt idx="1249">
                  <c:v>0.12297451496124001</c:v>
                </c:pt>
                <c:pt idx="1250">
                  <c:v>0.50491869449615001</c:v>
                </c:pt>
                <c:pt idx="1251">
                  <c:v>0.50636589527130005</c:v>
                </c:pt>
                <c:pt idx="1252">
                  <c:v>0.50708889961242998</c:v>
                </c:pt>
                <c:pt idx="1253">
                  <c:v>0.50491869449615001</c:v>
                </c:pt>
                <c:pt idx="1254">
                  <c:v>0.50419569015502996</c:v>
                </c:pt>
                <c:pt idx="1255">
                  <c:v>0.50491869449615001</c:v>
                </c:pt>
                <c:pt idx="1256">
                  <c:v>0.50853610038757002</c:v>
                </c:pt>
                <c:pt idx="1257">
                  <c:v>0.83043992519378995</c:v>
                </c:pt>
                <c:pt idx="1258">
                  <c:v>0.50311028957366999</c:v>
                </c:pt>
                <c:pt idx="1259">
                  <c:v>0.50419569015502996</c:v>
                </c:pt>
                <c:pt idx="1260">
                  <c:v>0.50274848937987993</c:v>
                </c:pt>
                <c:pt idx="1261">
                  <c:v>0.50491869449615001</c:v>
                </c:pt>
                <c:pt idx="1262">
                  <c:v>0.50455749034882003</c:v>
                </c:pt>
                <c:pt idx="1263">
                  <c:v>0.50419569015502996</c:v>
                </c:pt>
                <c:pt idx="1264">
                  <c:v>0.50600409507750999</c:v>
                </c:pt>
                <c:pt idx="1265">
                  <c:v>0.28103291988373003</c:v>
                </c:pt>
                <c:pt idx="1266">
                  <c:v>0.50057888031005993</c:v>
                </c:pt>
                <c:pt idx="1267">
                  <c:v>0.50238728523253995</c:v>
                </c:pt>
                <c:pt idx="1268">
                  <c:v>0.50166368484497004</c:v>
                </c:pt>
                <c:pt idx="1269">
                  <c:v>0.34324347972869995</c:v>
                </c:pt>
                <c:pt idx="1270">
                  <c:v>0.5078125</c:v>
                </c:pt>
                <c:pt idx="1271">
                  <c:v>0.50455749034882003</c:v>
                </c:pt>
                <c:pt idx="1272">
                  <c:v>7.3060989379883007E-2</c:v>
                </c:pt>
                <c:pt idx="1273">
                  <c:v>0.50094008445740001</c:v>
                </c:pt>
                <c:pt idx="1274">
                  <c:v>0.50311028957366999</c:v>
                </c:pt>
                <c:pt idx="1275">
                  <c:v>0.50166368484497004</c:v>
                </c:pt>
                <c:pt idx="1276">
                  <c:v>0.37543416023254</c:v>
                </c:pt>
                <c:pt idx="1277">
                  <c:v>0.50564229488373003</c:v>
                </c:pt>
                <c:pt idx="1278">
                  <c:v>0.50491869449615001</c:v>
                </c:pt>
                <c:pt idx="1279">
                  <c:v>0.50925910472869995</c:v>
                </c:pt>
                <c:pt idx="1280">
                  <c:v>0.50600409507750999</c:v>
                </c:pt>
                <c:pt idx="1281">
                  <c:v>0.83658874034881991</c:v>
                </c:pt>
                <c:pt idx="1282">
                  <c:v>0.50745069980620994</c:v>
                </c:pt>
                <c:pt idx="1283">
                  <c:v>0.50636589527130005</c:v>
                </c:pt>
                <c:pt idx="1284">
                  <c:v>0.20905673503875999</c:v>
                </c:pt>
                <c:pt idx="1285">
                  <c:v>0.50600409507750999</c:v>
                </c:pt>
                <c:pt idx="1286">
                  <c:v>0.50708889961242998</c:v>
                </c:pt>
                <c:pt idx="1287">
                  <c:v>0.50745069980620994</c:v>
                </c:pt>
                <c:pt idx="1288">
                  <c:v>0.50274848937987993</c:v>
                </c:pt>
                <c:pt idx="1289">
                  <c:v>0.54506659507750999</c:v>
                </c:pt>
                <c:pt idx="1290">
                  <c:v>0.50166368484497004</c:v>
                </c:pt>
                <c:pt idx="1291">
                  <c:v>0.50057888031005993</c:v>
                </c:pt>
                <c:pt idx="1292">
                  <c:v>0.50166368484497004</c:v>
                </c:pt>
                <c:pt idx="1293">
                  <c:v>0.49985527992249001</c:v>
                </c:pt>
                <c:pt idx="1294">
                  <c:v>0.50600409507750999</c:v>
                </c:pt>
                <c:pt idx="1295">
                  <c:v>0.50708889961242998</c:v>
                </c:pt>
                <c:pt idx="1296">
                  <c:v>0.50491869449615001</c:v>
                </c:pt>
                <c:pt idx="1297">
                  <c:v>0.43438911437987998</c:v>
                </c:pt>
                <c:pt idx="1298">
                  <c:v>0.50600409507750999</c:v>
                </c:pt>
                <c:pt idx="1299">
                  <c:v>0.49660027027130005</c:v>
                </c:pt>
                <c:pt idx="1300">
                  <c:v>0.50745069980620994</c:v>
                </c:pt>
                <c:pt idx="1301">
                  <c:v>0.50274848937987993</c:v>
                </c:pt>
                <c:pt idx="1302">
                  <c:v>0.50455749034882003</c:v>
                </c:pt>
                <c:pt idx="1303">
                  <c:v>0.50600409507750999</c:v>
                </c:pt>
                <c:pt idx="1304">
                  <c:v>0.50455749034882003</c:v>
                </c:pt>
                <c:pt idx="1305">
                  <c:v>0.50419569015502996</c:v>
                </c:pt>
                <c:pt idx="1306">
                  <c:v>0.50238728523253995</c:v>
                </c:pt>
                <c:pt idx="1307">
                  <c:v>0.50455749034882003</c:v>
                </c:pt>
                <c:pt idx="1308">
                  <c:v>0.40870964527130005</c:v>
                </c:pt>
                <c:pt idx="1309">
                  <c:v>0.50238728523253995</c:v>
                </c:pt>
                <c:pt idx="1310">
                  <c:v>0.50166368484497004</c:v>
                </c:pt>
                <c:pt idx="1311">
                  <c:v>0.67129611968994007</c:v>
                </c:pt>
                <c:pt idx="1312">
                  <c:v>0.50274848937987993</c:v>
                </c:pt>
                <c:pt idx="1313">
                  <c:v>0.50094008445740001</c:v>
                </c:pt>
                <c:pt idx="1314">
                  <c:v>0.49985527992249001</c:v>
                </c:pt>
                <c:pt idx="1315">
                  <c:v>0.50094008445740001</c:v>
                </c:pt>
                <c:pt idx="1316">
                  <c:v>0.49985527992249001</c:v>
                </c:pt>
                <c:pt idx="1317">
                  <c:v>0.65357327461242998</c:v>
                </c:pt>
                <c:pt idx="1318">
                  <c:v>0.50130188465117997</c:v>
                </c:pt>
                <c:pt idx="1319">
                  <c:v>0.49985527992249001</c:v>
                </c:pt>
                <c:pt idx="1320">
                  <c:v>0.50274848937987993</c:v>
                </c:pt>
                <c:pt idx="1321">
                  <c:v>0.50166368484497004</c:v>
                </c:pt>
                <c:pt idx="1322">
                  <c:v>0.50419569015502996</c:v>
                </c:pt>
                <c:pt idx="1323">
                  <c:v>0.49985527992249001</c:v>
                </c:pt>
                <c:pt idx="1324">
                  <c:v>0.50166368484497004</c:v>
                </c:pt>
                <c:pt idx="1325">
                  <c:v>0.50130188465117997</c:v>
                </c:pt>
                <c:pt idx="1326">
                  <c:v>0.50853610038757002</c:v>
                </c:pt>
                <c:pt idx="1327">
                  <c:v>0.50166368484497004</c:v>
                </c:pt>
                <c:pt idx="1328">
                  <c:v>0.50238728523253995</c:v>
                </c:pt>
                <c:pt idx="1329">
                  <c:v>0.52300333976746005</c:v>
                </c:pt>
                <c:pt idx="1330">
                  <c:v>0.50311028957366999</c:v>
                </c:pt>
                <c:pt idx="1331">
                  <c:v>0.50130188465117997</c:v>
                </c:pt>
                <c:pt idx="1332">
                  <c:v>0.31177639961242998</c:v>
                </c:pt>
                <c:pt idx="1333">
                  <c:v>0.50419569015502996</c:v>
                </c:pt>
                <c:pt idx="1334">
                  <c:v>0.50094008445740001</c:v>
                </c:pt>
                <c:pt idx="1335">
                  <c:v>0.50130188465117997</c:v>
                </c:pt>
                <c:pt idx="1336">
                  <c:v>0.49334466457366999</c:v>
                </c:pt>
                <c:pt idx="1337">
                  <c:v>0.50166368484497004</c:v>
                </c:pt>
                <c:pt idx="1338">
                  <c:v>0.44777214527130005</c:v>
                </c:pt>
                <c:pt idx="1339">
                  <c:v>0.50311028957366999</c:v>
                </c:pt>
                <c:pt idx="1340">
                  <c:v>0.45572936534882003</c:v>
                </c:pt>
                <c:pt idx="1341">
                  <c:v>0.595703125</c:v>
                </c:pt>
                <c:pt idx="1342">
                  <c:v>0.50166368484497004</c:v>
                </c:pt>
                <c:pt idx="1343">
                  <c:v>0.49949347972869995</c:v>
                </c:pt>
                <c:pt idx="1344">
                  <c:v>0.498046875</c:v>
                </c:pt>
                <c:pt idx="1345">
                  <c:v>0.56315124034882003</c:v>
                </c:pt>
                <c:pt idx="1346">
                  <c:v>0.50166368484497004</c:v>
                </c:pt>
                <c:pt idx="1347">
                  <c:v>0.50057888031005993</c:v>
                </c:pt>
                <c:pt idx="1348">
                  <c:v>0.49840867519379001</c:v>
                </c:pt>
                <c:pt idx="1349">
                  <c:v>0.49985527992249001</c:v>
                </c:pt>
                <c:pt idx="1350">
                  <c:v>0.49913167953491</c:v>
                </c:pt>
                <c:pt idx="1351">
                  <c:v>0.50383388996124001</c:v>
                </c:pt>
                <c:pt idx="1352">
                  <c:v>0.50455749034882003</c:v>
                </c:pt>
                <c:pt idx="1353">
                  <c:v>0.50311028957366999</c:v>
                </c:pt>
                <c:pt idx="1354">
                  <c:v>0.50166368484497004</c:v>
                </c:pt>
                <c:pt idx="1355">
                  <c:v>0.263671875</c:v>
                </c:pt>
                <c:pt idx="1356">
                  <c:v>0.50057888031005993</c:v>
                </c:pt>
                <c:pt idx="1357">
                  <c:v>0.49840867519379001</c:v>
                </c:pt>
                <c:pt idx="1358">
                  <c:v>0.50130188465117997</c:v>
                </c:pt>
                <c:pt idx="1359">
                  <c:v>0.50419569015502996</c:v>
                </c:pt>
                <c:pt idx="1360">
                  <c:v>0.50274848937987993</c:v>
                </c:pt>
                <c:pt idx="1361">
                  <c:v>0.26439547538757002</c:v>
                </c:pt>
                <c:pt idx="1362">
                  <c:v>0.50274848937987993</c:v>
                </c:pt>
                <c:pt idx="1363">
                  <c:v>0.50130188465117997</c:v>
                </c:pt>
                <c:pt idx="1364">
                  <c:v>0.49913167953491</c:v>
                </c:pt>
                <c:pt idx="1365">
                  <c:v>0.50274848937987993</c:v>
                </c:pt>
                <c:pt idx="1366">
                  <c:v>0.50383388996124001</c:v>
                </c:pt>
                <c:pt idx="1367">
                  <c:v>0.37217855453491</c:v>
                </c:pt>
                <c:pt idx="1368">
                  <c:v>0.50419569015502996</c:v>
                </c:pt>
                <c:pt idx="1369">
                  <c:v>0.46983480453491</c:v>
                </c:pt>
                <c:pt idx="1370">
                  <c:v>0.50166368484497004</c:v>
                </c:pt>
                <c:pt idx="1371">
                  <c:v>0.50491869449615001</c:v>
                </c:pt>
                <c:pt idx="1372">
                  <c:v>0.57942688465117997</c:v>
                </c:pt>
                <c:pt idx="1373">
                  <c:v>0.50419569015502996</c:v>
                </c:pt>
                <c:pt idx="1374">
                  <c:v>8.9337229728699008E-2</c:v>
                </c:pt>
                <c:pt idx="1375">
                  <c:v>0.50419569015502996</c:v>
                </c:pt>
                <c:pt idx="1376">
                  <c:v>0.59678792953491</c:v>
                </c:pt>
                <c:pt idx="1377">
                  <c:v>0.50419569015502996</c:v>
                </c:pt>
                <c:pt idx="1378">
                  <c:v>0.63404202461242998</c:v>
                </c:pt>
                <c:pt idx="1379">
                  <c:v>0.50708889961242998</c:v>
                </c:pt>
                <c:pt idx="1380">
                  <c:v>0.48719584941864003</c:v>
                </c:pt>
                <c:pt idx="1381">
                  <c:v>0.50311028957366999</c:v>
                </c:pt>
                <c:pt idx="1382">
                  <c:v>0.50130188465117997</c:v>
                </c:pt>
                <c:pt idx="1383">
                  <c:v>0.45247375965117997</c:v>
                </c:pt>
                <c:pt idx="1384">
                  <c:v>0.50166368484497004</c:v>
                </c:pt>
                <c:pt idx="1385">
                  <c:v>0.37326395511627003</c:v>
                </c:pt>
                <c:pt idx="1386">
                  <c:v>0.50419569015502996</c:v>
                </c:pt>
                <c:pt idx="1387">
                  <c:v>1.03515625</c:v>
                </c:pt>
                <c:pt idx="1388">
                  <c:v>0.50383388996124001</c:v>
                </c:pt>
                <c:pt idx="1389">
                  <c:v>0.50130188465117997</c:v>
                </c:pt>
                <c:pt idx="1390">
                  <c:v>0.50455749034882003</c:v>
                </c:pt>
                <c:pt idx="1391">
                  <c:v>0.50383388996124001</c:v>
                </c:pt>
                <c:pt idx="1392">
                  <c:v>0.50166368484497004</c:v>
                </c:pt>
                <c:pt idx="1393">
                  <c:v>0.50238728523253995</c:v>
                </c:pt>
                <c:pt idx="1394">
                  <c:v>0.50057888031005993</c:v>
                </c:pt>
                <c:pt idx="1395">
                  <c:v>0.50166368484497004</c:v>
                </c:pt>
                <c:pt idx="1396">
                  <c:v>0.50311028957366999</c:v>
                </c:pt>
                <c:pt idx="1397">
                  <c:v>0.13093173503875999</c:v>
                </c:pt>
                <c:pt idx="1398">
                  <c:v>0.50274848937987993</c:v>
                </c:pt>
                <c:pt idx="1399">
                  <c:v>0.50166368484497004</c:v>
                </c:pt>
                <c:pt idx="1400">
                  <c:v>0.49840867519379001</c:v>
                </c:pt>
                <c:pt idx="1401">
                  <c:v>0.50057888031005993</c:v>
                </c:pt>
                <c:pt idx="1402">
                  <c:v>0.14142036437988001</c:v>
                </c:pt>
                <c:pt idx="1403">
                  <c:v>0.50238728523253995</c:v>
                </c:pt>
                <c:pt idx="1404">
                  <c:v>0.52842855453491</c:v>
                </c:pt>
                <c:pt idx="1405">
                  <c:v>0.50238728523253995</c:v>
                </c:pt>
                <c:pt idx="1406">
                  <c:v>0.94075500965118009</c:v>
                </c:pt>
                <c:pt idx="1407">
                  <c:v>0.50419569015502996</c:v>
                </c:pt>
                <c:pt idx="1408">
                  <c:v>0.50383388996124001</c:v>
                </c:pt>
                <c:pt idx="1409">
                  <c:v>0.50274848937987993</c:v>
                </c:pt>
                <c:pt idx="1410">
                  <c:v>0.49985527992249001</c:v>
                </c:pt>
                <c:pt idx="1411">
                  <c:v>0.50166368484497004</c:v>
                </c:pt>
                <c:pt idx="1412">
                  <c:v>0.48755764961243003</c:v>
                </c:pt>
                <c:pt idx="1413">
                  <c:v>0.50491869449615001</c:v>
                </c:pt>
                <c:pt idx="1414">
                  <c:v>0.50166368484497004</c:v>
                </c:pt>
                <c:pt idx="1415">
                  <c:v>0.50383388996124001</c:v>
                </c:pt>
                <c:pt idx="1416">
                  <c:v>0.50274848937987993</c:v>
                </c:pt>
                <c:pt idx="1417">
                  <c:v>0.49913167953491</c:v>
                </c:pt>
                <c:pt idx="1418">
                  <c:v>0.50057888031005993</c:v>
                </c:pt>
                <c:pt idx="1419">
                  <c:v>0.50491869449615001</c:v>
                </c:pt>
                <c:pt idx="1420">
                  <c:v>0.50419569015502996</c:v>
                </c:pt>
                <c:pt idx="1421">
                  <c:v>0.53240716457366999</c:v>
                </c:pt>
                <c:pt idx="1422">
                  <c:v>0.50130188465117997</c:v>
                </c:pt>
                <c:pt idx="1423">
                  <c:v>0.49443006515502996</c:v>
                </c:pt>
                <c:pt idx="1424">
                  <c:v>0.49949347972869995</c:v>
                </c:pt>
                <c:pt idx="1425">
                  <c:v>4.7742724418639998E-2</c:v>
                </c:pt>
                <c:pt idx="1426">
                  <c:v>0.50166368484497004</c:v>
                </c:pt>
                <c:pt idx="1427">
                  <c:v>0.50238728523253995</c:v>
                </c:pt>
                <c:pt idx="1428">
                  <c:v>0.50094008445740001</c:v>
                </c:pt>
                <c:pt idx="1429">
                  <c:v>0.50455749034882003</c:v>
                </c:pt>
                <c:pt idx="1430">
                  <c:v>0.50238728523253995</c:v>
                </c:pt>
                <c:pt idx="1431">
                  <c:v>0.16673922538757002</c:v>
                </c:pt>
                <c:pt idx="1432">
                  <c:v>0.50094008445740001</c:v>
                </c:pt>
                <c:pt idx="1433">
                  <c:v>0.14793097972870001</c:v>
                </c:pt>
                <c:pt idx="1434">
                  <c:v>0.50274848937987993</c:v>
                </c:pt>
                <c:pt idx="1435">
                  <c:v>0.60691535472869995</c:v>
                </c:pt>
                <c:pt idx="1436">
                  <c:v>0.50419569015502996</c:v>
                </c:pt>
                <c:pt idx="1437">
                  <c:v>0.50455749034882003</c:v>
                </c:pt>
                <c:pt idx="1438">
                  <c:v>0.50419569015502996</c:v>
                </c:pt>
                <c:pt idx="1439">
                  <c:v>0.50238728523253995</c:v>
                </c:pt>
                <c:pt idx="1440">
                  <c:v>0.50311028957366999</c:v>
                </c:pt>
                <c:pt idx="1441">
                  <c:v>0.5078125</c:v>
                </c:pt>
                <c:pt idx="1442">
                  <c:v>0.32660603523254</c:v>
                </c:pt>
                <c:pt idx="1443">
                  <c:v>0.50057888031005993</c:v>
                </c:pt>
                <c:pt idx="1444">
                  <c:v>0.42715549468994002</c:v>
                </c:pt>
                <c:pt idx="1445">
                  <c:v>0.50057888031005993</c:v>
                </c:pt>
                <c:pt idx="1446">
                  <c:v>0.49117445945740001</c:v>
                </c:pt>
                <c:pt idx="1447">
                  <c:v>0.50130188465117997</c:v>
                </c:pt>
                <c:pt idx="1448">
                  <c:v>0.51034450531005993</c:v>
                </c:pt>
                <c:pt idx="1449">
                  <c:v>0.50419569015502996</c:v>
                </c:pt>
                <c:pt idx="1450">
                  <c:v>0.67925333976745994</c:v>
                </c:pt>
                <c:pt idx="1451">
                  <c:v>0.50491869449615001</c:v>
                </c:pt>
                <c:pt idx="1452">
                  <c:v>0.50238728523253995</c:v>
                </c:pt>
                <c:pt idx="1453">
                  <c:v>6.7273974418639998E-2</c:v>
                </c:pt>
                <c:pt idx="1454">
                  <c:v>0.50419569015502996</c:v>
                </c:pt>
                <c:pt idx="1455">
                  <c:v>0.50057888031005993</c:v>
                </c:pt>
                <c:pt idx="1456">
                  <c:v>0.50491869449615001</c:v>
                </c:pt>
                <c:pt idx="1457">
                  <c:v>0.43294250965117997</c:v>
                </c:pt>
                <c:pt idx="1458">
                  <c:v>0.50274848937987993</c:v>
                </c:pt>
                <c:pt idx="1459">
                  <c:v>-7.5955390930176003E-2</c:v>
                </c:pt>
                <c:pt idx="1460">
                  <c:v>0.50130188465117997</c:v>
                </c:pt>
                <c:pt idx="1461">
                  <c:v>0.50311028957366999</c:v>
                </c:pt>
                <c:pt idx="1462">
                  <c:v>0.50238728523253995</c:v>
                </c:pt>
                <c:pt idx="1463">
                  <c:v>0.27126729488373003</c:v>
                </c:pt>
                <c:pt idx="1464">
                  <c:v>0.49949347972869995</c:v>
                </c:pt>
                <c:pt idx="1465">
                  <c:v>9.5124244689941004E-2</c:v>
                </c:pt>
                <c:pt idx="1466">
                  <c:v>0.50130188465117997</c:v>
                </c:pt>
                <c:pt idx="1467">
                  <c:v>0.58738410472869995</c:v>
                </c:pt>
                <c:pt idx="1468">
                  <c:v>0.50636589527130005</c:v>
                </c:pt>
                <c:pt idx="1469">
                  <c:v>0.50274848937987993</c:v>
                </c:pt>
                <c:pt idx="1470">
                  <c:v>0.50166368484497004</c:v>
                </c:pt>
                <c:pt idx="1471">
                  <c:v>0.50491869449615001</c:v>
                </c:pt>
                <c:pt idx="1472">
                  <c:v>0.50274848937987993</c:v>
                </c:pt>
                <c:pt idx="1473">
                  <c:v>0.50311028957366999</c:v>
                </c:pt>
                <c:pt idx="1474">
                  <c:v>0.15805840492249001</c:v>
                </c:pt>
                <c:pt idx="1475">
                  <c:v>0.50238728523253995</c:v>
                </c:pt>
                <c:pt idx="1476">
                  <c:v>0.50455749034882003</c:v>
                </c:pt>
                <c:pt idx="1477">
                  <c:v>0.26765048503875999</c:v>
                </c:pt>
                <c:pt idx="1478">
                  <c:v>0.50383388996124001</c:v>
                </c:pt>
                <c:pt idx="1479">
                  <c:v>0.50491869449615001</c:v>
                </c:pt>
                <c:pt idx="1480">
                  <c:v>0.50311028957366999</c:v>
                </c:pt>
                <c:pt idx="1481">
                  <c:v>0.50130188465117997</c:v>
                </c:pt>
                <c:pt idx="1482">
                  <c:v>0.50057888031005993</c:v>
                </c:pt>
                <c:pt idx="1483">
                  <c:v>0.50094008445740001</c:v>
                </c:pt>
                <c:pt idx="1484">
                  <c:v>0.49840867519379001</c:v>
                </c:pt>
                <c:pt idx="1485">
                  <c:v>0.49985527992249001</c:v>
                </c:pt>
                <c:pt idx="1486">
                  <c:v>0.50057888031005993</c:v>
                </c:pt>
                <c:pt idx="1487">
                  <c:v>0.49913167953491</c:v>
                </c:pt>
                <c:pt idx="1488">
                  <c:v>0.50166368484497004</c:v>
                </c:pt>
                <c:pt idx="1489">
                  <c:v>0.50636589527130005</c:v>
                </c:pt>
                <c:pt idx="1490">
                  <c:v>0.50094008445740001</c:v>
                </c:pt>
                <c:pt idx="1491">
                  <c:v>0.50274848937987993</c:v>
                </c:pt>
                <c:pt idx="1492">
                  <c:v>0.50455749034882003</c:v>
                </c:pt>
                <c:pt idx="1493">
                  <c:v>0.49913167953491</c:v>
                </c:pt>
                <c:pt idx="1494">
                  <c:v>0.49840867519379001</c:v>
                </c:pt>
                <c:pt idx="1495">
                  <c:v>0.50057888031005993</c:v>
                </c:pt>
                <c:pt idx="1496">
                  <c:v>0.458984375</c:v>
                </c:pt>
                <c:pt idx="1497">
                  <c:v>0.49913167953491</c:v>
                </c:pt>
                <c:pt idx="1498">
                  <c:v>6.4380764961242995E-2</c:v>
                </c:pt>
                <c:pt idx="1499">
                  <c:v>0.50238728523253995</c:v>
                </c:pt>
                <c:pt idx="1500">
                  <c:v>0.50094008445740001</c:v>
                </c:pt>
                <c:pt idx="1501">
                  <c:v>0.58449089527130005</c:v>
                </c:pt>
                <c:pt idx="1502">
                  <c:v>0.50130188465117997</c:v>
                </c:pt>
                <c:pt idx="1503">
                  <c:v>0.50238728523253995</c:v>
                </c:pt>
                <c:pt idx="1504">
                  <c:v>0.50094008445740001</c:v>
                </c:pt>
                <c:pt idx="1505">
                  <c:v>0.82609951496124001</c:v>
                </c:pt>
                <c:pt idx="1506">
                  <c:v>0.50238728523253995</c:v>
                </c:pt>
                <c:pt idx="1507">
                  <c:v>0.50094008445740001</c:v>
                </c:pt>
                <c:pt idx="1508">
                  <c:v>0.50274848937987993</c:v>
                </c:pt>
                <c:pt idx="1509">
                  <c:v>0.50166368484497004</c:v>
                </c:pt>
                <c:pt idx="1510">
                  <c:v>0.49443006515502996</c:v>
                </c:pt>
                <c:pt idx="1511">
                  <c:v>0.49949347972869995</c:v>
                </c:pt>
                <c:pt idx="1512">
                  <c:v>0.45500576496123996</c:v>
                </c:pt>
                <c:pt idx="1513">
                  <c:v>0.50383388996124001</c:v>
                </c:pt>
                <c:pt idx="1514">
                  <c:v>0.49949347972869995</c:v>
                </c:pt>
                <c:pt idx="1515">
                  <c:v>0.49985527992249001</c:v>
                </c:pt>
                <c:pt idx="1516">
                  <c:v>0.49696147441864003</c:v>
                </c:pt>
                <c:pt idx="1517">
                  <c:v>0.341796875</c:v>
                </c:pt>
                <c:pt idx="1518">
                  <c:v>0.49913167953491</c:v>
                </c:pt>
                <c:pt idx="1519">
                  <c:v>0.50311028957366999</c:v>
                </c:pt>
                <c:pt idx="1520">
                  <c:v>0.50057888031005993</c:v>
                </c:pt>
                <c:pt idx="1521">
                  <c:v>0.50166368484497004</c:v>
                </c:pt>
                <c:pt idx="1522">
                  <c:v>-5.0998926162720004E-2</c:v>
                </c:pt>
                <c:pt idx="1523">
                  <c:v>0.50383388996124001</c:v>
                </c:pt>
                <c:pt idx="1524">
                  <c:v>0.50057888031005993</c:v>
                </c:pt>
                <c:pt idx="1525">
                  <c:v>0.50311028957366999</c:v>
                </c:pt>
                <c:pt idx="1526">
                  <c:v>0.50094008445740001</c:v>
                </c:pt>
                <c:pt idx="1527">
                  <c:v>0.50130188465117997</c:v>
                </c:pt>
                <c:pt idx="1528">
                  <c:v>0.50166368484497004</c:v>
                </c:pt>
                <c:pt idx="1529">
                  <c:v>0.34830749034882003</c:v>
                </c:pt>
                <c:pt idx="1530">
                  <c:v>0.49949347972869995</c:v>
                </c:pt>
                <c:pt idx="1531">
                  <c:v>0.29984056949615001</c:v>
                </c:pt>
                <c:pt idx="1532">
                  <c:v>0.50311028957366999</c:v>
                </c:pt>
                <c:pt idx="1533">
                  <c:v>0.50238728523253995</c:v>
                </c:pt>
                <c:pt idx="1534">
                  <c:v>0.50311028957366999</c:v>
                </c:pt>
                <c:pt idx="1535">
                  <c:v>0.50491869449615001</c:v>
                </c:pt>
                <c:pt idx="1536">
                  <c:v>0.41124105453491</c:v>
                </c:pt>
                <c:pt idx="1537">
                  <c:v>0.50311028957366999</c:v>
                </c:pt>
                <c:pt idx="1538">
                  <c:v>0.49913167953491</c:v>
                </c:pt>
                <c:pt idx="1539">
                  <c:v>0.48357903957366999</c:v>
                </c:pt>
                <c:pt idx="1540">
                  <c:v>0.50166368484497004</c:v>
                </c:pt>
                <c:pt idx="1541">
                  <c:v>0.25173604488373003</c:v>
                </c:pt>
                <c:pt idx="1542">
                  <c:v>0.50455749034882003</c:v>
                </c:pt>
                <c:pt idx="1543">
                  <c:v>0.50564229488373003</c:v>
                </c:pt>
                <c:pt idx="1544">
                  <c:v>0.50455749034882003</c:v>
                </c:pt>
                <c:pt idx="1545">
                  <c:v>0.50166368484497004</c:v>
                </c:pt>
                <c:pt idx="1546">
                  <c:v>0.50094008445740001</c:v>
                </c:pt>
                <c:pt idx="1547">
                  <c:v>0.57327806949615001</c:v>
                </c:pt>
                <c:pt idx="1548">
                  <c:v>0.50057888031005993</c:v>
                </c:pt>
                <c:pt idx="1549">
                  <c:v>0.33383965492249001</c:v>
                </c:pt>
                <c:pt idx="1550">
                  <c:v>0.50166368484497004</c:v>
                </c:pt>
                <c:pt idx="1551">
                  <c:v>0.37651896476746</c:v>
                </c:pt>
                <c:pt idx="1552">
                  <c:v>0.50491869449615001</c:v>
                </c:pt>
                <c:pt idx="1553">
                  <c:v>0.45862257480620999</c:v>
                </c:pt>
                <c:pt idx="1554">
                  <c:v>0.50311028957366999</c:v>
                </c:pt>
                <c:pt idx="1555">
                  <c:v>0.50094008445740001</c:v>
                </c:pt>
                <c:pt idx="1556">
                  <c:v>0.49949347972869995</c:v>
                </c:pt>
                <c:pt idx="1557">
                  <c:v>4.8828125E-2</c:v>
                </c:pt>
                <c:pt idx="1558">
                  <c:v>0.50274848937987993</c:v>
                </c:pt>
                <c:pt idx="1559">
                  <c:v>0.50491869449615001</c:v>
                </c:pt>
                <c:pt idx="1560">
                  <c:v>0.50238728523253995</c:v>
                </c:pt>
                <c:pt idx="1561">
                  <c:v>0.50057888031005993</c:v>
                </c:pt>
                <c:pt idx="1562">
                  <c:v>0.50130188465117997</c:v>
                </c:pt>
                <c:pt idx="1563">
                  <c:v>0.50094008445740001</c:v>
                </c:pt>
                <c:pt idx="1564">
                  <c:v>0.50455749034882003</c:v>
                </c:pt>
                <c:pt idx="1565">
                  <c:v>0.50745069980620994</c:v>
                </c:pt>
                <c:pt idx="1566">
                  <c:v>0.50419569015502996</c:v>
                </c:pt>
                <c:pt idx="1567">
                  <c:v>0.50745069980620994</c:v>
                </c:pt>
                <c:pt idx="1568">
                  <c:v>0.50130188465117997</c:v>
                </c:pt>
                <c:pt idx="1569">
                  <c:v>0.47887742519379001</c:v>
                </c:pt>
                <c:pt idx="1570">
                  <c:v>0.50057888031005993</c:v>
                </c:pt>
                <c:pt idx="1571">
                  <c:v>0.36458313465117997</c:v>
                </c:pt>
                <c:pt idx="1572">
                  <c:v>0.50130188465117997</c:v>
                </c:pt>
                <c:pt idx="1573">
                  <c:v>0.17505764961242998</c:v>
                </c:pt>
                <c:pt idx="1574">
                  <c:v>0.50274848937987993</c:v>
                </c:pt>
                <c:pt idx="1575">
                  <c:v>0.44451653957366999</c:v>
                </c:pt>
                <c:pt idx="1576">
                  <c:v>0.49985527992249001</c:v>
                </c:pt>
                <c:pt idx="1577">
                  <c:v>0.50166368484497004</c:v>
                </c:pt>
                <c:pt idx="1578">
                  <c:v>0.50130188465117997</c:v>
                </c:pt>
                <c:pt idx="1579">
                  <c:v>0.49985527992249001</c:v>
                </c:pt>
                <c:pt idx="1580">
                  <c:v>0.31105339527129999</c:v>
                </c:pt>
                <c:pt idx="1581">
                  <c:v>0.50311028957366999</c:v>
                </c:pt>
                <c:pt idx="1582">
                  <c:v>0.50491869449615001</c:v>
                </c:pt>
                <c:pt idx="1583">
                  <c:v>0.50166368484497004</c:v>
                </c:pt>
                <c:pt idx="1584">
                  <c:v>0.50130188465117997</c:v>
                </c:pt>
                <c:pt idx="1585">
                  <c:v>0.50238728523253995</c:v>
                </c:pt>
                <c:pt idx="1586">
                  <c:v>0.91507494449615012</c:v>
                </c:pt>
                <c:pt idx="1587">
                  <c:v>0.50311028957366999</c:v>
                </c:pt>
                <c:pt idx="1588">
                  <c:v>0.71723103523254006</c:v>
                </c:pt>
                <c:pt idx="1589">
                  <c:v>0.50564229488373003</c:v>
                </c:pt>
                <c:pt idx="1590">
                  <c:v>0.41087985038756997</c:v>
                </c:pt>
                <c:pt idx="1591">
                  <c:v>0.50455749034882003</c:v>
                </c:pt>
                <c:pt idx="1592">
                  <c:v>0.50057888031005993</c:v>
                </c:pt>
                <c:pt idx="1593">
                  <c:v>0.50311028957366999</c:v>
                </c:pt>
                <c:pt idx="1594">
                  <c:v>0.50166368484497004</c:v>
                </c:pt>
                <c:pt idx="1595">
                  <c:v>0.50057888031005993</c:v>
                </c:pt>
                <c:pt idx="1596">
                  <c:v>0.50564229488373003</c:v>
                </c:pt>
                <c:pt idx="1597">
                  <c:v>0.50057888031005993</c:v>
                </c:pt>
                <c:pt idx="1598">
                  <c:v>5.6785345077515002E-2</c:v>
                </c:pt>
                <c:pt idx="1599">
                  <c:v>0.50130188465117997</c:v>
                </c:pt>
                <c:pt idx="1600">
                  <c:v>0.50274848937987993</c:v>
                </c:pt>
                <c:pt idx="1601">
                  <c:v>0.63802063465118009</c:v>
                </c:pt>
                <c:pt idx="1602">
                  <c:v>0.49949347972869995</c:v>
                </c:pt>
                <c:pt idx="1603">
                  <c:v>0.17469584941864</c:v>
                </c:pt>
                <c:pt idx="1604">
                  <c:v>0.50130188465117997</c:v>
                </c:pt>
                <c:pt idx="1605">
                  <c:v>0.50455749034882003</c:v>
                </c:pt>
                <c:pt idx="1606">
                  <c:v>0.50419569015502996</c:v>
                </c:pt>
                <c:pt idx="1607">
                  <c:v>0.50274848937987993</c:v>
                </c:pt>
                <c:pt idx="1608">
                  <c:v>0.50311028957366999</c:v>
                </c:pt>
                <c:pt idx="1609">
                  <c:v>6.5827369689941004E-2</c:v>
                </c:pt>
                <c:pt idx="1610">
                  <c:v>0.50745069980620994</c:v>
                </c:pt>
                <c:pt idx="1611">
                  <c:v>0.49985527992249001</c:v>
                </c:pt>
                <c:pt idx="1612">
                  <c:v>0.50274848937987993</c:v>
                </c:pt>
                <c:pt idx="1613">
                  <c:v>0.50889730453491</c:v>
                </c:pt>
                <c:pt idx="1614">
                  <c:v>0.46187758445740001</c:v>
                </c:pt>
                <c:pt idx="1615">
                  <c:v>0.50094008445740001</c:v>
                </c:pt>
                <c:pt idx="1616">
                  <c:v>0.49985527992249001</c:v>
                </c:pt>
                <c:pt idx="1617">
                  <c:v>0.50311028957366999</c:v>
                </c:pt>
                <c:pt idx="1618">
                  <c:v>0.30309617519379001</c:v>
                </c:pt>
                <c:pt idx="1619">
                  <c:v>0.49985527992249001</c:v>
                </c:pt>
                <c:pt idx="1620">
                  <c:v>0.47236680984497004</c:v>
                </c:pt>
                <c:pt idx="1621">
                  <c:v>0.50274848937987993</c:v>
                </c:pt>
                <c:pt idx="1622">
                  <c:v>0.50419569015502996</c:v>
                </c:pt>
                <c:pt idx="1623">
                  <c:v>0.50745069980620994</c:v>
                </c:pt>
                <c:pt idx="1624">
                  <c:v>0.40762424468994002</c:v>
                </c:pt>
                <c:pt idx="1625">
                  <c:v>0.50600409507750999</c:v>
                </c:pt>
                <c:pt idx="1626">
                  <c:v>0.33456325531005998</c:v>
                </c:pt>
                <c:pt idx="1627">
                  <c:v>0.50057888031005993</c:v>
                </c:pt>
                <c:pt idx="1628">
                  <c:v>0.35264730453491</c:v>
                </c:pt>
                <c:pt idx="1629">
                  <c:v>0.50130188465117997</c:v>
                </c:pt>
                <c:pt idx="1630">
                  <c:v>0.40834784507750999</c:v>
                </c:pt>
                <c:pt idx="1631">
                  <c:v>0.50311028957366999</c:v>
                </c:pt>
                <c:pt idx="1632">
                  <c:v>0.5078125</c:v>
                </c:pt>
                <c:pt idx="1633">
                  <c:v>0.50564229488373003</c:v>
                </c:pt>
                <c:pt idx="1634">
                  <c:v>0.32660603523254</c:v>
                </c:pt>
                <c:pt idx="1635">
                  <c:v>0.50311028957366999</c:v>
                </c:pt>
                <c:pt idx="1636">
                  <c:v>0.40798604488372997</c:v>
                </c:pt>
                <c:pt idx="1637">
                  <c:v>0.478515625</c:v>
                </c:pt>
                <c:pt idx="1638">
                  <c:v>0.50166368484497004</c:v>
                </c:pt>
                <c:pt idx="1639">
                  <c:v>0.56929945945740001</c:v>
                </c:pt>
                <c:pt idx="1640">
                  <c:v>0.49660027027130005</c:v>
                </c:pt>
                <c:pt idx="1641">
                  <c:v>0.49696147441864003</c:v>
                </c:pt>
                <c:pt idx="1642">
                  <c:v>0.49587666988372997</c:v>
                </c:pt>
                <c:pt idx="1643">
                  <c:v>0.37543416023254</c:v>
                </c:pt>
                <c:pt idx="1644">
                  <c:v>0.49515306949615001</c:v>
                </c:pt>
                <c:pt idx="1645">
                  <c:v>0.49443006515502996</c:v>
                </c:pt>
                <c:pt idx="1646">
                  <c:v>0.8514177799224899</c:v>
                </c:pt>
                <c:pt idx="1647">
                  <c:v>0.7646119594573999</c:v>
                </c:pt>
                <c:pt idx="1648">
                  <c:v>0.49587666988372997</c:v>
                </c:pt>
                <c:pt idx="1649">
                  <c:v>0.49370646476746</c:v>
                </c:pt>
                <c:pt idx="1650">
                  <c:v>0.49587666988372997</c:v>
                </c:pt>
                <c:pt idx="1651">
                  <c:v>0.49515306949615001</c:v>
                </c:pt>
                <c:pt idx="1652">
                  <c:v>0.49045145511627003</c:v>
                </c:pt>
                <c:pt idx="1653">
                  <c:v>0.35807311534882003</c:v>
                </c:pt>
                <c:pt idx="1654">
                  <c:v>0.49225986003876004</c:v>
                </c:pt>
                <c:pt idx="1655">
                  <c:v>0.49587666988372997</c:v>
                </c:pt>
                <c:pt idx="1656">
                  <c:v>0.49117445945740001</c:v>
                </c:pt>
                <c:pt idx="1657">
                  <c:v>0.54000258445740001</c:v>
                </c:pt>
                <c:pt idx="1658">
                  <c:v>0.43619811534882003</c:v>
                </c:pt>
                <c:pt idx="1659">
                  <c:v>0.48285603523254</c:v>
                </c:pt>
                <c:pt idx="1660">
                  <c:v>0.51793992519379006</c:v>
                </c:pt>
                <c:pt idx="1661">
                  <c:v>0.46440958976746</c:v>
                </c:pt>
                <c:pt idx="1662">
                  <c:v>0.48357903957366999</c:v>
                </c:pt>
                <c:pt idx="1663">
                  <c:v>0.48538744449615001</c:v>
                </c:pt>
                <c:pt idx="1664">
                  <c:v>0.46332478523254</c:v>
                </c:pt>
                <c:pt idx="1665">
                  <c:v>0.478515625</c:v>
                </c:pt>
                <c:pt idx="1666">
                  <c:v>0.48574924468994002</c:v>
                </c:pt>
                <c:pt idx="1667">
                  <c:v>0.28103291988373003</c:v>
                </c:pt>
                <c:pt idx="1668">
                  <c:v>0.29947936534882003</c:v>
                </c:pt>
                <c:pt idx="1669">
                  <c:v>0.48213243484497004</c:v>
                </c:pt>
                <c:pt idx="1670">
                  <c:v>0.39134860038756997</c:v>
                </c:pt>
                <c:pt idx="1671">
                  <c:v>0.48177063465117997</c:v>
                </c:pt>
                <c:pt idx="1672">
                  <c:v>0.23003458976746</c:v>
                </c:pt>
                <c:pt idx="1673">
                  <c:v>0.47887742519379001</c:v>
                </c:pt>
                <c:pt idx="1674">
                  <c:v>9.765625E-3</c:v>
                </c:pt>
                <c:pt idx="1675">
                  <c:v>9.4038248062133997E-3</c:v>
                </c:pt>
                <c:pt idx="1676">
                  <c:v>9.765625E-3</c:v>
                </c:pt>
                <c:pt idx="1677">
                  <c:v>1.0489225387572999E-2</c:v>
                </c:pt>
                <c:pt idx="1678">
                  <c:v>9.765625E-3</c:v>
                </c:pt>
                <c:pt idx="1679">
                  <c:v>9.4038248062133997E-3</c:v>
                </c:pt>
                <c:pt idx="1680">
                  <c:v>9.765625E-3</c:v>
                </c:pt>
                <c:pt idx="1681">
                  <c:v>9.4038248062133997E-3</c:v>
                </c:pt>
                <c:pt idx="1682">
                  <c:v>6.1488151550293003E-3</c:v>
                </c:pt>
                <c:pt idx="1683">
                  <c:v>6.5106153488158998E-3</c:v>
                </c:pt>
                <c:pt idx="1684">
                  <c:v>6.1488151550293003E-3</c:v>
                </c:pt>
                <c:pt idx="1685">
                  <c:v>6.5106153488158998E-3</c:v>
                </c:pt>
                <c:pt idx="1686">
                  <c:v>6.1488151550293003E-3</c:v>
                </c:pt>
                <c:pt idx="1687">
                  <c:v>6.5106153488158998E-3</c:v>
                </c:pt>
                <c:pt idx="1688">
                  <c:v>0.50094008445740001</c:v>
                </c:pt>
                <c:pt idx="1689">
                  <c:v>0.38158297538756997</c:v>
                </c:pt>
                <c:pt idx="1690">
                  <c:v>0.50166368484497004</c:v>
                </c:pt>
                <c:pt idx="1691">
                  <c:v>0.50274848937987993</c:v>
                </c:pt>
                <c:pt idx="1692">
                  <c:v>0.50130188465117997</c:v>
                </c:pt>
                <c:pt idx="1693">
                  <c:v>0.49660027027130005</c:v>
                </c:pt>
                <c:pt idx="1694">
                  <c:v>0.50311028957366999</c:v>
                </c:pt>
                <c:pt idx="1695">
                  <c:v>0.50094008445740001</c:v>
                </c:pt>
                <c:pt idx="1696">
                  <c:v>0.11031508445739999</c:v>
                </c:pt>
                <c:pt idx="1697">
                  <c:v>0.50383388996124001</c:v>
                </c:pt>
                <c:pt idx="1698">
                  <c:v>0.50130188465117997</c:v>
                </c:pt>
                <c:pt idx="1699">
                  <c:v>0.50166368484497004</c:v>
                </c:pt>
                <c:pt idx="1700">
                  <c:v>0.50130188465117997</c:v>
                </c:pt>
                <c:pt idx="1701">
                  <c:v>0.49768507480620999</c:v>
                </c:pt>
                <c:pt idx="1702">
                  <c:v>0.45753777027130005</c:v>
                </c:pt>
                <c:pt idx="1703">
                  <c:v>0.50238728523253995</c:v>
                </c:pt>
                <c:pt idx="1704">
                  <c:v>0.49985527992249001</c:v>
                </c:pt>
                <c:pt idx="1705">
                  <c:v>0.50130188465117997</c:v>
                </c:pt>
                <c:pt idx="1706">
                  <c:v>0.50383388996124001</c:v>
                </c:pt>
                <c:pt idx="1707">
                  <c:v>0.73857069015502996</c:v>
                </c:pt>
                <c:pt idx="1708">
                  <c:v>0.50094008445740001</c:v>
                </c:pt>
                <c:pt idx="1709">
                  <c:v>0.64489305019378995</c:v>
                </c:pt>
                <c:pt idx="1710">
                  <c:v>0.82609951496124001</c:v>
                </c:pt>
                <c:pt idx="1711">
                  <c:v>0.50238728523253995</c:v>
                </c:pt>
                <c:pt idx="1712">
                  <c:v>0.50166368484497004</c:v>
                </c:pt>
                <c:pt idx="1713">
                  <c:v>0.50455749034882003</c:v>
                </c:pt>
                <c:pt idx="1714">
                  <c:v>0.50383388996124001</c:v>
                </c:pt>
                <c:pt idx="1715">
                  <c:v>0.50130188465117997</c:v>
                </c:pt>
                <c:pt idx="1716">
                  <c:v>0.50383388996124001</c:v>
                </c:pt>
                <c:pt idx="1717">
                  <c:v>0.50455749034882003</c:v>
                </c:pt>
                <c:pt idx="1718">
                  <c:v>0.50383388996124001</c:v>
                </c:pt>
                <c:pt idx="1719">
                  <c:v>0.50455749034882003</c:v>
                </c:pt>
                <c:pt idx="1720">
                  <c:v>0.50564229488373003</c:v>
                </c:pt>
                <c:pt idx="1721">
                  <c:v>0.45355916023254</c:v>
                </c:pt>
                <c:pt idx="1722">
                  <c:v>0.50057888031005993</c:v>
                </c:pt>
                <c:pt idx="1723">
                  <c:v>0.50166368484497004</c:v>
                </c:pt>
                <c:pt idx="1724">
                  <c:v>0.49985527992249001</c:v>
                </c:pt>
                <c:pt idx="1725">
                  <c:v>0.50274848937987993</c:v>
                </c:pt>
                <c:pt idx="1726">
                  <c:v>0.35445570945740001</c:v>
                </c:pt>
                <c:pt idx="1727">
                  <c:v>0.50564229488373003</c:v>
                </c:pt>
                <c:pt idx="1728">
                  <c:v>0.50383388996124001</c:v>
                </c:pt>
                <c:pt idx="1729">
                  <c:v>0.49515306949615001</c:v>
                </c:pt>
                <c:pt idx="1730">
                  <c:v>0.62717020511626997</c:v>
                </c:pt>
                <c:pt idx="1731">
                  <c:v>0.49587666988372997</c:v>
                </c:pt>
                <c:pt idx="1732">
                  <c:v>0.49515306949615001</c:v>
                </c:pt>
                <c:pt idx="1733">
                  <c:v>0.45392036437987998</c:v>
                </c:pt>
                <c:pt idx="1734">
                  <c:v>0.49515306949615001</c:v>
                </c:pt>
                <c:pt idx="1735">
                  <c:v>0.36530673503876004</c:v>
                </c:pt>
                <c:pt idx="1736">
                  <c:v>0.49479186534882003</c:v>
                </c:pt>
                <c:pt idx="1737">
                  <c:v>0.63042521476745994</c:v>
                </c:pt>
                <c:pt idx="1738">
                  <c:v>0.49623847007750999</c:v>
                </c:pt>
                <c:pt idx="1739">
                  <c:v>0.75122952461242998</c:v>
                </c:pt>
                <c:pt idx="1740">
                  <c:v>0.49840867519379001</c:v>
                </c:pt>
                <c:pt idx="1741">
                  <c:v>0.44777214527130005</c:v>
                </c:pt>
                <c:pt idx="1742">
                  <c:v>-3.1828880310059003E-2</c:v>
                </c:pt>
                <c:pt idx="1743">
                  <c:v>0.16203701496124001</c:v>
                </c:pt>
                <c:pt idx="1744">
                  <c:v>0.44126152992249001</c:v>
                </c:pt>
                <c:pt idx="1745">
                  <c:v>0.46802639961243003</c:v>
                </c:pt>
                <c:pt idx="1746">
                  <c:v>-0.14973998069763</c:v>
                </c:pt>
                <c:pt idx="1747">
                  <c:v>-0.14539957046509</c:v>
                </c:pt>
                <c:pt idx="1748">
                  <c:v>0.46187758445740001</c:v>
                </c:pt>
                <c:pt idx="1749">
                  <c:v>0.41413486003876004</c:v>
                </c:pt>
                <c:pt idx="1750">
                  <c:v>0.29586195945740001</c:v>
                </c:pt>
                <c:pt idx="1751">
                  <c:v>0.48502624034882003</c:v>
                </c:pt>
                <c:pt idx="1752">
                  <c:v>0.47887742519379001</c:v>
                </c:pt>
                <c:pt idx="1753">
                  <c:v>-0.12876152992249001</c:v>
                </c:pt>
                <c:pt idx="1754">
                  <c:v>1.6543692350388</c:v>
                </c:pt>
                <c:pt idx="1755">
                  <c:v>0.87492763996124001</c:v>
                </c:pt>
                <c:pt idx="1756">
                  <c:v>0.24558722972870001</c:v>
                </c:pt>
                <c:pt idx="1757">
                  <c:v>0.13093173503875999</c:v>
                </c:pt>
                <c:pt idx="1758">
                  <c:v>0.48177063465117997</c:v>
                </c:pt>
                <c:pt idx="1759">
                  <c:v>0.25969326496124001</c:v>
                </c:pt>
                <c:pt idx="1760">
                  <c:v>-3.5806894302367998E-2</c:v>
                </c:pt>
                <c:pt idx="1761">
                  <c:v>0.48430263996123996</c:v>
                </c:pt>
                <c:pt idx="1762">
                  <c:v>0.24160861968993999</c:v>
                </c:pt>
                <c:pt idx="1763">
                  <c:v>0.40509223937987998</c:v>
                </c:pt>
                <c:pt idx="1764">
                  <c:v>0.47960042953491</c:v>
                </c:pt>
                <c:pt idx="1765">
                  <c:v>0.49225986003876004</c:v>
                </c:pt>
                <c:pt idx="1766">
                  <c:v>0.55989563465117997</c:v>
                </c:pt>
                <c:pt idx="1767">
                  <c:v>0.90747952461242998</c:v>
                </c:pt>
                <c:pt idx="1768">
                  <c:v>0.31792521476746</c:v>
                </c:pt>
                <c:pt idx="1769">
                  <c:v>0.478515625</c:v>
                </c:pt>
                <c:pt idx="1770">
                  <c:v>0.30635118484497004</c:v>
                </c:pt>
                <c:pt idx="1771">
                  <c:v>9.0420246124267994E-3</c:v>
                </c:pt>
                <c:pt idx="1772">
                  <c:v>0.56568264961242998</c:v>
                </c:pt>
                <c:pt idx="1773">
                  <c:v>-0.12659192085265999</c:v>
                </c:pt>
                <c:pt idx="1774">
                  <c:v>0.48574924468994002</c:v>
                </c:pt>
                <c:pt idx="1775">
                  <c:v>6.1486959457397003E-2</c:v>
                </c:pt>
                <c:pt idx="1776">
                  <c:v>7.2699785232544001E-2</c:v>
                </c:pt>
                <c:pt idx="1777">
                  <c:v>0.302734375</c:v>
                </c:pt>
                <c:pt idx="1778">
                  <c:v>0.45283555984497004</c:v>
                </c:pt>
                <c:pt idx="1779">
                  <c:v>0.49587666988372997</c:v>
                </c:pt>
                <c:pt idx="1780">
                  <c:v>0.498046875</c:v>
                </c:pt>
                <c:pt idx="1781">
                  <c:v>0.47706902027130005</c:v>
                </c:pt>
                <c:pt idx="1782">
                  <c:v>0.478515625</c:v>
                </c:pt>
                <c:pt idx="1783">
                  <c:v>0.54253458976746005</c:v>
                </c:pt>
                <c:pt idx="1784">
                  <c:v>0.73893249034881991</c:v>
                </c:pt>
                <c:pt idx="1785">
                  <c:v>0.34939229488372997</c:v>
                </c:pt>
                <c:pt idx="1786">
                  <c:v>0.43655931949615001</c:v>
                </c:pt>
                <c:pt idx="1787">
                  <c:v>0.75520813465118009</c:v>
                </c:pt>
                <c:pt idx="1788">
                  <c:v>0.49660027027130005</c:v>
                </c:pt>
                <c:pt idx="1789">
                  <c:v>0.70420980453491</c:v>
                </c:pt>
                <c:pt idx="1790">
                  <c:v>0.49660027027130005</c:v>
                </c:pt>
                <c:pt idx="1791">
                  <c:v>0.49623847007750999</c:v>
                </c:pt>
                <c:pt idx="1792">
                  <c:v>0.76569736003875999</c:v>
                </c:pt>
                <c:pt idx="1793">
                  <c:v>0.49587666988372997</c:v>
                </c:pt>
                <c:pt idx="1794">
                  <c:v>0.35879611968994002</c:v>
                </c:pt>
                <c:pt idx="1795">
                  <c:v>0.498046875</c:v>
                </c:pt>
                <c:pt idx="1796">
                  <c:v>0.49515306949615001</c:v>
                </c:pt>
                <c:pt idx="1797">
                  <c:v>0.61487257480620994</c:v>
                </c:pt>
                <c:pt idx="1798">
                  <c:v>0.49587666988372997</c:v>
                </c:pt>
                <c:pt idx="1799">
                  <c:v>0.35047709941864003</c:v>
                </c:pt>
                <c:pt idx="1800">
                  <c:v>0.49660027027130005</c:v>
                </c:pt>
                <c:pt idx="1801">
                  <c:v>0.49515306949615001</c:v>
                </c:pt>
                <c:pt idx="1802">
                  <c:v>0.40943264961243003</c:v>
                </c:pt>
                <c:pt idx="1803">
                  <c:v>0.49515306949615001</c:v>
                </c:pt>
                <c:pt idx="1804">
                  <c:v>0.44234633445740001</c:v>
                </c:pt>
                <c:pt idx="1805">
                  <c:v>0.49768507480620999</c:v>
                </c:pt>
                <c:pt idx="1806">
                  <c:v>0.49587666988372997</c:v>
                </c:pt>
                <c:pt idx="1807">
                  <c:v>0.49623847007750999</c:v>
                </c:pt>
                <c:pt idx="1808">
                  <c:v>0.34035027027130005</c:v>
                </c:pt>
                <c:pt idx="1809">
                  <c:v>-0.12008070945739999</c:v>
                </c:pt>
                <c:pt idx="1810">
                  <c:v>0.498046875</c:v>
                </c:pt>
                <c:pt idx="1811">
                  <c:v>0.52481174468994007</c:v>
                </c:pt>
                <c:pt idx="1812">
                  <c:v>0.49840867519379001</c:v>
                </c:pt>
                <c:pt idx="1813">
                  <c:v>0.48755764961243003</c:v>
                </c:pt>
                <c:pt idx="1814">
                  <c:v>0.49696147441864003</c:v>
                </c:pt>
                <c:pt idx="1815">
                  <c:v>-5.7876110076904002E-3</c:v>
                </c:pt>
                <c:pt idx="1816">
                  <c:v>0.53638577461242998</c:v>
                </c:pt>
                <c:pt idx="1817">
                  <c:v>0.498046875</c:v>
                </c:pt>
                <c:pt idx="1818">
                  <c:v>0.49840867519379001</c:v>
                </c:pt>
                <c:pt idx="1819">
                  <c:v>0.49587666988372997</c:v>
                </c:pt>
                <c:pt idx="1820">
                  <c:v>0.50636589527130005</c:v>
                </c:pt>
                <c:pt idx="1821">
                  <c:v>0.50600409507750999</c:v>
                </c:pt>
                <c:pt idx="1822">
                  <c:v>0.40002882480620999</c:v>
                </c:pt>
                <c:pt idx="1823">
                  <c:v>0.50636589527130005</c:v>
                </c:pt>
                <c:pt idx="1824">
                  <c:v>0.50455749034882003</c:v>
                </c:pt>
                <c:pt idx="1825">
                  <c:v>0.64453125</c:v>
                </c:pt>
                <c:pt idx="1826">
                  <c:v>0.50419569015502996</c:v>
                </c:pt>
                <c:pt idx="1827">
                  <c:v>0.50311028957366999</c:v>
                </c:pt>
                <c:pt idx="1828">
                  <c:v>0.46621799468994002</c:v>
                </c:pt>
                <c:pt idx="1829">
                  <c:v>0.50419569015502996</c:v>
                </c:pt>
                <c:pt idx="1830">
                  <c:v>0.50383388996124001</c:v>
                </c:pt>
                <c:pt idx="1831">
                  <c:v>0.33130764961243003</c:v>
                </c:pt>
                <c:pt idx="1832">
                  <c:v>0.50419569015502996</c:v>
                </c:pt>
                <c:pt idx="1833">
                  <c:v>0.50166368484497004</c:v>
                </c:pt>
                <c:pt idx="1834">
                  <c:v>0.46947360038756997</c:v>
                </c:pt>
                <c:pt idx="1835">
                  <c:v>0.50491869449615001</c:v>
                </c:pt>
                <c:pt idx="1836">
                  <c:v>0.50600409507750999</c:v>
                </c:pt>
                <c:pt idx="1837">
                  <c:v>0.50564229488373003</c:v>
                </c:pt>
                <c:pt idx="1838">
                  <c:v>0.50600409507750999</c:v>
                </c:pt>
                <c:pt idx="1839">
                  <c:v>0.50383388996124001</c:v>
                </c:pt>
                <c:pt idx="1840">
                  <c:v>0.50419569015502996</c:v>
                </c:pt>
                <c:pt idx="1841">
                  <c:v>0.53566277027130005</c:v>
                </c:pt>
                <c:pt idx="1842">
                  <c:v>0.498046875</c:v>
                </c:pt>
                <c:pt idx="1843">
                  <c:v>0.50094008445740001</c:v>
                </c:pt>
                <c:pt idx="1844">
                  <c:v>0.49840867519379001</c:v>
                </c:pt>
                <c:pt idx="1845">
                  <c:v>0.81199347972869995</c:v>
                </c:pt>
                <c:pt idx="1846">
                  <c:v>-0.13346314430237</c:v>
                </c:pt>
                <c:pt idx="1847">
                  <c:v>0.498046875</c:v>
                </c:pt>
                <c:pt idx="1848">
                  <c:v>0.49913167953491</c:v>
                </c:pt>
                <c:pt idx="1849">
                  <c:v>0.498046875</c:v>
                </c:pt>
                <c:pt idx="1850">
                  <c:v>0.33239305019379001</c:v>
                </c:pt>
                <c:pt idx="1851">
                  <c:v>0.50057888031005993</c:v>
                </c:pt>
                <c:pt idx="1852">
                  <c:v>0.41087985038756997</c:v>
                </c:pt>
                <c:pt idx="1853">
                  <c:v>0.49660027027130005</c:v>
                </c:pt>
                <c:pt idx="1854">
                  <c:v>0.498046875</c:v>
                </c:pt>
                <c:pt idx="1855">
                  <c:v>0.37254035472869995</c:v>
                </c:pt>
                <c:pt idx="1856">
                  <c:v>0.49768507480620999</c:v>
                </c:pt>
                <c:pt idx="1857">
                  <c:v>0.32190382480620999</c:v>
                </c:pt>
                <c:pt idx="1858">
                  <c:v>0.50130188465117997</c:v>
                </c:pt>
                <c:pt idx="1859">
                  <c:v>0.50057888031005993</c:v>
                </c:pt>
                <c:pt idx="1860">
                  <c:v>0.44704854488372997</c:v>
                </c:pt>
                <c:pt idx="1861">
                  <c:v>0.50057888031005993</c:v>
                </c:pt>
                <c:pt idx="1862">
                  <c:v>0.49985527992249001</c:v>
                </c:pt>
                <c:pt idx="1863">
                  <c:v>0.6669557094573999</c:v>
                </c:pt>
                <c:pt idx="1864">
                  <c:v>0.498046875</c:v>
                </c:pt>
                <c:pt idx="1865">
                  <c:v>0.43511271476746</c:v>
                </c:pt>
                <c:pt idx="1866">
                  <c:v>0.67780673503875999</c:v>
                </c:pt>
                <c:pt idx="1867">
                  <c:v>0.48394083976746</c:v>
                </c:pt>
                <c:pt idx="1868">
                  <c:v>0.48357903957366999</c:v>
                </c:pt>
                <c:pt idx="1869">
                  <c:v>0.400390625</c:v>
                </c:pt>
                <c:pt idx="1870">
                  <c:v>0.52336513996124001</c:v>
                </c:pt>
                <c:pt idx="1871">
                  <c:v>0.48719584941864003</c:v>
                </c:pt>
                <c:pt idx="1872">
                  <c:v>0.56785285472869995</c:v>
                </c:pt>
                <c:pt idx="1873">
                  <c:v>0.3515625</c:v>
                </c:pt>
                <c:pt idx="1874">
                  <c:v>0.85214138031005993</c:v>
                </c:pt>
                <c:pt idx="1875">
                  <c:v>0.47092020511627003</c:v>
                </c:pt>
                <c:pt idx="1876">
                  <c:v>0.48104763031005998</c:v>
                </c:pt>
                <c:pt idx="1877">
                  <c:v>0.58629930019379006</c:v>
                </c:pt>
                <c:pt idx="1878">
                  <c:v>0.59787333011626997</c:v>
                </c:pt>
                <c:pt idx="1879">
                  <c:v>0.17541944980621002</c:v>
                </c:pt>
                <c:pt idx="1880">
                  <c:v>0.32298922538756997</c:v>
                </c:pt>
                <c:pt idx="1881">
                  <c:v>0.46838819980620999</c:v>
                </c:pt>
                <c:pt idx="1882">
                  <c:v>0.14214396476746</c:v>
                </c:pt>
                <c:pt idx="1883">
                  <c:v>7.9209804534911998E-2</c:v>
                </c:pt>
                <c:pt idx="1884">
                  <c:v>8.3188414573669003E-2</c:v>
                </c:pt>
                <c:pt idx="1885">
                  <c:v>0.25426805019379001</c:v>
                </c:pt>
                <c:pt idx="1886">
                  <c:v>0.91941535472869995</c:v>
                </c:pt>
                <c:pt idx="1887">
                  <c:v>1.1675345897675</c:v>
                </c:pt>
                <c:pt idx="1888">
                  <c:v>0.55736422538757002</c:v>
                </c:pt>
                <c:pt idx="1889">
                  <c:v>0.47598361968994002</c:v>
                </c:pt>
                <c:pt idx="1890">
                  <c:v>0.52481174468994007</c:v>
                </c:pt>
                <c:pt idx="1891">
                  <c:v>0.95666944980621005</c:v>
                </c:pt>
                <c:pt idx="1892">
                  <c:v>0.29188334941864003</c:v>
                </c:pt>
                <c:pt idx="1893">
                  <c:v>0.61631917953491</c:v>
                </c:pt>
                <c:pt idx="1894">
                  <c:v>0.39858222007750999</c:v>
                </c:pt>
                <c:pt idx="1895">
                  <c:v>0.64344584941864003</c:v>
                </c:pt>
                <c:pt idx="1896">
                  <c:v>0.66876411437988004</c:v>
                </c:pt>
                <c:pt idx="1897">
                  <c:v>0.61342597007750999</c:v>
                </c:pt>
                <c:pt idx="1898">
                  <c:v>0.79427063465118009</c:v>
                </c:pt>
                <c:pt idx="1899">
                  <c:v>0.59063911437987993</c:v>
                </c:pt>
                <c:pt idx="1900">
                  <c:v>0.11357069015503</c:v>
                </c:pt>
                <c:pt idx="1901">
                  <c:v>-9.0420246124267994E-3</c:v>
                </c:pt>
                <c:pt idx="1902">
                  <c:v>0.67129611968994007</c:v>
                </c:pt>
                <c:pt idx="1903">
                  <c:v>0.37977397441864003</c:v>
                </c:pt>
                <c:pt idx="1904">
                  <c:v>-1.4472007751465E-3</c:v>
                </c:pt>
                <c:pt idx="1905">
                  <c:v>0.84129035472869995</c:v>
                </c:pt>
                <c:pt idx="1906">
                  <c:v>0.63259541988373003</c:v>
                </c:pt>
                <c:pt idx="1907">
                  <c:v>0.34505188465117997</c:v>
                </c:pt>
                <c:pt idx="1908">
                  <c:v>0.634765625</c:v>
                </c:pt>
                <c:pt idx="1909">
                  <c:v>0.38411438465117997</c:v>
                </c:pt>
                <c:pt idx="1910">
                  <c:v>0.37615716457366999</c:v>
                </c:pt>
                <c:pt idx="1911">
                  <c:v>0.92303216457366999</c:v>
                </c:pt>
                <c:pt idx="1912">
                  <c:v>8.3550214767455999E-2</c:v>
                </c:pt>
                <c:pt idx="1913">
                  <c:v>-0.25426745414734003</c:v>
                </c:pt>
                <c:pt idx="1914">
                  <c:v>-0.21918416023254</c:v>
                </c:pt>
                <c:pt idx="1915">
                  <c:v>7.2699785232544001E-2</c:v>
                </c:pt>
                <c:pt idx="1916">
                  <c:v>0.62572360038757002</c:v>
                </c:pt>
                <c:pt idx="1917">
                  <c:v>0.44343173503876004</c:v>
                </c:pt>
                <c:pt idx="1918">
                  <c:v>0.42751729488372997</c:v>
                </c:pt>
                <c:pt idx="1919">
                  <c:v>0.14033555984496998</c:v>
                </c:pt>
                <c:pt idx="1920">
                  <c:v>0.67093431949615012</c:v>
                </c:pt>
                <c:pt idx="1921">
                  <c:v>0.51540791988373003</c:v>
                </c:pt>
                <c:pt idx="1922">
                  <c:v>0.35047709941864003</c:v>
                </c:pt>
                <c:pt idx="1923">
                  <c:v>2.5680065155029002E-2</c:v>
                </c:pt>
                <c:pt idx="1924">
                  <c:v>-0.26331067085265997</c:v>
                </c:pt>
                <c:pt idx="1925">
                  <c:v>0.36747694015502996</c:v>
                </c:pt>
                <c:pt idx="1926">
                  <c:v>0.8036744594573999</c:v>
                </c:pt>
                <c:pt idx="1927">
                  <c:v>0.46802639961243003</c:v>
                </c:pt>
                <c:pt idx="1928">
                  <c:v>0.78812181949615012</c:v>
                </c:pt>
                <c:pt idx="1929">
                  <c:v>0.41775166988372997</c:v>
                </c:pt>
                <c:pt idx="1930">
                  <c:v>-0.166015625</c:v>
                </c:pt>
                <c:pt idx="1931">
                  <c:v>0.19748270511627</c:v>
                </c:pt>
                <c:pt idx="1932">
                  <c:v>0.6365740299224899</c:v>
                </c:pt>
                <c:pt idx="1933">
                  <c:v>0.32262742519379001</c:v>
                </c:pt>
                <c:pt idx="1934">
                  <c:v>0.54398119449615001</c:v>
                </c:pt>
                <c:pt idx="1935">
                  <c:v>0.67816853523254006</c:v>
                </c:pt>
                <c:pt idx="1936">
                  <c:v>1.3020634651183999E-2</c:v>
                </c:pt>
                <c:pt idx="1937">
                  <c:v>-0.20688652992249001</c:v>
                </c:pt>
                <c:pt idx="1938">
                  <c:v>0.76497375965118009</c:v>
                </c:pt>
                <c:pt idx="1939">
                  <c:v>0.54253458976746005</c:v>
                </c:pt>
                <c:pt idx="1940">
                  <c:v>-8.7167024612427008E-2</c:v>
                </c:pt>
                <c:pt idx="1941">
                  <c:v>0.16890883445739999</c:v>
                </c:pt>
                <c:pt idx="1942">
                  <c:v>0.16854763031006001</c:v>
                </c:pt>
                <c:pt idx="1943">
                  <c:v>-0.12731432914734001</c:v>
                </c:pt>
                <c:pt idx="1944">
                  <c:v>0.15010118484496998</c:v>
                </c:pt>
                <c:pt idx="1945">
                  <c:v>0.205078125</c:v>
                </c:pt>
                <c:pt idx="1946">
                  <c:v>-9.4044208526610999E-3</c:v>
                </c:pt>
                <c:pt idx="1947">
                  <c:v>-0.11791110038756999</c:v>
                </c:pt>
                <c:pt idx="1948">
                  <c:v>4.2317509651184006E-2</c:v>
                </c:pt>
                <c:pt idx="1949">
                  <c:v>-5.0636529922484998E-2</c:v>
                </c:pt>
                <c:pt idx="1950">
                  <c:v>0.43366611003876004</c:v>
                </c:pt>
                <c:pt idx="1951">
                  <c:v>-0.10995388031006</c:v>
                </c:pt>
                <c:pt idx="1952">
                  <c:v>0.55953383445740001</c:v>
                </c:pt>
                <c:pt idx="1953">
                  <c:v>0.17831325531006001</c:v>
                </c:pt>
                <c:pt idx="1954">
                  <c:v>-0.16203761100769001</c:v>
                </c:pt>
                <c:pt idx="1955">
                  <c:v>0.35300910472869995</c:v>
                </c:pt>
                <c:pt idx="1956">
                  <c:v>0.12731492519379001</c:v>
                </c:pt>
                <c:pt idx="1957">
                  <c:v>0.46657979488372997</c:v>
                </c:pt>
                <c:pt idx="1958">
                  <c:v>0.51721632480620994</c:v>
                </c:pt>
                <c:pt idx="1959">
                  <c:v>-8.4635019302368011E-2</c:v>
                </c:pt>
                <c:pt idx="1960">
                  <c:v>0.24884223937988001</c:v>
                </c:pt>
                <c:pt idx="1961">
                  <c:v>0.39243340492249001</c:v>
                </c:pt>
                <c:pt idx="1962">
                  <c:v>-9.1869831085204995E-2</c:v>
                </c:pt>
                <c:pt idx="1963">
                  <c:v>0.54398119449615001</c:v>
                </c:pt>
                <c:pt idx="1964">
                  <c:v>0.380859375</c:v>
                </c:pt>
                <c:pt idx="1965">
                  <c:v>0.53096055984497004</c:v>
                </c:pt>
                <c:pt idx="1966">
                  <c:v>0.70167839527130005</c:v>
                </c:pt>
                <c:pt idx="1967">
                  <c:v>0.32262742519379001</c:v>
                </c:pt>
                <c:pt idx="1968">
                  <c:v>0.30526638031006004</c:v>
                </c:pt>
                <c:pt idx="1969">
                  <c:v>0.49008965492249001</c:v>
                </c:pt>
                <c:pt idx="1970">
                  <c:v>0.25318264961242998</c:v>
                </c:pt>
                <c:pt idx="1971">
                  <c:v>0.24848103523254</c:v>
                </c:pt>
                <c:pt idx="1972">
                  <c:v>0.61487257480620994</c:v>
                </c:pt>
                <c:pt idx="1973">
                  <c:v>0.79065382480621005</c:v>
                </c:pt>
                <c:pt idx="1974">
                  <c:v>0.54036438465117997</c:v>
                </c:pt>
                <c:pt idx="1975">
                  <c:v>0.33709466457366999</c:v>
                </c:pt>
                <c:pt idx="1976">
                  <c:v>0.40943264961243003</c:v>
                </c:pt>
                <c:pt idx="1977">
                  <c:v>0.703125</c:v>
                </c:pt>
                <c:pt idx="1978">
                  <c:v>0.65357327461242998</c:v>
                </c:pt>
                <c:pt idx="1979">
                  <c:v>-0.71180582046509</c:v>
                </c:pt>
                <c:pt idx="1980">
                  <c:v>0.55193841457366999</c:v>
                </c:pt>
                <c:pt idx="1981">
                  <c:v>-0.28211832046509</c:v>
                </c:pt>
                <c:pt idx="1982">
                  <c:v>0.63946723937988004</c:v>
                </c:pt>
                <c:pt idx="1983">
                  <c:v>0.13527214527129999</c:v>
                </c:pt>
                <c:pt idx="1984">
                  <c:v>0.49189805984497004</c:v>
                </c:pt>
                <c:pt idx="1985">
                  <c:v>0.71723103523254006</c:v>
                </c:pt>
                <c:pt idx="1986">
                  <c:v>0.56315124034882003</c:v>
                </c:pt>
                <c:pt idx="1987">
                  <c:v>0.37254035472869995</c:v>
                </c:pt>
                <c:pt idx="1988">
                  <c:v>0.14937758445739999</c:v>
                </c:pt>
                <c:pt idx="1989">
                  <c:v>-1.9892454147339002E-2</c:v>
                </c:pt>
                <c:pt idx="1990">
                  <c:v>0.60872375965117997</c:v>
                </c:pt>
                <c:pt idx="1991">
                  <c:v>0.37471055984497004</c:v>
                </c:pt>
                <c:pt idx="1992">
                  <c:v>0.56568264961242998</c:v>
                </c:pt>
                <c:pt idx="1993">
                  <c:v>0.380859375</c:v>
                </c:pt>
                <c:pt idx="1994">
                  <c:v>0.58195888996124001</c:v>
                </c:pt>
                <c:pt idx="1995">
                  <c:v>0.29477715492249001</c:v>
                </c:pt>
                <c:pt idx="1996">
                  <c:v>0.37362575531005998</c:v>
                </c:pt>
                <c:pt idx="1997">
                  <c:v>0.18012166023254</c:v>
                </c:pt>
                <c:pt idx="1998">
                  <c:v>0.57834208011626997</c:v>
                </c:pt>
                <c:pt idx="1999">
                  <c:v>4.3764114379883007E-2</c:v>
                </c:pt>
                <c:pt idx="2000">
                  <c:v>0.14503777027129999</c:v>
                </c:pt>
                <c:pt idx="2001">
                  <c:v>-9.7295045852660994E-2</c:v>
                </c:pt>
                <c:pt idx="2002">
                  <c:v>0.32732903957366999</c:v>
                </c:pt>
                <c:pt idx="2003">
                  <c:v>0.56134223937987993</c:v>
                </c:pt>
                <c:pt idx="2004">
                  <c:v>0.51576972007750999</c:v>
                </c:pt>
                <c:pt idx="2005">
                  <c:v>9.6570849418639998E-2</c:v>
                </c:pt>
                <c:pt idx="2006">
                  <c:v>0.19205749034882003</c:v>
                </c:pt>
                <c:pt idx="2007">
                  <c:v>-0.16022920608521002</c:v>
                </c:pt>
                <c:pt idx="2008">
                  <c:v>0.63838243484497004</c:v>
                </c:pt>
                <c:pt idx="2009">
                  <c:v>-0.13563394546509</c:v>
                </c:pt>
                <c:pt idx="2010">
                  <c:v>-0.29007554054259999</c:v>
                </c:pt>
                <c:pt idx="2011">
                  <c:v>0.11176228523254</c:v>
                </c:pt>
                <c:pt idx="2012">
                  <c:v>-5.6424140930175996E-2</c:v>
                </c:pt>
                <c:pt idx="2013">
                  <c:v>-0.12948513031006001</c:v>
                </c:pt>
                <c:pt idx="2014">
                  <c:v>-0.17542004585265999</c:v>
                </c:pt>
                <c:pt idx="2015">
                  <c:v>7.9572200775145999E-3</c:v>
                </c:pt>
                <c:pt idx="2016">
                  <c:v>6.7273974418639998E-2</c:v>
                </c:pt>
                <c:pt idx="2017">
                  <c:v>-5.3892135620116993E-2</c:v>
                </c:pt>
                <c:pt idx="2018">
                  <c:v>-4.0870904922484998E-2</c:v>
                </c:pt>
                <c:pt idx="2019">
                  <c:v>0.17180263996124001</c:v>
                </c:pt>
                <c:pt idx="2020">
                  <c:v>9.765625E-3</c:v>
                </c:pt>
                <c:pt idx="2021">
                  <c:v>9.8741054534911998E-2</c:v>
                </c:pt>
                <c:pt idx="2022">
                  <c:v>9.9826455116272E-2</c:v>
                </c:pt>
                <c:pt idx="2023">
                  <c:v>0.90928792953491</c:v>
                </c:pt>
                <c:pt idx="2024">
                  <c:v>0.46440958976746</c:v>
                </c:pt>
                <c:pt idx="2025">
                  <c:v>-3.0381679534912002E-2</c:v>
                </c:pt>
                <c:pt idx="2026">
                  <c:v>6.1488151550293003E-3</c:v>
                </c:pt>
                <c:pt idx="2027">
                  <c:v>0.30128777027129999</c:v>
                </c:pt>
                <c:pt idx="2028">
                  <c:v>0.17433464527129999</c:v>
                </c:pt>
                <c:pt idx="2029">
                  <c:v>0.57834208011626997</c:v>
                </c:pt>
                <c:pt idx="2030">
                  <c:v>0.36711513996123996</c:v>
                </c:pt>
                <c:pt idx="2031">
                  <c:v>0.71686923503875999</c:v>
                </c:pt>
                <c:pt idx="2032">
                  <c:v>-0.10923027992249</c:v>
                </c:pt>
                <c:pt idx="2033">
                  <c:v>0.53927958011626997</c:v>
                </c:pt>
                <c:pt idx="2034">
                  <c:v>-0.40545463562012002</c:v>
                </c:pt>
                <c:pt idx="2035">
                  <c:v>0.83984375</c:v>
                </c:pt>
                <c:pt idx="2036">
                  <c:v>0.25318264961242998</c:v>
                </c:pt>
                <c:pt idx="2037">
                  <c:v>1.3020634651183999E-2</c:v>
                </c:pt>
                <c:pt idx="2038">
                  <c:v>0.90928792953491</c:v>
                </c:pt>
                <c:pt idx="2039">
                  <c:v>0.19965291023254</c:v>
                </c:pt>
                <c:pt idx="2040">
                  <c:v>0.60257494449615001</c:v>
                </c:pt>
                <c:pt idx="2041">
                  <c:v>0.61487257480620994</c:v>
                </c:pt>
                <c:pt idx="2042">
                  <c:v>0.58774590492249001</c:v>
                </c:pt>
                <c:pt idx="2043">
                  <c:v>0.52589714527130005</c:v>
                </c:pt>
                <c:pt idx="2044">
                  <c:v>0.26982069015502996</c:v>
                </c:pt>
                <c:pt idx="2045">
                  <c:v>0.14142036437988001</c:v>
                </c:pt>
                <c:pt idx="2046">
                  <c:v>0.47706902027130005</c:v>
                </c:pt>
                <c:pt idx="2047">
                  <c:v>0.90205430984497004</c:v>
                </c:pt>
                <c:pt idx="2048">
                  <c:v>0.36277472972869995</c:v>
                </c:pt>
                <c:pt idx="2049">
                  <c:v>-0.11827230453491</c:v>
                </c:pt>
                <c:pt idx="2050">
                  <c:v>0.15082478523254</c:v>
                </c:pt>
                <c:pt idx="2051">
                  <c:v>0.38881659507750999</c:v>
                </c:pt>
                <c:pt idx="2052">
                  <c:v>0.13563334941864</c:v>
                </c:pt>
                <c:pt idx="2053">
                  <c:v>0.68829536437988004</c:v>
                </c:pt>
                <c:pt idx="2054">
                  <c:v>0.30309617519379001</c:v>
                </c:pt>
                <c:pt idx="2055">
                  <c:v>0.74652791023254006</c:v>
                </c:pt>
                <c:pt idx="2056">
                  <c:v>0.52155673503875999</c:v>
                </c:pt>
                <c:pt idx="2057">
                  <c:v>-8.3189010620116993E-2</c:v>
                </c:pt>
                <c:pt idx="2058">
                  <c:v>0.34541368484497004</c:v>
                </c:pt>
                <c:pt idx="2059">
                  <c:v>0.53638577461242998</c:v>
                </c:pt>
                <c:pt idx="2060">
                  <c:v>-9.0061426162720004E-2</c:v>
                </c:pt>
                <c:pt idx="2061">
                  <c:v>0.25571465492249001</c:v>
                </c:pt>
                <c:pt idx="2062">
                  <c:v>0.46838819980620999</c:v>
                </c:pt>
                <c:pt idx="2063">
                  <c:v>9.4039440155029005E-2</c:v>
                </c:pt>
                <c:pt idx="2064">
                  <c:v>0.35445570945740001</c:v>
                </c:pt>
                <c:pt idx="2065">
                  <c:v>0.38953959941864003</c:v>
                </c:pt>
                <c:pt idx="2066">
                  <c:v>0.33094584941864003</c:v>
                </c:pt>
                <c:pt idx="2067">
                  <c:v>0.48900485038756997</c:v>
                </c:pt>
                <c:pt idx="2068">
                  <c:v>-0.39098620414733998</c:v>
                </c:pt>
                <c:pt idx="2069">
                  <c:v>0.16890883445739999</c:v>
                </c:pt>
                <c:pt idx="2070">
                  <c:v>0.18699347972870001</c:v>
                </c:pt>
                <c:pt idx="2071">
                  <c:v>1.2297630310059E-2</c:v>
                </c:pt>
                <c:pt idx="2072">
                  <c:v>0.37471055984497004</c:v>
                </c:pt>
                <c:pt idx="2073">
                  <c:v>7.7039599418639998E-2</c:v>
                </c:pt>
                <c:pt idx="2074">
                  <c:v>0.27994811534882003</c:v>
                </c:pt>
                <c:pt idx="2075">
                  <c:v>0.51179111003875999</c:v>
                </c:pt>
                <c:pt idx="2076">
                  <c:v>0.55808722972869995</c:v>
                </c:pt>
                <c:pt idx="2077">
                  <c:v>0.46440958976746</c:v>
                </c:pt>
                <c:pt idx="2078">
                  <c:v>6.9082975387572992E-2</c:v>
                </c:pt>
                <c:pt idx="2079">
                  <c:v>0.57508647441864003</c:v>
                </c:pt>
                <c:pt idx="2080">
                  <c:v>0.53059875965117997</c:v>
                </c:pt>
                <c:pt idx="2081">
                  <c:v>0.54904520511626997</c:v>
                </c:pt>
                <c:pt idx="2082">
                  <c:v>0.87637424468994007</c:v>
                </c:pt>
                <c:pt idx="2083">
                  <c:v>0.43294250965117997</c:v>
                </c:pt>
                <c:pt idx="2084">
                  <c:v>0.92664897441864003</c:v>
                </c:pt>
                <c:pt idx="2085">
                  <c:v>6.9805979728698994E-2</c:v>
                </c:pt>
                <c:pt idx="2086">
                  <c:v>0.35011589527130005</c:v>
                </c:pt>
                <c:pt idx="2087">
                  <c:v>0.55808722972869995</c:v>
                </c:pt>
                <c:pt idx="2088">
                  <c:v>0.13744235038756999</c:v>
                </c:pt>
                <c:pt idx="2089">
                  <c:v>-4.8828125E-2</c:v>
                </c:pt>
                <c:pt idx="2090">
                  <c:v>0.55157661437987993</c:v>
                </c:pt>
                <c:pt idx="2091">
                  <c:v>4.8466324806212997E-2</c:v>
                </c:pt>
                <c:pt idx="2092">
                  <c:v>0.25101244449615001</c:v>
                </c:pt>
                <c:pt idx="2093">
                  <c:v>0.63331902027130005</c:v>
                </c:pt>
                <c:pt idx="2094">
                  <c:v>0.55627882480620994</c:v>
                </c:pt>
                <c:pt idx="2095">
                  <c:v>0.50636589527130005</c:v>
                </c:pt>
                <c:pt idx="2096">
                  <c:v>0.50419569015502996</c:v>
                </c:pt>
                <c:pt idx="2097">
                  <c:v>0.5078125</c:v>
                </c:pt>
                <c:pt idx="2098">
                  <c:v>0.50853610038757002</c:v>
                </c:pt>
                <c:pt idx="2099">
                  <c:v>0.50600409507750999</c:v>
                </c:pt>
                <c:pt idx="2100">
                  <c:v>0.11501729488373</c:v>
                </c:pt>
                <c:pt idx="2101">
                  <c:v>0.50745069980620994</c:v>
                </c:pt>
                <c:pt idx="2102">
                  <c:v>0.50419569015502996</c:v>
                </c:pt>
                <c:pt idx="2103">
                  <c:v>0.50745069980620994</c:v>
                </c:pt>
                <c:pt idx="2104">
                  <c:v>0.5078125</c:v>
                </c:pt>
                <c:pt idx="2105">
                  <c:v>0.50889730453491</c:v>
                </c:pt>
                <c:pt idx="2106">
                  <c:v>0.5078125</c:v>
                </c:pt>
                <c:pt idx="2107">
                  <c:v>0.40219902992249001</c:v>
                </c:pt>
                <c:pt idx="2108">
                  <c:v>0.50455749034882003</c:v>
                </c:pt>
                <c:pt idx="2109">
                  <c:v>0.50564229488373003</c:v>
                </c:pt>
                <c:pt idx="2110">
                  <c:v>0.50636589527130005</c:v>
                </c:pt>
                <c:pt idx="2111">
                  <c:v>0.5078125</c:v>
                </c:pt>
                <c:pt idx="2112">
                  <c:v>0.42136847972869995</c:v>
                </c:pt>
                <c:pt idx="2113">
                  <c:v>0.51251411437987993</c:v>
                </c:pt>
                <c:pt idx="2114">
                  <c:v>0.51359951496124001</c:v>
                </c:pt>
                <c:pt idx="2115">
                  <c:v>0.51504611968994007</c:v>
                </c:pt>
                <c:pt idx="2116">
                  <c:v>0.51396131515502996</c:v>
                </c:pt>
                <c:pt idx="2117">
                  <c:v>0.51323771476746005</c:v>
                </c:pt>
                <c:pt idx="2118">
                  <c:v>0.12731492519379001</c:v>
                </c:pt>
                <c:pt idx="2119">
                  <c:v>0.51215291023253995</c:v>
                </c:pt>
                <c:pt idx="2120">
                  <c:v>0.87492763996124001</c:v>
                </c:pt>
                <c:pt idx="2121">
                  <c:v>0.50853610038757002</c:v>
                </c:pt>
                <c:pt idx="2122">
                  <c:v>0.43655931949615001</c:v>
                </c:pt>
                <c:pt idx="2123">
                  <c:v>0.51179111003875999</c:v>
                </c:pt>
                <c:pt idx="2124">
                  <c:v>0.51034450531005993</c:v>
                </c:pt>
                <c:pt idx="2125">
                  <c:v>0.50491869449615001</c:v>
                </c:pt>
                <c:pt idx="2126">
                  <c:v>0.50745069980620994</c:v>
                </c:pt>
                <c:pt idx="2127">
                  <c:v>0.51179111003875999</c:v>
                </c:pt>
                <c:pt idx="2128">
                  <c:v>0.50925910472869995</c:v>
                </c:pt>
                <c:pt idx="2129">
                  <c:v>0.50889730453491</c:v>
                </c:pt>
                <c:pt idx="2130">
                  <c:v>0.50745069980620994</c:v>
                </c:pt>
                <c:pt idx="2131">
                  <c:v>0.50491869449615001</c:v>
                </c:pt>
                <c:pt idx="2132">
                  <c:v>0.11501729488373</c:v>
                </c:pt>
                <c:pt idx="2133">
                  <c:v>0.50636589527130005</c:v>
                </c:pt>
                <c:pt idx="2134">
                  <c:v>0.50564229488373003</c:v>
                </c:pt>
                <c:pt idx="2135">
                  <c:v>0.50745069980620994</c:v>
                </c:pt>
                <c:pt idx="2136">
                  <c:v>6.7635774612427008E-2</c:v>
                </c:pt>
                <c:pt idx="2137">
                  <c:v>0.50745069980620994</c:v>
                </c:pt>
                <c:pt idx="2138">
                  <c:v>0.50889730453491</c:v>
                </c:pt>
                <c:pt idx="2139">
                  <c:v>0.50925910472869995</c:v>
                </c:pt>
                <c:pt idx="2140">
                  <c:v>0.38592278957366999</c:v>
                </c:pt>
                <c:pt idx="2141">
                  <c:v>0.49949347972869995</c:v>
                </c:pt>
                <c:pt idx="2142">
                  <c:v>0.5078125</c:v>
                </c:pt>
                <c:pt idx="2143">
                  <c:v>0.50708889961242998</c:v>
                </c:pt>
                <c:pt idx="2144">
                  <c:v>0.51034450531005993</c:v>
                </c:pt>
                <c:pt idx="2145">
                  <c:v>2.8935074806213001E-2</c:v>
                </c:pt>
                <c:pt idx="2146">
                  <c:v>0.50925910472869995</c:v>
                </c:pt>
                <c:pt idx="2147">
                  <c:v>0.50889730453491</c:v>
                </c:pt>
                <c:pt idx="2148">
                  <c:v>0.50853610038757002</c:v>
                </c:pt>
                <c:pt idx="2149">
                  <c:v>0.60329854488373003</c:v>
                </c:pt>
                <c:pt idx="2150">
                  <c:v>0.50889730453491</c:v>
                </c:pt>
                <c:pt idx="2151">
                  <c:v>0.50925910472869995</c:v>
                </c:pt>
                <c:pt idx="2152">
                  <c:v>0.50962090492249001</c:v>
                </c:pt>
                <c:pt idx="2153">
                  <c:v>0.50889730453491</c:v>
                </c:pt>
                <c:pt idx="2154">
                  <c:v>0.50708889961242998</c:v>
                </c:pt>
                <c:pt idx="2155">
                  <c:v>0.5078125</c:v>
                </c:pt>
                <c:pt idx="2156">
                  <c:v>0.50636589527130005</c:v>
                </c:pt>
                <c:pt idx="2157">
                  <c:v>0.50311028957366999</c:v>
                </c:pt>
                <c:pt idx="2158">
                  <c:v>0.37073194980620999</c:v>
                </c:pt>
                <c:pt idx="2159">
                  <c:v>0.5078125</c:v>
                </c:pt>
                <c:pt idx="2160">
                  <c:v>0.51359951496124001</c:v>
                </c:pt>
                <c:pt idx="2161">
                  <c:v>0.51070570945740001</c:v>
                </c:pt>
                <c:pt idx="2162">
                  <c:v>0.50962090492249001</c:v>
                </c:pt>
                <c:pt idx="2163">
                  <c:v>0.5078125</c:v>
                </c:pt>
                <c:pt idx="2164">
                  <c:v>0.50238728523253995</c:v>
                </c:pt>
                <c:pt idx="2165">
                  <c:v>0.50311028957366999</c:v>
                </c:pt>
                <c:pt idx="2166">
                  <c:v>0.50455749034882003</c:v>
                </c:pt>
                <c:pt idx="2167">
                  <c:v>0.50745069980620994</c:v>
                </c:pt>
                <c:pt idx="2168">
                  <c:v>0.50600409507750999</c:v>
                </c:pt>
                <c:pt idx="2169">
                  <c:v>0.51070570945740001</c:v>
                </c:pt>
                <c:pt idx="2170">
                  <c:v>0.5078125</c:v>
                </c:pt>
                <c:pt idx="2171">
                  <c:v>0.47562181949615001</c:v>
                </c:pt>
                <c:pt idx="2172">
                  <c:v>0.37181735038756997</c:v>
                </c:pt>
                <c:pt idx="2173">
                  <c:v>0.50853610038757002</c:v>
                </c:pt>
                <c:pt idx="2174">
                  <c:v>0.50708889961242998</c:v>
                </c:pt>
                <c:pt idx="2175">
                  <c:v>0.50853610038757002</c:v>
                </c:pt>
                <c:pt idx="2176">
                  <c:v>0.50491869449615001</c:v>
                </c:pt>
                <c:pt idx="2177">
                  <c:v>0.50564229488373003</c:v>
                </c:pt>
                <c:pt idx="2178">
                  <c:v>0.51323771476746005</c:v>
                </c:pt>
                <c:pt idx="2179">
                  <c:v>0.5078125</c:v>
                </c:pt>
                <c:pt idx="2180">
                  <c:v>0.50962090492249001</c:v>
                </c:pt>
                <c:pt idx="2181">
                  <c:v>0.50708889961242998</c:v>
                </c:pt>
                <c:pt idx="2182">
                  <c:v>0.50925910472869995</c:v>
                </c:pt>
                <c:pt idx="2183">
                  <c:v>0.50962090492249001</c:v>
                </c:pt>
                <c:pt idx="2184">
                  <c:v>0.50853610038757002</c:v>
                </c:pt>
                <c:pt idx="2185">
                  <c:v>0.50925910472869995</c:v>
                </c:pt>
                <c:pt idx="2186">
                  <c:v>0.51070570945740001</c:v>
                </c:pt>
                <c:pt idx="2187">
                  <c:v>0.50962090492249001</c:v>
                </c:pt>
                <c:pt idx="2188">
                  <c:v>0.51034450531005993</c:v>
                </c:pt>
                <c:pt idx="2189">
                  <c:v>0.51359951496124001</c:v>
                </c:pt>
                <c:pt idx="2190">
                  <c:v>0.51215291023253995</c:v>
                </c:pt>
                <c:pt idx="2191">
                  <c:v>0.51070570945740001</c:v>
                </c:pt>
                <c:pt idx="2192">
                  <c:v>0.51106750965117997</c:v>
                </c:pt>
                <c:pt idx="2193">
                  <c:v>0.50853610038757002</c:v>
                </c:pt>
                <c:pt idx="2194">
                  <c:v>0.50745069980620994</c:v>
                </c:pt>
                <c:pt idx="2195">
                  <c:v>0.5078125</c:v>
                </c:pt>
                <c:pt idx="2196">
                  <c:v>0.50491869449615001</c:v>
                </c:pt>
                <c:pt idx="2197">
                  <c:v>0.51070570945740001</c:v>
                </c:pt>
                <c:pt idx="2198">
                  <c:v>0.51396131515502996</c:v>
                </c:pt>
                <c:pt idx="2199">
                  <c:v>0.50925910472869995</c:v>
                </c:pt>
                <c:pt idx="2200">
                  <c:v>0.50745069980620994</c:v>
                </c:pt>
                <c:pt idx="2201">
                  <c:v>0.51359951496124001</c:v>
                </c:pt>
                <c:pt idx="2202">
                  <c:v>0.5078125</c:v>
                </c:pt>
                <c:pt idx="2203">
                  <c:v>0.50853610038757002</c:v>
                </c:pt>
                <c:pt idx="2204">
                  <c:v>0.51106750965117997</c:v>
                </c:pt>
                <c:pt idx="2205">
                  <c:v>0.50925910472869995</c:v>
                </c:pt>
                <c:pt idx="2206">
                  <c:v>0.28971374034882003</c:v>
                </c:pt>
                <c:pt idx="2207">
                  <c:v>0.60076653957366999</c:v>
                </c:pt>
                <c:pt idx="2208">
                  <c:v>0.50745069980620994</c:v>
                </c:pt>
                <c:pt idx="2209">
                  <c:v>0.67744493484497004</c:v>
                </c:pt>
                <c:pt idx="2210">
                  <c:v>0.56604444980620994</c:v>
                </c:pt>
                <c:pt idx="2211">
                  <c:v>0.22569417953491</c:v>
                </c:pt>
                <c:pt idx="2212">
                  <c:v>0.5078125</c:v>
                </c:pt>
                <c:pt idx="2213">
                  <c:v>0.19024848937988001</c:v>
                </c:pt>
                <c:pt idx="2214">
                  <c:v>0.78486680984497004</c:v>
                </c:pt>
                <c:pt idx="2215">
                  <c:v>0.51106750965117997</c:v>
                </c:pt>
                <c:pt idx="2216">
                  <c:v>0.50925910472869995</c:v>
                </c:pt>
                <c:pt idx="2217">
                  <c:v>0.50962090492249001</c:v>
                </c:pt>
                <c:pt idx="2218">
                  <c:v>0.33926486968994002</c:v>
                </c:pt>
                <c:pt idx="2219">
                  <c:v>0.34469008445740001</c:v>
                </c:pt>
                <c:pt idx="2220">
                  <c:v>0.37145555019379001</c:v>
                </c:pt>
                <c:pt idx="2221">
                  <c:v>0.24377882480621002</c:v>
                </c:pt>
                <c:pt idx="2222">
                  <c:v>0.17758965492249001</c:v>
                </c:pt>
                <c:pt idx="2223">
                  <c:v>0.69806098937988004</c:v>
                </c:pt>
                <c:pt idx="2224">
                  <c:v>0.50853610038757002</c:v>
                </c:pt>
                <c:pt idx="2225">
                  <c:v>0.37651896476746</c:v>
                </c:pt>
                <c:pt idx="2226">
                  <c:v>0.51034450531005993</c:v>
                </c:pt>
                <c:pt idx="2227">
                  <c:v>0.51070570945740001</c:v>
                </c:pt>
                <c:pt idx="2228">
                  <c:v>0.5078125</c:v>
                </c:pt>
                <c:pt idx="2229">
                  <c:v>0.43330430984497004</c:v>
                </c:pt>
                <c:pt idx="2230">
                  <c:v>0.5078125</c:v>
                </c:pt>
                <c:pt idx="2231">
                  <c:v>0.50853610038757002</c:v>
                </c:pt>
                <c:pt idx="2232">
                  <c:v>0.50962090492249001</c:v>
                </c:pt>
                <c:pt idx="2233">
                  <c:v>0.50925910472869995</c:v>
                </c:pt>
                <c:pt idx="2234">
                  <c:v>0.50745069980620994</c:v>
                </c:pt>
                <c:pt idx="2235">
                  <c:v>0.50889730453491</c:v>
                </c:pt>
                <c:pt idx="2236">
                  <c:v>0.34649848937987998</c:v>
                </c:pt>
                <c:pt idx="2237">
                  <c:v>0.50455749034882003</c:v>
                </c:pt>
                <c:pt idx="2238">
                  <c:v>0.50130188465117997</c:v>
                </c:pt>
                <c:pt idx="2239">
                  <c:v>0.50925910472869995</c:v>
                </c:pt>
                <c:pt idx="2240">
                  <c:v>0.51034450531005993</c:v>
                </c:pt>
                <c:pt idx="2241">
                  <c:v>0.5078125</c:v>
                </c:pt>
                <c:pt idx="2242">
                  <c:v>0.51070570945740001</c:v>
                </c:pt>
                <c:pt idx="2243">
                  <c:v>0.51106750965117997</c:v>
                </c:pt>
                <c:pt idx="2244">
                  <c:v>0.51179111003875999</c:v>
                </c:pt>
                <c:pt idx="2245">
                  <c:v>0.50962090492249001</c:v>
                </c:pt>
                <c:pt idx="2246">
                  <c:v>0.51034450531005993</c:v>
                </c:pt>
                <c:pt idx="2247">
                  <c:v>0.50889730453491</c:v>
                </c:pt>
                <c:pt idx="2248">
                  <c:v>0.50962090492249001</c:v>
                </c:pt>
                <c:pt idx="2249">
                  <c:v>0.5078125</c:v>
                </c:pt>
                <c:pt idx="2250">
                  <c:v>0.51034450531005993</c:v>
                </c:pt>
                <c:pt idx="2251">
                  <c:v>0.50962090492249001</c:v>
                </c:pt>
                <c:pt idx="2252">
                  <c:v>0.51034450531005993</c:v>
                </c:pt>
                <c:pt idx="2253">
                  <c:v>0.51070570945740001</c:v>
                </c:pt>
                <c:pt idx="2254">
                  <c:v>0.51215291023253995</c:v>
                </c:pt>
                <c:pt idx="2255">
                  <c:v>0.5078125</c:v>
                </c:pt>
                <c:pt idx="2256">
                  <c:v>0.50962090492249001</c:v>
                </c:pt>
                <c:pt idx="2257">
                  <c:v>0.52047133445740001</c:v>
                </c:pt>
                <c:pt idx="2258">
                  <c:v>0.36241292953491</c:v>
                </c:pt>
                <c:pt idx="2259">
                  <c:v>0.38194417953491</c:v>
                </c:pt>
                <c:pt idx="2260">
                  <c:v>0.50636589527130005</c:v>
                </c:pt>
                <c:pt idx="2261">
                  <c:v>0.50564229488373003</c:v>
                </c:pt>
                <c:pt idx="2262">
                  <c:v>-0.13382554054260001</c:v>
                </c:pt>
                <c:pt idx="2263">
                  <c:v>0.50636589527130005</c:v>
                </c:pt>
                <c:pt idx="2264">
                  <c:v>0.50745069980620994</c:v>
                </c:pt>
                <c:pt idx="2265">
                  <c:v>0.5078125</c:v>
                </c:pt>
                <c:pt idx="2266">
                  <c:v>0.52191853523253995</c:v>
                </c:pt>
                <c:pt idx="2267">
                  <c:v>0.50636589527130005</c:v>
                </c:pt>
                <c:pt idx="2268">
                  <c:v>0.50564229488373003</c:v>
                </c:pt>
                <c:pt idx="2269">
                  <c:v>1.7722845077514999E-2</c:v>
                </c:pt>
                <c:pt idx="2270">
                  <c:v>0.50636589527130005</c:v>
                </c:pt>
                <c:pt idx="2271">
                  <c:v>0.5078125</c:v>
                </c:pt>
                <c:pt idx="2272">
                  <c:v>-6.4018964767455999E-2</c:v>
                </c:pt>
                <c:pt idx="2273">
                  <c:v>0.5078125</c:v>
                </c:pt>
                <c:pt idx="2274">
                  <c:v>0.50708889961242998</c:v>
                </c:pt>
                <c:pt idx="2275">
                  <c:v>0.55157661437987993</c:v>
                </c:pt>
                <c:pt idx="2276">
                  <c:v>0.5078125</c:v>
                </c:pt>
                <c:pt idx="2277">
                  <c:v>0.64778625965118009</c:v>
                </c:pt>
                <c:pt idx="2278">
                  <c:v>0.5078125</c:v>
                </c:pt>
                <c:pt idx="2279">
                  <c:v>0.40328383445740001</c:v>
                </c:pt>
                <c:pt idx="2280">
                  <c:v>0.50925910472869995</c:v>
                </c:pt>
                <c:pt idx="2281">
                  <c:v>0.50853610038757002</c:v>
                </c:pt>
                <c:pt idx="2282">
                  <c:v>0.50708889961242998</c:v>
                </c:pt>
                <c:pt idx="2283">
                  <c:v>0.33094584941864003</c:v>
                </c:pt>
                <c:pt idx="2284">
                  <c:v>0.50636589527130005</c:v>
                </c:pt>
                <c:pt idx="2285">
                  <c:v>0.50166368484497004</c:v>
                </c:pt>
                <c:pt idx="2286">
                  <c:v>0.50600409507750999</c:v>
                </c:pt>
                <c:pt idx="2287">
                  <c:v>0.51251411437987993</c:v>
                </c:pt>
                <c:pt idx="2288">
                  <c:v>0.6524884700775101</c:v>
                </c:pt>
                <c:pt idx="2289">
                  <c:v>0.51251411437987993</c:v>
                </c:pt>
                <c:pt idx="2290">
                  <c:v>0.51323771476746005</c:v>
                </c:pt>
                <c:pt idx="2291">
                  <c:v>0.51359951496124001</c:v>
                </c:pt>
                <c:pt idx="2292">
                  <c:v>0.47887742519379001</c:v>
                </c:pt>
                <c:pt idx="2293">
                  <c:v>0.12948513031006001</c:v>
                </c:pt>
                <c:pt idx="2294">
                  <c:v>0.51323771476746005</c:v>
                </c:pt>
                <c:pt idx="2295">
                  <c:v>0.51359951496124001</c:v>
                </c:pt>
                <c:pt idx="2296">
                  <c:v>0.51179111003875999</c:v>
                </c:pt>
                <c:pt idx="2297">
                  <c:v>0.51540791988373003</c:v>
                </c:pt>
                <c:pt idx="2298">
                  <c:v>0.51432311534882003</c:v>
                </c:pt>
                <c:pt idx="2299">
                  <c:v>0.50853610038757002</c:v>
                </c:pt>
                <c:pt idx="2300">
                  <c:v>0.50925910472869995</c:v>
                </c:pt>
                <c:pt idx="2301">
                  <c:v>0.50962090492249001</c:v>
                </c:pt>
                <c:pt idx="2302">
                  <c:v>0.50708889961242998</c:v>
                </c:pt>
                <c:pt idx="2303">
                  <c:v>0.40219902992249001</c:v>
                </c:pt>
                <c:pt idx="2304">
                  <c:v>0.40762424468994002</c:v>
                </c:pt>
                <c:pt idx="2305">
                  <c:v>0.49443006515502996</c:v>
                </c:pt>
                <c:pt idx="2306">
                  <c:v>0.87818264961242998</c:v>
                </c:pt>
                <c:pt idx="2307">
                  <c:v>0.28428792953491</c:v>
                </c:pt>
                <c:pt idx="2308">
                  <c:v>0.49479186534882003</c:v>
                </c:pt>
                <c:pt idx="2309">
                  <c:v>0.48647284507750999</c:v>
                </c:pt>
                <c:pt idx="2310">
                  <c:v>0.24160861968993999</c:v>
                </c:pt>
                <c:pt idx="2311">
                  <c:v>0.74182569980621005</c:v>
                </c:pt>
                <c:pt idx="2312">
                  <c:v>0.49587666988372997</c:v>
                </c:pt>
                <c:pt idx="2313">
                  <c:v>0.49515306949615001</c:v>
                </c:pt>
                <c:pt idx="2314">
                  <c:v>0.40943264961243003</c:v>
                </c:pt>
                <c:pt idx="2315">
                  <c:v>0.38628458976746</c:v>
                </c:pt>
                <c:pt idx="2316">
                  <c:v>-4.7016143798828004E-3</c:v>
                </c:pt>
                <c:pt idx="2317">
                  <c:v>-2.3148059844970998E-2</c:v>
                </c:pt>
                <c:pt idx="2318">
                  <c:v>0.46296298503876004</c:v>
                </c:pt>
                <c:pt idx="2319">
                  <c:v>-0.15299439430237</c:v>
                </c:pt>
                <c:pt idx="2320">
                  <c:v>0.40653944015502996</c:v>
                </c:pt>
                <c:pt idx="2321">
                  <c:v>-0.13997435569763</c:v>
                </c:pt>
                <c:pt idx="2322">
                  <c:v>-0.39568901062012002</c:v>
                </c:pt>
                <c:pt idx="2323">
                  <c:v>-9.2954635620116993E-2</c:v>
                </c:pt>
                <c:pt idx="2324">
                  <c:v>0.59534132480620994</c:v>
                </c:pt>
                <c:pt idx="2325">
                  <c:v>0.55157661437987993</c:v>
                </c:pt>
                <c:pt idx="2326">
                  <c:v>1.0622829198837</c:v>
                </c:pt>
                <c:pt idx="2327">
                  <c:v>0.30996799468993996</c:v>
                </c:pt>
                <c:pt idx="2328">
                  <c:v>-7.2338581085204995E-2</c:v>
                </c:pt>
                <c:pt idx="2329">
                  <c:v>0.6474244594573999</c:v>
                </c:pt>
                <c:pt idx="2330">
                  <c:v>0.51866292953491</c:v>
                </c:pt>
                <c:pt idx="2331">
                  <c:v>0.29152214527129999</c:v>
                </c:pt>
                <c:pt idx="2332">
                  <c:v>0.38302958011627003</c:v>
                </c:pt>
                <c:pt idx="2333">
                  <c:v>0.55302381515502996</c:v>
                </c:pt>
                <c:pt idx="2334">
                  <c:v>0.63151061534881991</c:v>
                </c:pt>
                <c:pt idx="2335">
                  <c:v>0.13997375965118</c:v>
                </c:pt>
                <c:pt idx="2336">
                  <c:v>0.81669569015502996</c:v>
                </c:pt>
                <c:pt idx="2337">
                  <c:v>-4.7016143798828004E-3</c:v>
                </c:pt>
                <c:pt idx="2338">
                  <c:v>0.10416686534882</c:v>
                </c:pt>
                <c:pt idx="2339">
                  <c:v>0.10814547538756999</c:v>
                </c:pt>
                <c:pt idx="2340">
                  <c:v>0.84997117519378995</c:v>
                </c:pt>
                <c:pt idx="2341">
                  <c:v>0.17361104488373</c:v>
                </c:pt>
                <c:pt idx="2342">
                  <c:v>0.59063911437987993</c:v>
                </c:pt>
                <c:pt idx="2343">
                  <c:v>0.29152214527129999</c:v>
                </c:pt>
                <c:pt idx="2344">
                  <c:v>0.22424757480621002</c:v>
                </c:pt>
                <c:pt idx="2345">
                  <c:v>0.46513319015502996</c:v>
                </c:pt>
                <c:pt idx="2346">
                  <c:v>0.55483222007750999</c:v>
                </c:pt>
                <c:pt idx="2347">
                  <c:v>4.8466324806212997E-2</c:v>
                </c:pt>
                <c:pt idx="2348">
                  <c:v>0.79607903957366999</c:v>
                </c:pt>
                <c:pt idx="2349">
                  <c:v>0.78703701496124001</c:v>
                </c:pt>
                <c:pt idx="2350">
                  <c:v>0.39351820945740001</c:v>
                </c:pt>
                <c:pt idx="2351">
                  <c:v>0.53096055984497004</c:v>
                </c:pt>
                <c:pt idx="2352">
                  <c:v>0.23039638996124001</c:v>
                </c:pt>
                <c:pt idx="2353">
                  <c:v>3.2550096511840998E-3</c:v>
                </c:pt>
                <c:pt idx="2354">
                  <c:v>0.50238728523253995</c:v>
                </c:pt>
                <c:pt idx="2355">
                  <c:v>0.22063076496124001</c:v>
                </c:pt>
                <c:pt idx="2356">
                  <c:v>9.729444980621299E-2</c:v>
                </c:pt>
                <c:pt idx="2357">
                  <c:v>0.50564229488373003</c:v>
                </c:pt>
                <c:pt idx="2358">
                  <c:v>0.50455749034882003</c:v>
                </c:pt>
                <c:pt idx="2359">
                  <c:v>0.50238728523253995</c:v>
                </c:pt>
                <c:pt idx="2360">
                  <c:v>0.50130188465117997</c:v>
                </c:pt>
                <c:pt idx="2361">
                  <c:v>0.50311028957366999</c:v>
                </c:pt>
                <c:pt idx="2362">
                  <c:v>0.37254035472869995</c:v>
                </c:pt>
                <c:pt idx="2363">
                  <c:v>0.50491869449615001</c:v>
                </c:pt>
                <c:pt idx="2364">
                  <c:v>0.16239881515502999</c:v>
                </c:pt>
                <c:pt idx="2365">
                  <c:v>0.50564229488373003</c:v>
                </c:pt>
                <c:pt idx="2366">
                  <c:v>0.50419569015502996</c:v>
                </c:pt>
                <c:pt idx="2367">
                  <c:v>0.60149013996124001</c:v>
                </c:pt>
                <c:pt idx="2368">
                  <c:v>0.68865716457366999</c:v>
                </c:pt>
                <c:pt idx="2369">
                  <c:v>0.50383388996124001</c:v>
                </c:pt>
                <c:pt idx="2370">
                  <c:v>0.52264153957366999</c:v>
                </c:pt>
                <c:pt idx="2371">
                  <c:v>0.30598938465117997</c:v>
                </c:pt>
                <c:pt idx="2372">
                  <c:v>0.50600409507750999</c:v>
                </c:pt>
                <c:pt idx="2373">
                  <c:v>0.50455749034882003</c:v>
                </c:pt>
                <c:pt idx="2374">
                  <c:v>0.50311028957366999</c:v>
                </c:pt>
                <c:pt idx="2375">
                  <c:v>0.50491869449615001</c:v>
                </c:pt>
                <c:pt idx="2376">
                  <c:v>0.498046875</c:v>
                </c:pt>
                <c:pt idx="2377">
                  <c:v>0.50166368484497004</c:v>
                </c:pt>
                <c:pt idx="2378">
                  <c:v>0.26692688465117997</c:v>
                </c:pt>
                <c:pt idx="2379">
                  <c:v>0.50636589527130005</c:v>
                </c:pt>
                <c:pt idx="2380">
                  <c:v>0.50708889961242998</c:v>
                </c:pt>
                <c:pt idx="2381">
                  <c:v>0.50853610038757002</c:v>
                </c:pt>
                <c:pt idx="2382">
                  <c:v>0.50600409507750999</c:v>
                </c:pt>
                <c:pt idx="2383">
                  <c:v>0.44885694980620999</c:v>
                </c:pt>
                <c:pt idx="2384">
                  <c:v>0.50274848937987993</c:v>
                </c:pt>
                <c:pt idx="2385">
                  <c:v>0.21737575531006001</c:v>
                </c:pt>
                <c:pt idx="2386">
                  <c:v>0.50094008445740001</c:v>
                </c:pt>
                <c:pt idx="2387">
                  <c:v>-4.8828125E-2</c:v>
                </c:pt>
                <c:pt idx="2388">
                  <c:v>0.50636589527130005</c:v>
                </c:pt>
                <c:pt idx="2389">
                  <c:v>0.51540791988373003</c:v>
                </c:pt>
                <c:pt idx="2390">
                  <c:v>0.50166368484497004</c:v>
                </c:pt>
                <c:pt idx="2391">
                  <c:v>0.50383388996124001</c:v>
                </c:pt>
                <c:pt idx="2392">
                  <c:v>0.53891777992249001</c:v>
                </c:pt>
                <c:pt idx="2393">
                  <c:v>0.50311028957366999</c:v>
                </c:pt>
                <c:pt idx="2394">
                  <c:v>0.49840867519379001</c:v>
                </c:pt>
                <c:pt idx="2395">
                  <c:v>0.50455749034882003</c:v>
                </c:pt>
                <c:pt idx="2396">
                  <c:v>0.50708889961242998</c:v>
                </c:pt>
                <c:pt idx="2397">
                  <c:v>0.50600409507750999</c:v>
                </c:pt>
                <c:pt idx="2398">
                  <c:v>0.50745069980620994</c:v>
                </c:pt>
                <c:pt idx="2399">
                  <c:v>0.59787333011626997</c:v>
                </c:pt>
                <c:pt idx="2400">
                  <c:v>0.50636589527130005</c:v>
                </c:pt>
                <c:pt idx="2401">
                  <c:v>0.50745069980620994</c:v>
                </c:pt>
                <c:pt idx="2402">
                  <c:v>0.44126152992249001</c:v>
                </c:pt>
                <c:pt idx="2403">
                  <c:v>0.72518825531005993</c:v>
                </c:pt>
                <c:pt idx="2404">
                  <c:v>0.17614305019378998</c:v>
                </c:pt>
                <c:pt idx="2405">
                  <c:v>0.66767930984497004</c:v>
                </c:pt>
                <c:pt idx="2406">
                  <c:v>0.61993598937987993</c:v>
                </c:pt>
                <c:pt idx="2407">
                  <c:v>0.50455749034882003</c:v>
                </c:pt>
                <c:pt idx="2408">
                  <c:v>0.25571465492249001</c:v>
                </c:pt>
                <c:pt idx="2409">
                  <c:v>0.50419569015502996</c:v>
                </c:pt>
                <c:pt idx="2410">
                  <c:v>0.50455749034882003</c:v>
                </c:pt>
                <c:pt idx="2411">
                  <c:v>0.50383388996124001</c:v>
                </c:pt>
                <c:pt idx="2412">
                  <c:v>0.50491869449615001</c:v>
                </c:pt>
                <c:pt idx="2413">
                  <c:v>0.50166368484497004</c:v>
                </c:pt>
                <c:pt idx="2414">
                  <c:v>0.50564229488373003</c:v>
                </c:pt>
                <c:pt idx="2415">
                  <c:v>0.50311028957366999</c:v>
                </c:pt>
                <c:pt idx="2416">
                  <c:v>0.50419569015502996</c:v>
                </c:pt>
                <c:pt idx="2417">
                  <c:v>0.50130188465117997</c:v>
                </c:pt>
                <c:pt idx="2418">
                  <c:v>0.50166368484497004</c:v>
                </c:pt>
                <c:pt idx="2419">
                  <c:v>0.43981492519379001</c:v>
                </c:pt>
                <c:pt idx="2420">
                  <c:v>0.53276896476746005</c:v>
                </c:pt>
                <c:pt idx="2421">
                  <c:v>0.50600409507750999</c:v>
                </c:pt>
                <c:pt idx="2422">
                  <c:v>0.50419569015502996</c:v>
                </c:pt>
                <c:pt idx="2423">
                  <c:v>0.50491869449615001</c:v>
                </c:pt>
                <c:pt idx="2424">
                  <c:v>0.50274848937987993</c:v>
                </c:pt>
                <c:pt idx="2425">
                  <c:v>0.50455749034882003</c:v>
                </c:pt>
                <c:pt idx="2426">
                  <c:v>0.50491869449615001</c:v>
                </c:pt>
                <c:pt idx="2427">
                  <c:v>0.50600409507750999</c:v>
                </c:pt>
                <c:pt idx="2428">
                  <c:v>0.50383388996124001</c:v>
                </c:pt>
                <c:pt idx="2429">
                  <c:v>0.50094008445740001</c:v>
                </c:pt>
                <c:pt idx="2430">
                  <c:v>0.50419569015502996</c:v>
                </c:pt>
                <c:pt idx="2431">
                  <c:v>0.50383388996124001</c:v>
                </c:pt>
                <c:pt idx="2432">
                  <c:v>0.50238728523253995</c:v>
                </c:pt>
                <c:pt idx="2433">
                  <c:v>0.50925910472869995</c:v>
                </c:pt>
                <c:pt idx="2434">
                  <c:v>0.66550910472869995</c:v>
                </c:pt>
                <c:pt idx="2435">
                  <c:v>0.34686028957366999</c:v>
                </c:pt>
                <c:pt idx="2436">
                  <c:v>0.50455749034882003</c:v>
                </c:pt>
                <c:pt idx="2437">
                  <c:v>0.50419569015502996</c:v>
                </c:pt>
                <c:pt idx="2438">
                  <c:v>0.49696147441864003</c:v>
                </c:pt>
                <c:pt idx="2439">
                  <c:v>0.73459208011626997</c:v>
                </c:pt>
                <c:pt idx="2440">
                  <c:v>0.33854186534882003</c:v>
                </c:pt>
                <c:pt idx="2441">
                  <c:v>0.50311028957366999</c:v>
                </c:pt>
                <c:pt idx="2442">
                  <c:v>0.50383388996124001</c:v>
                </c:pt>
                <c:pt idx="2443">
                  <c:v>0.56278944015502996</c:v>
                </c:pt>
                <c:pt idx="2444">
                  <c:v>0.50274848937987993</c:v>
                </c:pt>
                <c:pt idx="2445">
                  <c:v>0.34360527992249001</c:v>
                </c:pt>
                <c:pt idx="2446">
                  <c:v>0.50383388996124001</c:v>
                </c:pt>
                <c:pt idx="2447">
                  <c:v>0.1953125</c:v>
                </c:pt>
                <c:pt idx="2448">
                  <c:v>0.50166368484497004</c:v>
                </c:pt>
                <c:pt idx="2449">
                  <c:v>0.50383388996124001</c:v>
                </c:pt>
                <c:pt idx="2450">
                  <c:v>0.50419569015502996</c:v>
                </c:pt>
                <c:pt idx="2451">
                  <c:v>0.49479186534882003</c:v>
                </c:pt>
                <c:pt idx="2452">
                  <c:v>0.50745069980620994</c:v>
                </c:pt>
                <c:pt idx="2453">
                  <c:v>0.50419569015502996</c:v>
                </c:pt>
                <c:pt idx="2454">
                  <c:v>0.50745069980620994</c:v>
                </c:pt>
                <c:pt idx="2455">
                  <c:v>0.50491869449615001</c:v>
                </c:pt>
                <c:pt idx="2456">
                  <c:v>0.50564229488373003</c:v>
                </c:pt>
                <c:pt idx="2457">
                  <c:v>0.50925910472869995</c:v>
                </c:pt>
                <c:pt idx="2458">
                  <c:v>0.50636589527130005</c:v>
                </c:pt>
                <c:pt idx="2459">
                  <c:v>0.50745069980620994</c:v>
                </c:pt>
                <c:pt idx="2460">
                  <c:v>0.49045145511627003</c:v>
                </c:pt>
                <c:pt idx="2461">
                  <c:v>0.50564229488373003</c:v>
                </c:pt>
                <c:pt idx="2462">
                  <c:v>0.50419569015502996</c:v>
                </c:pt>
                <c:pt idx="2463">
                  <c:v>0.50491869449615001</c:v>
                </c:pt>
                <c:pt idx="2464">
                  <c:v>0.50600409507750999</c:v>
                </c:pt>
                <c:pt idx="2465">
                  <c:v>0.56712985038757002</c:v>
                </c:pt>
                <c:pt idx="2466">
                  <c:v>0.51323771476746005</c:v>
                </c:pt>
                <c:pt idx="2467">
                  <c:v>0.51034450531005993</c:v>
                </c:pt>
                <c:pt idx="2468">
                  <c:v>0.50600409507750999</c:v>
                </c:pt>
                <c:pt idx="2469">
                  <c:v>0.47019660472869995</c:v>
                </c:pt>
                <c:pt idx="2470">
                  <c:v>0.50564229488373003</c:v>
                </c:pt>
                <c:pt idx="2471">
                  <c:v>0.5078125</c:v>
                </c:pt>
                <c:pt idx="2472">
                  <c:v>0.36060452461243003</c:v>
                </c:pt>
                <c:pt idx="2473">
                  <c:v>0.49913167953491</c:v>
                </c:pt>
                <c:pt idx="2474">
                  <c:v>0.49696147441864003</c:v>
                </c:pt>
                <c:pt idx="2475">
                  <c:v>0.49913167953491</c:v>
                </c:pt>
                <c:pt idx="2476">
                  <c:v>0.49949347972869995</c:v>
                </c:pt>
                <c:pt idx="2477">
                  <c:v>0.50094008445740001</c:v>
                </c:pt>
                <c:pt idx="2478">
                  <c:v>0.49949347972869995</c:v>
                </c:pt>
                <c:pt idx="2479">
                  <c:v>0.50094008445740001</c:v>
                </c:pt>
                <c:pt idx="2480">
                  <c:v>0.50057888031005993</c:v>
                </c:pt>
                <c:pt idx="2481">
                  <c:v>0.49913167953491</c:v>
                </c:pt>
                <c:pt idx="2482">
                  <c:v>0.50057888031005993</c:v>
                </c:pt>
                <c:pt idx="2483">
                  <c:v>0.49913167953491</c:v>
                </c:pt>
                <c:pt idx="2484">
                  <c:v>0.49985527992249001</c:v>
                </c:pt>
                <c:pt idx="2485">
                  <c:v>0.49949347972869995</c:v>
                </c:pt>
                <c:pt idx="2486">
                  <c:v>0.49985527992249001</c:v>
                </c:pt>
                <c:pt idx="2487">
                  <c:v>0.49949347972869995</c:v>
                </c:pt>
                <c:pt idx="2488">
                  <c:v>0.49768507480620999</c:v>
                </c:pt>
                <c:pt idx="2489">
                  <c:v>0.78703701496124001</c:v>
                </c:pt>
                <c:pt idx="2490">
                  <c:v>0.42824089527130005</c:v>
                </c:pt>
                <c:pt idx="2491">
                  <c:v>0.50057888031005993</c:v>
                </c:pt>
                <c:pt idx="2492">
                  <c:v>0.50166368484497004</c:v>
                </c:pt>
                <c:pt idx="2493">
                  <c:v>0.50057888031005993</c:v>
                </c:pt>
                <c:pt idx="2494">
                  <c:v>0.50094008445740001</c:v>
                </c:pt>
                <c:pt idx="2495">
                  <c:v>0.49913167953491</c:v>
                </c:pt>
                <c:pt idx="2496">
                  <c:v>0.50057888031005993</c:v>
                </c:pt>
                <c:pt idx="2497">
                  <c:v>0.57834208011626997</c:v>
                </c:pt>
                <c:pt idx="2498">
                  <c:v>0.49913167953491</c:v>
                </c:pt>
                <c:pt idx="2499">
                  <c:v>0.50094008445740001</c:v>
                </c:pt>
                <c:pt idx="2500">
                  <c:v>0.43004930019379001</c:v>
                </c:pt>
                <c:pt idx="2501">
                  <c:v>0.49840867519379001</c:v>
                </c:pt>
                <c:pt idx="2502">
                  <c:v>0.50094008445740001</c:v>
                </c:pt>
                <c:pt idx="2503">
                  <c:v>0.60546875</c:v>
                </c:pt>
                <c:pt idx="2504">
                  <c:v>0.49913167953491</c:v>
                </c:pt>
                <c:pt idx="2505">
                  <c:v>0.50311028957366999</c:v>
                </c:pt>
                <c:pt idx="2506">
                  <c:v>0.50166368484497004</c:v>
                </c:pt>
                <c:pt idx="2507">
                  <c:v>0.50094008445740001</c:v>
                </c:pt>
                <c:pt idx="2508">
                  <c:v>0.49985527992249001</c:v>
                </c:pt>
                <c:pt idx="2509">
                  <c:v>0.51902472972869995</c:v>
                </c:pt>
                <c:pt idx="2510">
                  <c:v>0.50130188465117997</c:v>
                </c:pt>
                <c:pt idx="2511">
                  <c:v>0.50166368484497004</c:v>
                </c:pt>
                <c:pt idx="2512">
                  <c:v>0.64959466457366999</c:v>
                </c:pt>
                <c:pt idx="2513">
                  <c:v>0.50094008445740001</c:v>
                </c:pt>
                <c:pt idx="2514">
                  <c:v>0.49985527992249001</c:v>
                </c:pt>
                <c:pt idx="2515">
                  <c:v>0.60329854488373003</c:v>
                </c:pt>
                <c:pt idx="2516">
                  <c:v>0.49840867519379001</c:v>
                </c:pt>
                <c:pt idx="2517">
                  <c:v>0.49913167953491</c:v>
                </c:pt>
                <c:pt idx="2518">
                  <c:v>0.81778049468994007</c:v>
                </c:pt>
                <c:pt idx="2519">
                  <c:v>0.50094008445740001</c:v>
                </c:pt>
                <c:pt idx="2520">
                  <c:v>0.29043674468993996</c:v>
                </c:pt>
                <c:pt idx="2521">
                  <c:v>0.50094008445740001</c:v>
                </c:pt>
                <c:pt idx="2522">
                  <c:v>0.57689547538757002</c:v>
                </c:pt>
                <c:pt idx="2523">
                  <c:v>0.50057888031005993</c:v>
                </c:pt>
                <c:pt idx="2524">
                  <c:v>0.49985527992249001</c:v>
                </c:pt>
                <c:pt idx="2525">
                  <c:v>0.49913167953491</c:v>
                </c:pt>
                <c:pt idx="2526">
                  <c:v>0.50057888031005993</c:v>
                </c:pt>
                <c:pt idx="2527">
                  <c:v>0.50094008445740001</c:v>
                </c:pt>
                <c:pt idx="2528">
                  <c:v>0.91254353523254006</c:v>
                </c:pt>
                <c:pt idx="2529">
                  <c:v>0.50057888031005993</c:v>
                </c:pt>
                <c:pt idx="2530">
                  <c:v>0.50094008445740001</c:v>
                </c:pt>
                <c:pt idx="2531">
                  <c:v>0.12261271476746</c:v>
                </c:pt>
                <c:pt idx="2532">
                  <c:v>0.50130188465117997</c:v>
                </c:pt>
                <c:pt idx="2533">
                  <c:v>0.50094008445740001</c:v>
                </c:pt>
                <c:pt idx="2534">
                  <c:v>6.1125755310059003E-2</c:v>
                </c:pt>
                <c:pt idx="2535">
                  <c:v>0.49840867519379001</c:v>
                </c:pt>
                <c:pt idx="2536">
                  <c:v>0.38194417953491</c:v>
                </c:pt>
                <c:pt idx="2537">
                  <c:v>0.50057888031005993</c:v>
                </c:pt>
                <c:pt idx="2538">
                  <c:v>0.49949347972869995</c:v>
                </c:pt>
                <c:pt idx="2539">
                  <c:v>0.50238728523253995</c:v>
                </c:pt>
                <c:pt idx="2540">
                  <c:v>0.50057888031005993</c:v>
                </c:pt>
                <c:pt idx="2541">
                  <c:v>0.50166368484497004</c:v>
                </c:pt>
                <c:pt idx="2542">
                  <c:v>0.50238728523253995</c:v>
                </c:pt>
                <c:pt idx="2543">
                  <c:v>0.50166368484497004</c:v>
                </c:pt>
                <c:pt idx="2544">
                  <c:v>0.63042521476745994</c:v>
                </c:pt>
                <c:pt idx="2545">
                  <c:v>0.50057888031005993</c:v>
                </c:pt>
                <c:pt idx="2546">
                  <c:v>0.50130188465117997</c:v>
                </c:pt>
                <c:pt idx="2547">
                  <c:v>0.49913167953491</c:v>
                </c:pt>
                <c:pt idx="2548">
                  <c:v>0.50238728523253995</c:v>
                </c:pt>
                <c:pt idx="2549">
                  <c:v>-1.7361640930176E-2</c:v>
                </c:pt>
                <c:pt idx="2550">
                  <c:v>0.50311028957366999</c:v>
                </c:pt>
                <c:pt idx="2551">
                  <c:v>0.50057888031005993</c:v>
                </c:pt>
                <c:pt idx="2552">
                  <c:v>0.46621799468994002</c:v>
                </c:pt>
                <c:pt idx="2553">
                  <c:v>0.50166368484497004</c:v>
                </c:pt>
                <c:pt idx="2554">
                  <c:v>0.50274848937987993</c:v>
                </c:pt>
                <c:pt idx="2555">
                  <c:v>0.50057888031005993</c:v>
                </c:pt>
                <c:pt idx="2556">
                  <c:v>0.50166368484497004</c:v>
                </c:pt>
                <c:pt idx="2557">
                  <c:v>9.2954039573669003E-2</c:v>
                </c:pt>
                <c:pt idx="2558">
                  <c:v>0.49949347972869995</c:v>
                </c:pt>
                <c:pt idx="2559">
                  <c:v>0.50238728523253995</c:v>
                </c:pt>
                <c:pt idx="2560">
                  <c:v>0.498046875</c:v>
                </c:pt>
                <c:pt idx="2561">
                  <c:v>0.50057888031005993</c:v>
                </c:pt>
                <c:pt idx="2562">
                  <c:v>0.50238728523253995</c:v>
                </c:pt>
                <c:pt idx="2563">
                  <c:v>0.50057888031005993</c:v>
                </c:pt>
                <c:pt idx="2564">
                  <c:v>0.50094008445740001</c:v>
                </c:pt>
                <c:pt idx="2565">
                  <c:v>0.49985527992249001</c:v>
                </c:pt>
                <c:pt idx="2566">
                  <c:v>0.50094008445740001</c:v>
                </c:pt>
                <c:pt idx="2567">
                  <c:v>0.50057888031005993</c:v>
                </c:pt>
                <c:pt idx="2568">
                  <c:v>0.40509223937987998</c:v>
                </c:pt>
                <c:pt idx="2569">
                  <c:v>0.54832160472869995</c:v>
                </c:pt>
                <c:pt idx="2570">
                  <c:v>-0.18590807914734001</c:v>
                </c:pt>
                <c:pt idx="2571">
                  <c:v>0.23618340492249001</c:v>
                </c:pt>
                <c:pt idx="2572">
                  <c:v>0.14539897441864</c:v>
                </c:pt>
                <c:pt idx="2573">
                  <c:v>0.60546875</c:v>
                </c:pt>
                <c:pt idx="2574">
                  <c:v>0.22026896476746</c:v>
                </c:pt>
                <c:pt idx="2575">
                  <c:v>7.7401399612427008E-2</c:v>
                </c:pt>
                <c:pt idx="2576">
                  <c:v>-0.13056993484496998</c:v>
                </c:pt>
                <c:pt idx="2577">
                  <c:v>0.45862257480620999</c:v>
                </c:pt>
                <c:pt idx="2578">
                  <c:v>0.34215867519379001</c:v>
                </c:pt>
                <c:pt idx="2579">
                  <c:v>0.27416110038757002</c:v>
                </c:pt>
                <c:pt idx="2580">
                  <c:v>9.9102854728699008E-2</c:v>
                </c:pt>
                <c:pt idx="2581">
                  <c:v>0.57581007480620994</c:v>
                </c:pt>
                <c:pt idx="2582">
                  <c:v>0.54795980453491</c:v>
                </c:pt>
                <c:pt idx="2583">
                  <c:v>0.6427228450775101</c:v>
                </c:pt>
                <c:pt idx="2584">
                  <c:v>0.27054369449615001</c:v>
                </c:pt>
                <c:pt idx="2585">
                  <c:v>0.22243916988373</c:v>
                </c:pt>
                <c:pt idx="2586">
                  <c:v>0.14793097972870001</c:v>
                </c:pt>
                <c:pt idx="2587">
                  <c:v>0.19892930984497001</c:v>
                </c:pt>
                <c:pt idx="2588">
                  <c:v>0.29839396476746</c:v>
                </c:pt>
                <c:pt idx="2589">
                  <c:v>0.94401061534881991</c:v>
                </c:pt>
                <c:pt idx="2590">
                  <c:v>0.51902472972869995</c:v>
                </c:pt>
                <c:pt idx="2591">
                  <c:v>0.44089972972869995</c:v>
                </c:pt>
                <c:pt idx="2592">
                  <c:v>0.97113728523254006</c:v>
                </c:pt>
                <c:pt idx="2593">
                  <c:v>0.65465867519378995</c:v>
                </c:pt>
                <c:pt idx="2594">
                  <c:v>0.66333889961242998</c:v>
                </c:pt>
                <c:pt idx="2595">
                  <c:v>0.65538167953491</c:v>
                </c:pt>
                <c:pt idx="2596">
                  <c:v>0.23003458976746</c:v>
                </c:pt>
                <c:pt idx="2597">
                  <c:v>0.71903944015502996</c:v>
                </c:pt>
                <c:pt idx="2598">
                  <c:v>0.82465291023254006</c:v>
                </c:pt>
                <c:pt idx="2599">
                  <c:v>0.43330430984497004</c:v>
                </c:pt>
                <c:pt idx="2600">
                  <c:v>0.29622375965117997</c:v>
                </c:pt>
                <c:pt idx="2601">
                  <c:v>0.46513319015502996</c:v>
                </c:pt>
                <c:pt idx="2602">
                  <c:v>0.79571723937988004</c:v>
                </c:pt>
                <c:pt idx="2603">
                  <c:v>0.78595161437988004</c:v>
                </c:pt>
                <c:pt idx="2604">
                  <c:v>0.23473680019378998</c:v>
                </c:pt>
                <c:pt idx="2605">
                  <c:v>0.34215867519379001</c:v>
                </c:pt>
                <c:pt idx="2606">
                  <c:v>0.81271708011626997</c:v>
                </c:pt>
                <c:pt idx="2607">
                  <c:v>0.458984375</c:v>
                </c:pt>
                <c:pt idx="2608">
                  <c:v>0.16095161437988001</c:v>
                </c:pt>
                <c:pt idx="2609">
                  <c:v>0.56098103523253995</c:v>
                </c:pt>
                <c:pt idx="2610">
                  <c:v>0.13708055019379001</c:v>
                </c:pt>
                <c:pt idx="2611">
                  <c:v>0.49623847007750999</c:v>
                </c:pt>
                <c:pt idx="2612">
                  <c:v>0.34324347972869995</c:v>
                </c:pt>
                <c:pt idx="2613">
                  <c:v>-2.3148059844970998E-2</c:v>
                </c:pt>
                <c:pt idx="2614">
                  <c:v>0.38013577461243003</c:v>
                </c:pt>
                <c:pt idx="2615">
                  <c:v>0.51902472972869995</c:v>
                </c:pt>
                <c:pt idx="2616">
                  <c:v>0.20218431949615001</c:v>
                </c:pt>
                <c:pt idx="2617">
                  <c:v>-0.26692748069763</c:v>
                </c:pt>
                <c:pt idx="2618">
                  <c:v>0.51830172538757002</c:v>
                </c:pt>
                <c:pt idx="2619">
                  <c:v>0.46838819980620999</c:v>
                </c:pt>
                <c:pt idx="2620">
                  <c:v>0.33890306949615001</c:v>
                </c:pt>
                <c:pt idx="2621">
                  <c:v>0.51902472972869995</c:v>
                </c:pt>
                <c:pt idx="2622">
                  <c:v>0.45211195945740001</c:v>
                </c:pt>
                <c:pt idx="2623">
                  <c:v>-0.24486422538757002</c:v>
                </c:pt>
                <c:pt idx="2624">
                  <c:v>-0.22063136100769001</c:v>
                </c:pt>
                <c:pt idx="2625">
                  <c:v>6.3295364379883007E-2</c:v>
                </c:pt>
                <c:pt idx="2626">
                  <c:v>0.41594326496123996</c:v>
                </c:pt>
                <c:pt idx="2627">
                  <c:v>-3.0381679534912002E-2</c:v>
                </c:pt>
                <c:pt idx="2628">
                  <c:v>0.39858222007750999</c:v>
                </c:pt>
                <c:pt idx="2629">
                  <c:v>0.22280097007750999</c:v>
                </c:pt>
                <c:pt idx="2630">
                  <c:v>0.20688652992249001</c:v>
                </c:pt>
                <c:pt idx="2631">
                  <c:v>7.5231194496155007E-2</c:v>
                </c:pt>
                <c:pt idx="2632">
                  <c:v>0.41232645511627003</c:v>
                </c:pt>
                <c:pt idx="2633">
                  <c:v>0.51359951496124001</c:v>
                </c:pt>
                <c:pt idx="2634">
                  <c:v>7.2337985038757005E-2</c:v>
                </c:pt>
                <c:pt idx="2635">
                  <c:v>0.44343173503876004</c:v>
                </c:pt>
                <c:pt idx="2636">
                  <c:v>-0.12008070945739999</c:v>
                </c:pt>
                <c:pt idx="2637">
                  <c:v>0.14865458011627</c:v>
                </c:pt>
                <c:pt idx="2638">
                  <c:v>0.14069736003875999</c:v>
                </c:pt>
                <c:pt idx="2639">
                  <c:v>0.35192430019379001</c:v>
                </c:pt>
                <c:pt idx="2640">
                  <c:v>0.42534708976746</c:v>
                </c:pt>
                <c:pt idx="2641">
                  <c:v>0.16384541988373</c:v>
                </c:pt>
                <c:pt idx="2642">
                  <c:v>0.33058464527130005</c:v>
                </c:pt>
                <c:pt idx="2643">
                  <c:v>0.28537333011626997</c:v>
                </c:pt>
                <c:pt idx="2644">
                  <c:v>0.16854763031006001</c:v>
                </c:pt>
                <c:pt idx="2645">
                  <c:v>0.54000258445740001</c:v>
                </c:pt>
                <c:pt idx="2646">
                  <c:v>0.23365139961242998</c:v>
                </c:pt>
                <c:pt idx="2647">
                  <c:v>0.14033555984496998</c:v>
                </c:pt>
                <c:pt idx="2648">
                  <c:v>0.45428216457366999</c:v>
                </c:pt>
                <c:pt idx="2649">
                  <c:v>-0.26222467422485002</c:v>
                </c:pt>
                <c:pt idx="2650">
                  <c:v>0.38664638996123996</c:v>
                </c:pt>
                <c:pt idx="2651">
                  <c:v>0.23943841457366999</c:v>
                </c:pt>
                <c:pt idx="2652">
                  <c:v>0.24305522441864</c:v>
                </c:pt>
                <c:pt idx="2653">
                  <c:v>0.18229186534882003</c:v>
                </c:pt>
                <c:pt idx="2654">
                  <c:v>0.18880188465117997</c:v>
                </c:pt>
                <c:pt idx="2655">
                  <c:v>0.30381917953491</c:v>
                </c:pt>
                <c:pt idx="2656">
                  <c:v>-0.24848103523254</c:v>
                </c:pt>
                <c:pt idx="2657">
                  <c:v>-0.400390625</c:v>
                </c:pt>
                <c:pt idx="2658">
                  <c:v>5.5338740348815994E-2</c:v>
                </c:pt>
                <c:pt idx="2659">
                  <c:v>0.14829277992249001</c:v>
                </c:pt>
                <c:pt idx="2660">
                  <c:v>0.36530673503876004</c:v>
                </c:pt>
                <c:pt idx="2661">
                  <c:v>0.37507236003876004</c:v>
                </c:pt>
                <c:pt idx="2662">
                  <c:v>-0.43655991554259999</c:v>
                </c:pt>
                <c:pt idx="2663">
                  <c:v>0.34324347972869995</c:v>
                </c:pt>
                <c:pt idx="2664">
                  <c:v>0.16131341457366999</c:v>
                </c:pt>
                <c:pt idx="2665">
                  <c:v>0.15299499034882</c:v>
                </c:pt>
                <c:pt idx="2666">
                  <c:v>0.14865458011627</c:v>
                </c:pt>
                <c:pt idx="2667">
                  <c:v>0.15950500965117997</c:v>
                </c:pt>
                <c:pt idx="2668">
                  <c:v>0.33239305019379001</c:v>
                </c:pt>
                <c:pt idx="2669">
                  <c:v>0.18482327461242998</c:v>
                </c:pt>
                <c:pt idx="2670">
                  <c:v>0.26331007480620999</c:v>
                </c:pt>
                <c:pt idx="2671">
                  <c:v>2.1701455116272E-2</c:v>
                </c:pt>
                <c:pt idx="2672">
                  <c:v>-3.5806894302367998E-2</c:v>
                </c:pt>
                <c:pt idx="2673">
                  <c:v>-0.11067748069763</c:v>
                </c:pt>
                <c:pt idx="2674">
                  <c:v>0.14214396476746</c:v>
                </c:pt>
                <c:pt idx="2675">
                  <c:v>0.16890883445739999</c:v>
                </c:pt>
                <c:pt idx="2676">
                  <c:v>0.35915791988372997</c:v>
                </c:pt>
                <c:pt idx="2677">
                  <c:v>7.3060989379883007E-2</c:v>
                </c:pt>
                <c:pt idx="2678">
                  <c:v>0.40943264961243003</c:v>
                </c:pt>
                <c:pt idx="2679">
                  <c:v>7.6678395271301006E-2</c:v>
                </c:pt>
                <c:pt idx="2680">
                  <c:v>0.22894978523254</c:v>
                </c:pt>
                <c:pt idx="2681">
                  <c:v>-9.6209049224854001E-2</c:v>
                </c:pt>
                <c:pt idx="2682">
                  <c:v>-0.11971950531006</c:v>
                </c:pt>
                <c:pt idx="2683">
                  <c:v>-3.1828880310059003E-2</c:v>
                </c:pt>
                <c:pt idx="2684">
                  <c:v>9.4762444496154993E-2</c:v>
                </c:pt>
                <c:pt idx="2685">
                  <c:v>0.18916368484497001</c:v>
                </c:pt>
                <c:pt idx="2686">
                  <c:v>9.3315839767455999E-2</c:v>
                </c:pt>
                <c:pt idx="2687">
                  <c:v>8.9337229728699008E-2</c:v>
                </c:pt>
                <c:pt idx="2688">
                  <c:v>0.21412014961242998</c:v>
                </c:pt>
                <c:pt idx="2689">
                  <c:v>9.765625E-2</c:v>
                </c:pt>
                <c:pt idx="2690">
                  <c:v>-0.14503717422484999</c:v>
                </c:pt>
                <c:pt idx="2691">
                  <c:v>0.11682569980620999</c:v>
                </c:pt>
                <c:pt idx="2692">
                  <c:v>-0.20218491554260001</c:v>
                </c:pt>
                <c:pt idx="2693">
                  <c:v>0.10199666023254</c:v>
                </c:pt>
                <c:pt idx="2694">
                  <c:v>9.4039440155029005E-2</c:v>
                </c:pt>
                <c:pt idx="2695">
                  <c:v>0.18229186534882003</c:v>
                </c:pt>
                <c:pt idx="2696">
                  <c:v>0.23328959941864</c:v>
                </c:pt>
                <c:pt idx="2697">
                  <c:v>0.29586195945740001</c:v>
                </c:pt>
                <c:pt idx="2698">
                  <c:v>0.10199666023254</c:v>
                </c:pt>
                <c:pt idx="2699">
                  <c:v>9.6570849418639998E-2</c:v>
                </c:pt>
                <c:pt idx="2700">
                  <c:v>9.5847845077514995E-2</c:v>
                </c:pt>
                <c:pt idx="2701">
                  <c:v>-5.3168535232544001E-2</c:v>
                </c:pt>
                <c:pt idx="2702">
                  <c:v>0.25390625</c:v>
                </c:pt>
                <c:pt idx="2703">
                  <c:v>0.30454277992249001</c:v>
                </c:pt>
                <c:pt idx="2704">
                  <c:v>0.28718173503875999</c:v>
                </c:pt>
                <c:pt idx="2705">
                  <c:v>9.2954039573669003E-2</c:v>
                </c:pt>
                <c:pt idx="2706">
                  <c:v>-0.12912392616272</c:v>
                </c:pt>
                <c:pt idx="2707">
                  <c:v>0.23111999034882003</c:v>
                </c:pt>
                <c:pt idx="2708">
                  <c:v>0.10344326496124001</c:v>
                </c:pt>
                <c:pt idx="2709">
                  <c:v>8.8614225387572992E-2</c:v>
                </c:pt>
                <c:pt idx="2710">
                  <c:v>9.729444980621299E-2</c:v>
                </c:pt>
                <c:pt idx="2711">
                  <c:v>6.6189169883728E-2</c:v>
                </c:pt>
                <c:pt idx="2712">
                  <c:v>0.10235786437988001</c:v>
                </c:pt>
                <c:pt idx="2713">
                  <c:v>-0.41919827461243003</c:v>
                </c:pt>
                <c:pt idx="2714">
                  <c:v>9.9464654922485005E-2</c:v>
                </c:pt>
                <c:pt idx="2715">
                  <c:v>0.28392672538757002</c:v>
                </c:pt>
                <c:pt idx="2716">
                  <c:v>0.6854021549224899</c:v>
                </c:pt>
                <c:pt idx="2717">
                  <c:v>0.10235786437988001</c:v>
                </c:pt>
                <c:pt idx="2718">
                  <c:v>9.4401240348816001E-2</c:v>
                </c:pt>
                <c:pt idx="2719">
                  <c:v>0.10597527027130001</c:v>
                </c:pt>
                <c:pt idx="2720">
                  <c:v>-0.46151638031005998</c:v>
                </c:pt>
                <c:pt idx="2721">
                  <c:v>0.13816535472870001</c:v>
                </c:pt>
                <c:pt idx="2722">
                  <c:v>0.31539320945740001</c:v>
                </c:pt>
                <c:pt idx="2723">
                  <c:v>9.4401240348816001E-2</c:v>
                </c:pt>
                <c:pt idx="2724">
                  <c:v>-0.16710042953491</c:v>
                </c:pt>
                <c:pt idx="2725">
                  <c:v>0.37471055984497004</c:v>
                </c:pt>
                <c:pt idx="2726">
                  <c:v>-0.13418674468993999</c:v>
                </c:pt>
                <c:pt idx="2727">
                  <c:v>8.6444020271300992E-2</c:v>
                </c:pt>
                <c:pt idx="2728">
                  <c:v>9.0422630310058996E-2</c:v>
                </c:pt>
                <c:pt idx="2729">
                  <c:v>0.10706007480620999</c:v>
                </c:pt>
                <c:pt idx="2730">
                  <c:v>-2.8932094573975E-3</c:v>
                </c:pt>
                <c:pt idx="2731">
                  <c:v>9.9464654922485005E-2</c:v>
                </c:pt>
                <c:pt idx="2732">
                  <c:v>0.26909708976746</c:v>
                </c:pt>
                <c:pt idx="2733">
                  <c:v>9.4762444496154993E-2</c:v>
                </c:pt>
                <c:pt idx="2734">
                  <c:v>-0.43872952461243003</c:v>
                </c:pt>
                <c:pt idx="2735">
                  <c:v>0.10995388031006</c:v>
                </c:pt>
                <c:pt idx="2736">
                  <c:v>-8.0657005310058996E-2</c:v>
                </c:pt>
                <c:pt idx="2737">
                  <c:v>0.22497117519378998</c:v>
                </c:pt>
                <c:pt idx="2738">
                  <c:v>0.17795145511627</c:v>
                </c:pt>
                <c:pt idx="2739">
                  <c:v>9.9102854728699008E-2</c:v>
                </c:pt>
                <c:pt idx="2740">
                  <c:v>9.765625E-2</c:v>
                </c:pt>
                <c:pt idx="2741">
                  <c:v>6.1848759651184006E-2</c:v>
                </c:pt>
                <c:pt idx="2742">
                  <c:v>-4.5211315155029005E-2</c:v>
                </c:pt>
                <c:pt idx="2743">
                  <c:v>0.17614305019378998</c:v>
                </c:pt>
                <c:pt idx="2744">
                  <c:v>0.16710042953491</c:v>
                </c:pt>
                <c:pt idx="2745">
                  <c:v>9.765625E-2</c:v>
                </c:pt>
                <c:pt idx="2746">
                  <c:v>0.30743598937987998</c:v>
                </c:pt>
                <c:pt idx="2747">
                  <c:v>0.10127305984497</c:v>
                </c:pt>
                <c:pt idx="2748">
                  <c:v>-0.31647920608521002</c:v>
                </c:pt>
                <c:pt idx="2749">
                  <c:v>4.4487714767455999E-2</c:v>
                </c:pt>
                <c:pt idx="2750">
                  <c:v>-0.37977457046509</c:v>
                </c:pt>
                <c:pt idx="2751">
                  <c:v>-0.43041110038756997</c:v>
                </c:pt>
                <c:pt idx="2752">
                  <c:v>-0.30128717422485002</c:v>
                </c:pt>
                <c:pt idx="2753">
                  <c:v>9.5847845077514995E-2</c:v>
                </c:pt>
                <c:pt idx="2754">
                  <c:v>9.8741054534911998E-2</c:v>
                </c:pt>
                <c:pt idx="2755">
                  <c:v>4.8828125E-2</c:v>
                </c:pt>
                <c:pt idx="2756">
                  <c:v>0.32118022441864003</c:v>
                </c:pt>
                <c:pt idx="2757">
                  <c:v>9.8741054534911998E-2</c:v>
                </c:pt>
                <c:pt idx="2758">
                  <c:v>-0.43764472007750999</c:v>
                </c:pt>
                <c:pt idx="2759">
                  <c:v>6.9444179534911998E-2</c:v>
                </c:pt>
                <c:pt idx="2760">
                  <c:v>0.18771708011627</c:v>
                </c:pt>
                <c:pt idx="2761">
                  <c:v>7.9572200775145999E-3</c:v>
                </c:pt>
                <c:pt idx="2762">
                  <c:v>0.83405673503875999</c:v>
                </c:pt>
                <c:pt idx="2763">
                  <c:v>0.45066535472869995</c:v>
                </c:pt>
                <c:pt idx="2764">
                  <c:v>-0.52517414093018</c:v>
                </c:pt>
                <c:pt idx="2765">
                  <c:v>0.37000834941864003</c:v>
                </c:pt>
                <c:pt idx="2766">
                  <c:v>-3.0020475387572999E-2</c:v>
                </c:pt>
                <c:pt idx="2767">
                  <c:v>0.83514153957366999</c:v>
                </c:pt>
                <c:pt idx="2768">
                  <c:v>-0.23329019546509</c:v>
                </c:pt>
                <c:pt idx="2769">
                  <c:v>0.51359951496124001</c:v>
                </c:pt>
                <c:pt idx="2770">
                  <c:v>0.73459208011626997</c:v>
                </c:pt>
                <c:pt idx="2771">
                  <c:v>-0.29984116554259999</c:v>
                </c:pt>
                <c:pt idx="2772">
                  <c:v>0.48900485038756997</c:v>
                </c:pt>
                <c:pt idx="2773">
                  <c:v>0.54036438465117997</c:v>
                </c:pt>
                <c:pt idx="2774">
                  <c:v>-3.1828880310059003E-2</c:v>
                </c:pt>
                <c:pt idx="2775">
                  <c:v>5.6423544883728E-2</c:v>
                </c:pt>
                <c:pt idx="2776">
                  <c:v>0.72193264961242998</c:v>
                </c:pt>
                <c:pt idx="2777">
                  <c:v>0.92520236968994007</c:v>
                </c:pt>
                <c:pt idx="2778">
                  <c:v>-0.63042521476745994</c:v>
                </c:pt>
                <c:pt idx="2779">
                  <c:v>0.28356492519379001</c:v>
                </c:pt>
                <c:pt idx="2780">
                  <c:v>0.60185194015502996</c:v>
                </c:pt>
                <c:pt idx="2781">
                  <c:v>0.61053216457366999</c:v>
                </c:pt>
                <c:pt idx="2782">
                  <c:v>0.88107645511626997</c:v>
                </c:pt>
                <c:pt idx="2783">
                  <c:v>-0.19495129585265999</c:v>
                </c:pt>
                <c:pt idx="2784">
                  <c:v>-0.61740517616271995</c:v>
                </c:pt>
                <c:pt idx="2785">
                  <c:v>0.67346632480621005</c:v>
                </c:pt>
                <c:pt idx="2786">
                  <c:v>0.21231174468993999</c:v>
                </c:pt>
                <c:pt idx="2787">
                  <c:v>0.28030931949615001</c:v>
                </c:pt>
                <c:pt idx="2788">
                  <c:v>0.40834784507750999</c:v>
                </c:pt>
                <c:pt idx="2789">
                  <c:v>5.6423544883728E-2</c:v>
                </c:pt>
                <c:pt idx="2790">
                  <c:v>0.37724256515502996</c:v>
                </c:pt>
                <c:pt idx="2791">
                  <c:v>0.30237257480620999</c:v>
                </c:pt>
                <c:pt idx="2792">
                  <c:v>0.35879611968994002</c:v>
                </c:pt>
                <c:pt idx="2793">
                  <c:v>-1.5553236007689999E-2</c:v>
                </c:pt>
                <c:pt idx="2794">
                  <c:v>0.23582160472870001</c:v>
                </c:pt>
                <c:pt idx="2795">
                  <c:v>0.31792521476746</c:v>
                </c:pt>
                <c:pt idx="2796">
                  <c:v>0.81199347972869995</c:v>
                </c:pt>
                <c:pt idx="2797">
                  <c:v>0.380859375</c:v>
                </c:pt>
                <c:pt idx="2798">
                  <c:v>0.18482327461242998</c:v>
                </c:pt>
                <c:pt idx="2799">
                  <c:v>0.49515306949615001</c:v>
                </c:pt>
                <c:pt idx="2800">
                  <c:v>0.1953125</c:v>
                </c:pt>
                <c:pt idx="2801">
                  <c:v>0.390625</c:v>
                </c:pt>
                <c:pt idx="2802">
                  <c:v>-9.4763040542603011E-2</c:v>
                </c:pt>
                <c:pt idx="2803">
                  <c:v>0.40690124034882003</c:v>
                </c:pt>
                <c:pt idx="2804">
                  <c:v>0.46368598937987998</c:v>
                </c:pt>
                <c:pt idx="2805">
                  <c:v>0.53096055984497004</c:v>
                </c:pt>
                <c:pt idx="2806">
                  <c:v>0.67455172538757002</c:v>
                </c:pt>
                <c:pt idx="2807">
                  <c:v>0.36602973937987998</c:v>
                </c:pt>
                <c:pt idx="2808">
                  <c:v>0.29369235038757002</c:v>
                </c:pt>
                <c:pt idx="2809">
                  <c:v>0.90784132480621005</c:v>
                </c:pt>
                <c:pt idx="2810">
                  <c:v>0.22894978523254</c:v>
                </c:pt>
                <c:pt idx="2811">
                  <c:v>1.5190839767456001E-2</c:v>
                </c:pt>
                <c:pt idx="2812">
                  <c:v>0.45717597007750999</c:v>
                </c:pt>
                <c:pt idx="2813">
                  <c:v>0.60727715492249001</c:v>
                </c:pt>
                <c:pt idx="2814">
                  <c:v>0.37181735038756997</c:v>
                </c:pt>
                <c:pt idx="2815">
                  <c:v>-0.31358480453491</c:v>
                </c:pt>
                <c:pt idx="2816">
                  <c:v>0.32986104488372997</c:v>
                </c:pt>
                <c:pt idx="2817">
                  <c:v>0.63042521476745994</c:v>
                </c:pt>
                <c:pt idx="2818">
                  <c:v>0.92881917953491</c:v>
                </c:pt>
                <c:pt idx="2819">
                  <c:v>0.86697041988373003</c:v>
                </c:pt>
                <c:pt idx="2820">
                  <c:v>0.75122952461242998</c:v>
                </c:pt>
                <c:pt idx="2821">
                  <c:v>0.31358480453491</c:v>
                </c:pt>
                <c:pt idx="2822">
                  <c:v>0.75665473937988004</c:v>
                </c:pt>
                <c:pt idx="2823">
                  <c:v>0.38736999034882003</c:v>
                </c:pt>
                <c:pt idx="2824">
                  <c:v>0.37000834941864003</c:v>
                </c:pt>
                <c:pt idx="2825">
                  <c:v>-4.4126510620116993E-2</c:v>
                </c:pt>
                <c:pt idx="2826">
                  <c:v>0.14793097972870001</c:v>
                </c:pt>
                <c:pt idx="2827">
                  <c:v>0.33564805984497004</c:v>
                </c:pt>
                <c:pt idx="2828">
                  <c:v>0.9208619594573999</c:v>
                </c:pt>
                <c:pt idx="2829">
                  <c:v>0.82103610038757002</c:v>
                </c:pt>
                <c:pt idx="2830">
                  <c:v>0.24377882480621002</c:v>
                </c:pt>
                <c:pt idx="2831">
                  <c:v>4.7381520271300999E-2</c:v>
                </c:pt>
                <c:pt idx="2832">
                  <c:v>0.44089972972869995</c:v>
                </c:pt>
                <c:pt idx="2833">
                  <c:v>-4.5572519302367998E-2</c:v>
                </c:pt>
                <c:pt idx="2834">
                  <c:v>0.7157838344573999</c:v>
                </c:pt>
                <c:pt idx="2835">
                  <c:v>0.32588243484497004</c:v>
                </c:pt>
                <c:pt idx="2836">
                  <c:v>0.98090291023254006</c:v>
                </c:pt>
                <c:pt idx="2837">
                  <c:v>0.15010118484496998</c:v>
                </c:pt>
                <c:pt idx="2838">
                  <c:v>0.46983480453491</c:v>
                </c:pt>
                <c:pt idx="2839">
                  <c:v>-4.3764114379883007E-2</c:v>
                </c:pt>
                <c:pt idx="2840">
                  <c:v>-0.19603610038757002</c:v>
                </c:pt>
                <c:pt idx="2841">
                  <c:v>-6.7635774612427008E-2</c:v>
                </c:pt>
                <c:pt idx="2842">
                  <c:v>6.8359375E-2</c:v>
                </c:pt>
                <c:pt idx="2843">
                  <c:v>-6.4381361007689999E-2</c:v>
                </c:pt>
                <c:pt idx="2844">
                  <c:v>0.15625</c:v>
                </c:pt>
                <c:pt idx="2845">
                  <c:v>0.37651896476746</c:v>
                </c:pt>
                <c:pt idx="2846">
                  <c:v>0.46223938465117997</c:v>
                </c:pt>
                <c:pt idx="2847">
                  <c:v>0.45066535472869995</c:v>
                </c:pt>
                <c:pt idx="2848">
                  <c:v>0.35300910472869995</c:v>
                </c:pt>
                <c:pt idx="2849">
                  <c:v>0.46368598937987998</c:v>
                </c:pt>
                <c:pt idx="2850">
                  <c:v>0.32769083976746</c:v>
                </c:pt>
                <c:pt idx="2851">
                  <c:v>0.78125</c:v>
                </c:pt>
                <c:pt idx="2852">
                  <c:v>0.14142036437988001</c:v>
                </c:pt>
                <c:pt idx="2853">
                  <c:v>0.56423604488373003</c:v>
                </c:pt>
                <c:pt idx="2854">
                  <c:v>-4.5211315155029005E-2</c:v>
                </c:pt>
                <c:pt idx="2855">
                  <c:v>-7.3060989379883007E-2</c:v>
                </c:pt>
                <c:pt idx="2856">
                  <c:v>0.52806735038757002</c:v>
                </c:pt>
                <c:pt idx="2857">
                  <c:v>0.56459784507750999</c:v>
                </c:pt>
                <c:pt idx="2858">
                  <c:v>0.33130764961243003</c:v>
                </c:pt>
                <c:pt idx="2859">
                  <c:v>0.30381917953491</c:v>
                </c:pt>
                <c:pt idx="2860">
                  <c:v>0.80910027027130005</c:v>
                </c:pt>
                <c:pt idx="2861">
                  <c:v>0.14684617519379001</c:v>
                </c:pt>
                <c:pt idx="2862">
                  <c:v>0.83839714527130005</c:v>
                </c:pt>
                <c:pt idx="2863">
                  <c:v>0.14973938465118</c:v>
                </c:pt>
                <c:pt idx="2864">
                  <c:v>0.70746541023254006</c:v>
                </c:pt>
                <c:pt idx="2865">
                  <c:v>0.35626411437987998</c:v>
                </c:pt>
                <c:pt idx="2866">
                  <c:v>-0.33239245414733998</c:v>
                </c:pt>
                <c:pt idx="2867">
                  <c:v>0.11682569980620999</c:v>
                </c:pt>
                <c:pt idx="2868">
                  <c:v>5.3168535232544001E-2</c:v>
                </c:pt>
                <c:pt idx="2869">
                  <c:v>0.7548463344573999</c:v>
                </c:pt>
                <c:pt idx="2870">
                  <c:v>4.2679309844970995E-2</c:v>
                </c:pt>
                <c:pt idx="2871">
                  <c:v>0.65574347972869995</c:v>
                </c:pt>
                <c:pt idx="2872">
                  <c:v>0.40834784507750999</c:v>
                </c:pt>
                <c:pt idx="2873">
                  <c:v>-0.22497057914734001</c:v>
                </c:pt>
                <c:pt idx="2874">
                  <c:v>0.36928534507750999</c:v>
                </c:pt>
                <c:pt idx="2875">
                  <c:v>-0.63151001930236994</c:v>
                </c:pt>
                <c:pt idx="2876">
                  <c:v>-0.31177639961242998</c:v>
                </c:pt>
                <c:pt idx="2877">
                  <c:v>-0.3125</c:v>
                </c:pt>
                <c:pt idx="2878">
                  <c:v>0.57798027992249001</c:v>
                </c:pt>
                <c:pt idx="2879">
                  <c:v>0.68214714527130005</c:v>
                </c:pt>
                <c:pt idx="2880">
                  <c:v>0.17686605453491</c:v>
                </c:pt>
                <c:pt idx="2881">
                  <c:v>0.39930522441864003</c:v>
                </c:pt>
                <c:pt idx="2882">
                  <c:v>0.34613728523254</c:v>
                </c:pt>
                <c:pt idx="2883">
                  <c:v>0.36747694015502996</c:v>
                </c:pt>
                <c:pt idx="2884">
                  <c:v>0.17071723937988001</c:v>
                </c:pt>
                <c:pt idx="2885">
                  <c:v>-4.1955709457397003E-2</c:v>
                </c:pt>
                <c:pt idx="2886">
                  <c:v>-0.10995388031006</c:v>
                </c:pt>
                <c:pt idx="2887">
                  <c:v>-0.46332478523254</c:v>
                </c:pt>
                <c:pt idx="2888">
                  <c:v>0.30454277992249001</c:v>
                </c:pt>
                <c:pt idx="2889">
                  <c:v>0.88396966457366999</c:v>
                </c:pt>
                <c:pt idx="2890">
                  <c:v>0.67238152027130005</c:v>
                </c:pt>
                <c:pt idx="2891">
                  <c:v>-3.1828880310059003E-2</c:v>
                </c:pt>
                <c:pt idx="2892">
                  <c:v>0.25716125965117997</c:v>
                </c:pt>
                <c:pt idx="2893">
                  <c:v>0.42064547538756997</c:v>
                </c:pt>
                <c:pt idx="2894">
                  <c:v>0.61306416988373003</c:v>
                </c:pt>
                <c:pt idx="2895">
                  <c:v>0.38194417953491</c:v>
                </c:pt>
                <c:pt idx="2896">
                  <c:v>-5.6785345077515002E-2</c:v>
                </c:pt>
                <c:pt idx="2897">
                  <c:v>1.8807649612427001E-2</c:v>
                </c:pt>
                <c:pt idx="2898">
                  <c:v>0.15444159507750999</c:v>
                </c:pt>
                <c:pt idx="2899">
                  <c:v>0.29513895511626997</c:v>
                </c:pt>
                <c:pt idx="2900">
                  <c:v>0.58810770511626997</c:v>
                </c:pt>
                <c:pt idx="2901">
                  <c:v>0.38339138031005998</c:v>
                </c:pt>
                <c:pt idx="2902">
                  <c:v>0.59317111968994007</c:v>
                </c:pt>
                <c:pt idx="2903">
                  <c:v>1.0691547393799001</c:v>
                </c:pt>
                <c:pt idx="2904">
                  <c:v>0.76280355453491</c:v>
                </c:pt>
                <c:pt idx="2905">
                  <c:v>0.17324924468993999</c:v>
                </c:pt>
                <c:pt idx="2906">
                  <c:v>0.61161756515502996</c:v>
                </c:pt>
                <c:pt idx="2907">
                  <c:v>0.57255506515502996</c:v>
                </c:pt>
                <c:pt idx="2908">
                  <c:v>6.8718194961548008E-3</c:v>
                </c:pt>
                <c:pt idx="2909">
                  <c:v>0.41738986968994002</c:v>
                </c:pt>
                <c:pt idx="2910">
                  <c:v>0.32298922538756997</c:v>
                </c:pt>
                <c:pt idx="2911">
                  <c:v>0.14865458011627</c:v>
                </c:pt>
                <c:pt idx="2912">
                  <c:v>0.43004930019379001</c:v>
                </c:pt>
                <c:pt idx="2913">
                  <c:v>-0.33311605453491</c:v>
                </c:pt>
                <c:pt idx="2914">
                  <c:v>0.55917263031005993</c:v>
                </c:pt>
                <c:pt idx="2915">
                  <c:v>0.18120646476746</c:v>
                </c:pt>
                <c:pt idx="2916">
                  <c:v>0.263671875</c:v>
                </c:pt>
                <c:pt idx="2917">
                  <c:v>-0.40002942085266002</c:v>
                </c:pt>
                <c:pt idx="2918">
                  <c:v>2.6764869689940997E-2</c:v>
                </c:pt>
                <c:pt idx="2919">
                  <c:v>0.15010118484496998</c:v>
                </c:pt>
                <c:pt idx="2920">
                  <c:v>1.2319153547287001</c:v>
                </c:pt>
                <c:pt idx="2921">
                  <c:v>0.19278049468993999</c:v>
                </c:pt>
                <c:pt idx="2922">
                  <c:v>0.42028367519379001</c:v>
                </c:pt>
                <c:pt idx="2923">
                  <c:v>-0.23654580116272</c:v>
                </c:pt>
                <c:pt idx="2924">
                  <c:v>1.0514324903487999</c:v>
                </c:pt>
                <c:pt idx="2925">
                  <c:v>0.54325819015502996</c:v>
                </c:pt>
                <c:pt idx="2926">
                  <c:v>0.78161180019378995</c:v>
                </c:pt>
                <c:pt idx="2927">
                  <c:v>0.69191277027130005</c:v>
                </c:pt>
                <c:pt idx="2928">
                  <c:v>0.64308464527130005</c:v>
                </c:pt>
                <c:pt idx="2929">
                  <c:v>0.47489881515502996</c:v>
                </c:pt>
                <c:pt idx="2930">
                  <c:v>0.61740458011626997</c:v>
                </c:pt>
                <c:pt idx="2931">
                  <c:v>0.30888319015502996</c:v>
                </c:pt>
                <c:pt idx="2932">
                  <c:v>0.91073513031005993</c:v>
                </c:pt>
                <c:pt idx="2933">
                  <c:v>0.20001411437988001</c:v>
                </c:pt>
                <c:pt idx="2934">
                  <c:v>0.89482069015502996</c:v>
                </c:pt>
                <c:pt idx="2935">
                  <c:v>0.42498528957366999</c:v>
                </c:pt>
                <c:pt idx="2936">
                  <c:v>-0.22026896476746</c:v>
                </c:pt>
                <c:pt idx="2937">
                  <c:v>0.55844902992249001</c:v>
                </c:pt>
                <c:pt idx="2938">
                  <c:v>-0.36711573600768999</c:v>
                </c:pt>
                <c:pt idx="2939">
                  <c:v>-0.13020873069763</c:v>
                </c:pt>
                <c:pt idx="2940">
                  <c:v>0.30598938465117997</c:v>
                </c:pt>
                <c:pt idx="2941">
                  <c:v>-0.13237833976746</c:v>
                </c:pt>
                <c:pt idx="2942">
                  <c:v>0.89807569980621005</c:v>
                </c:pt>
                <c:pt idx="2943">
                  <c:v>0.36060452461243003</c:v>
                </c:pt>
                <c:pt idx="2944">
                  <c:v>6.6189169883728E-2</c:v>
                </c:pt>
                <c:pt idx="2945">
                  <c:v>0.12659132480620999</c:v>
                </c:pt>
                <c:pt idx="2946">
                  <c:v>0.69552958011626997</c:v>
                </c:pt>
                <c:pt idx="2947">
                  <c:v>0.76931416988373003</c:v>
                </c:pt>
                <c:pt idx="2948">
                  <c:v>0.41883647441864003</c:v>
                </c:pt>
                <c:pt idx="2949">
                  <c:v>8.9337229728699008E-2</c:v>
                </c:pt>
                <c:pt idx="2950">
                  <c:v>-0.21809935569763</c:v>
                </c:pt>
                <c:pt idx="2951">
                  <c:v>0.60366034507750999</c:v>
                </c:pt>
                <c:pt idx="2952">
                  <c:v>-2.5680065155029002E-2</c:v>
                </c:pt>
                <c:pt idx="2953">
                  <c:v>0.68250834941864003</c:v>
                </c:pt>
                <c:pt idx="2954">
                  <c:v>1.3020634651183999E-2</c:v>
                </c:pt>
                <c:pt idx="2955">
                  <c:v>0.38664638996123996</c:v>
                </c:pt>
                <c:pt idx="2956">
                  <c:v>0.3515625</c:v>
                </c:pt>
                <c:pt idx="2957">
                  <c:v>0.73097527027130005</c:v>
                </c:pt>
                <c:pt idx="2958">
                  <c:v>9.9102854728699008E-2</c:v>
                </c:pt>
                <c:pt idx="2959">
                  <c:v>0.7110822200775101</c:v>
                </c:pt>
                <c:pt idx="2960">
                  <c:v>0.15733480453491</c:v>
                </c:pt>
                <c:pt idx="2961">
                  <c:v>0.32262742519379001</c:v>
                </c:pt>
                <c:pt idx="2962">
                  <c:v>0.46838819980620999</c:v>
                </c:pt>
                <c:pt idx="2963">
                  <c:v>0.38917839527130005</c:v>
                </c:pt>
                <c:pt idx="2964">
                  <c:v>-0.13997435569763</c:v>
                </c:pt>
                <c:pt idx="2965">
                  <c:v>0.48900485038756997</c:v>
                </c:pt>
                <c:pt idx="2966">
                  <c:v>0.29803216457366999</c:v>
                </c:pt>
                <c:pt idx="2967">
                  <c:v>0.18410027027129999</c:v>
                </c:pt>
                <c:pt idx="2968">
                  <c:v>0.41449666023254</c:v>
                </c:pt>
                <c:pt idx="2969">
                  <c:v>-0.16565442085265999</c:v>
                </c:pt>
                <c:pt idx="2970">
                  <c:v>-1.7722845077514999E-2</c:v>
                </c:pt>
                <c:pt idx="2971">
                  <c:v>0.28899013996124001</c:v>
                </c:pt>
                <c:pt idx="2972">
                  <c:v>0.46151638031005998</c:v>
                </c:pt>
                <c:pt idx="2973">
                  <c:v>0.38411438465117997</c:v>
                </c:pt>
                <c:pt idx="2974">
                  <c:v>0.94075500965118009</c:v>
                </c:pt>
                <c:pt idx="2975">
                  <c:v>-0.38809299468994002</c:v>
                </c:pt>
                <c:pt idx="2976">
                  <c:v>7.9933404922485005E-2</c:v>
                </c:pt>
                <c:pt idx="2977">
                  <c:v>1.7361044883728E-2</c:v>
                </c:pt>
                <c:pt idx="2978">
                  <c:v>-0.27416110038757002</c:v>
                </c:pt>
                <c:pt idx="2979">
                  <c:v>0.30526638031006004</c:v>
                </c:pt>
                <c:pt idx="2980">
                  <c:v>0.43872952461243003</c:v>
                </c:pt>
                <c:pt idx="2981">
                  <c:v>0.61595797538757002</c:v>
                </c:pt>
                <c:pt idx="2982">
                  <c:v>-6.0402154922484998E-2</c:v>
                </c:pt>
                <c:pt idx="2983">
                  <c:v>0.93026638031005993</c:v>
                </c:pt>
                <c:pt idx="2984">
                  <c:v>-0.15950560569763</c:v>
                </c:pt>
                <c:pt idx="2985">
                  <c:v>0.52011013031005993</c:v>
                </c:pt>
                <c:pt idx="2986">
                  <c:v>0.68721055984497004</c:v>
                </c:pt>
                <c:pt idx="2987">
                  <c:v>0.43981492519379001</c:v>
                </c:pt>
                <c:pt idx="2988">
                  <c:v>0.53638577461242998</c:v>
                </c:pt>
                <c:pt idx="2989">
                  <c:v>2</c:v>
                </c:pt>
                <c:pt idx="2990">
                  <c:v>0.46151638031005998</c:v>
                </c:pt>
                <c:pt idx="2991">
                  <c:v>0.49370646476746</c:v>
                </c:pt>
                <c:pt idx="2992">
                  <c:v>0.51215291023253995</c:v>
                </c:pt>
                <c:pt idx="2993">
                  <c:v>0.49298286437987998</c:v>
                </c:pt>
                <c:pt idx="2994">
                  <c:v>0.49189805984497004</c:v>
                </c:pt>
                <c:pt idx="2995">
                  <c:v>0.49334466457366999</c:v>
                </c:pt>
                <c:pt idx="2996">
                  <c:v>0.49443006515502996</c:v>
                </c:pt>
                <c:pt idx="2997">
                  <c:v>9.4038248062133997E-3</c:v>
                </c:pt>
                <c:pt idx="2998">
                  <c:v>0.49515306949615001</c:v>
                </c:pt>
                <c:pt idx="2999">
                  <c:v>0.49225986003876004</c:v>
                </c:pt>
                <c:pt idx="3000">
                  <c:v>0.49623847007750999</c:v>
                </c:pt>
                <c:pt idx="3001">
                  <c:v>0.49334466457366999</c:v>
                </c:pt>
                <c:pt idx="3002">
                  <c:v>0.49298286437987998</c:v>
                </c:pt>
                <c:pt idx="3003">
                  <c:v>-1.4467239379883E-2</c:v>
                </c:pt>
                <c:pt idx="3004">
                  <c:v>0.49189805984497004</c:v>
                </c:pt>
                <c:pt idx="3005">
                  <c:v>0.49117445945740001</c:v>
                </c:pt>
                <c:pt idx="3006">
                  <c:v>0.49153625965117997</c:v>
                </c:pt>
                <c:pt idx="3007">
                  <c:v>0.47743022441864003</c:v>
                </c:pt>
                <c:pt idx="3008">
                  <c:v>0.49443006515502996</c:v>
                </c:pt>
                <c:pt idx="3009">
                  <c:v>0.49370646476746</c:v>
                </c:pt>
                <c:pt idx="3010">
                  <c:v>0.25065124034882003</c:v>
                </c:pt>
                <c:pt idx="3011">
                  <c:v>0.48719584941864003</c:v>
                </c:pt>
                <c:pt idx="3012">
                  <c:v>0.49225986003876004</c:v>
                </c:pt>
                <c:pt idx="3013">
                  <c:v>-2.3148059844970998E-2</c:v>
                </c:pt>
                <c:pt idx="3014">
                  <c:v>0.49153625965117997</c:v>
                </c:pt>
                <c:pt idx="3015">
                  <c:v>0.49334466457366999</c:v>
                </c:pt>
                <c:pt idx="3016">
                  <c:v>6.1848759651184006E-2</c:v>
                </c:pt>
                <c:pt idx="3017">
                  <c:v>0.49298286437987998</c:v>
                </c:pt>
                <c:pt idx="3018">
                  <c:v>0.49225986003876004</c:v>
                </c:pt>
                <c:pt idx="3019">
                  <c:v>0.49370646476746</c:v>
                </c:pt>
                <c:pt idx="3020">
                  <c:v>0.16890883445739999</c:v>
                </c:pt>
                <c:pt idx="3021">
                  <c:v>0.49298286437987998</c:v>
                </c:pt>
                <c:pt idx="3022">
                  <c:v>0.47272861003876004</c:v>
                </c:pt>
                <c:pt idx="3023">
                  <c:v>0.49225986003876004</c:v>
                </c:pt>
                <c:pt idx="3024">
                  <c:v>0.50130188465117997</c:v>
                </c:pt>
                <c:pt idx="3025">
                  <c:v>0.49334466457366999</c:v>
                </c:pt>
                <c:pt idx="3026">
                  <c:v>0.81488728523254006</c:v>
                </c:pt>
                <c:pt idx="3027">
                  <c:v>0.49479186534882003</c:v>
                </c:pt>
                <c:pt idx="3028">
                  <c:v>0.49153625965117997</c:v>
                </c:pt>
                <c:pt idx="3029">
                  <c:v>0.49443006515502996</c:v>
                </c:pt>
                <c:pt idx="3030">
                  <c:v>0.49587666988372997</c:v>
                </c:pt>
                <c:pt idx="3031">
                  <c:v>0.49623847007750999</c:v>
                </c:pt>
                <c:pt idx="3032">
                  <c:v>0.49479186534882003</c:v>
                </c:pt>
                <c:pt idx="3033">
                  <c:v>0.36096632480620999</c:v>
                </c:pt>
                <c:pt idx="3034">
                  <c:v>0.48900485038756997</c:v>
                </c:pt>
                <c:pt idx="3035">
                  <c:v>0.49479186534882003</c:v>
                </c:pt>
                <c:pt idx="3036">
                  <c:v>0.49587666988372997</c:v>
                </c:pt>
                <c:pt idx="3037">
                  <c:v>0.49443006515502996</c:v>
                </c:pt>
                <c:pt idx="3038">
                  <c:v>0.17758965492249001</c:v>
                </c:pt>
                <c:pt idx="3039">
                  <c:v>-0.14612317085265999</c:v>
                </c:pt>
                <c:pt idx="3040">
                  <c:v>0.49443006515502996</c:v>
                </c:pt>
                <c:pt idx="3041">
                  <c:v>0.49370646476746</c:v>
                </c:pt>
                <c:pt idx="3042">
                  <c:v>0.49153625965117997</c:v>
                </c:pt>
                <c:pt idx="3043">
                  <c:v>0.49334466457366999</c:v>
                </c:pt>
                <c:pt idx="3044">
                  <c:v>0.22026896476746</c:v>
                </c:pt>
                <c:pt idx="3045">
                  <c:v>0.49370646476746</c:v>
                </c:pt>
                <c:pt idx="3046">
                  <c:v>0.49225986003876004</c:v>
                </c:pt>
                <c:pt idx="3047">
                  <c:v>0.57074666023253995</c:v>
                </c:pt>
                <c:pt idx="3048">
                  <c:v>0.49008965492249001</c:v>
                </c:pt>
                <c:pt idx="3049">
                  <c:v>0.49370646476746</c:v>
                </c:pt>
                <c:pt idx="3050">
                  <c:v>0.49334466457366999</c:v>
                </c:pt>
                <c:pt idx="3051">
                  <c:v>0.65755188465118009</c:v>
                </c:pt>
                <c:pt idx="3052">
                  <c:v>0.49298286437987998</c:v>
                </c:pt>
                <c:pt idx="3053">
                  <c:v>0.49334466457366999</c:v>
                </c:pt>
                <c:pt idx="3054">
                  <c:v>0.46621799468994002</c:v>
                </c:pt>
                <c:pt idx="3055">
                  <c:v>0.49370646476746</c:v>
                </c:pt>
                <c:pt idx="3056">
                  <c:v>0.12116611003875999</c:v>
                </c:pt>
                <c:pt idx="3057">
                  <c:v>0.49045145511627003</c:v>
                </c:pt>
                <c:pt idx="3058">
                  <c:v>0.49370646476746</c:v>
                </c:pt>
                <c:pt idx="3059">
                  <c:v>0.49443006515502996</c:v>
                </c:pt>
                <c:pt idx="3060">
                  <c:v>0.49370646476746</c:v>
                </c:pt>
                <c:pt idx="3061">
                  <c:v>0.49479186534882003</c:v>
                </c:pt>
                <c:pt idx="3062">
                  <c:v>0.49587666988372997</c:v>
                </c:pt>
                <c:pt idx="3063">
                  <c:v>0.49225986003876004</c:v>
                </c:pt>
                <c:pt idx="3064">
                  <c:v>0.49370646476746</c:v>
                </c:pt>
                <c:pt idx="3065">
                  <c:v>0.24305522441864</c:v>
                </c:pt>
                <c:pt idx="3066">
                  <c:v>0.49334466457366999</c:v>
                </c:pt>
                <c:pt idx="3067">
                  <c:v>0.49370646476746</c:v>
                </c:pt>
                <c:pt idx="3068">
                  <c:v>0.49334466457366999</c:v>
                </c:pt>
                <c:pt idx="3069">
                  <c:v>0.49696147441864003</c:v>
                </c:pt>
                <c:pt idx="3070">
                  <c:v>0.49623847007750999</c:v>
                </c:pt>
                <c:pt idx="3071">
                  <c:v>0.29730916023254</c:v>
                </c:pt>
                <c:pt idx="3072">
                  <c:v>0.498046875</c:v>
                </c:pt>
                <c:pt idx="3073">
                  <c:v>0.49479186534882003</c:v>
                </c:pt>
                <c:pt idx="3074">
                  <c:v>6.0040354728699001E-2</c:v>
                </c:pt>
                <c:pt idx="3075">
                  <c:v>0.49479186534882003</c:v>
                </c:pt>
                <c:pt idx="3076">
                  <c:v>0.49696147441864003</c:v>
                </c:pt>
                <c:pt idx="3077">
                  <c:v>0.42607069015502996</c:v>
                </c:pt>
                <c:pt idx="3078">
                  <c:v>0.49479186534882003</c:v>
                </c:pt>
                <c:pt idx="3079">
                  <c:v>0.49515306949615001</c:v>
                </c:pt>
                <c:pt idx="3080">
                  <c:v>0.49479186534882003</c:v>
                </c:pt>
                <c:pt idx="3081">
                  <c:v>0.18156826496124001</c:v>
                </c:pt>
                <c:pt idx="3082">
                  <c:v>0.49370646476746</c:v>
                </c:pt>
                <c:pt idx="3083">
                  <c:v>0.32769083976746</c:v>
                </c:pt>
                <c:pt idx="3084">
                  <c:v>0.49370646476746</c:v>
                </c:pt>
                <c:pt idx="3085">
                  <c:v>0.40147542953491</c:v>
                </c:pt>
                <c:pt idx="3086">
                  <c:v>0.49443006515502996</c:v>
                </c:pt>
                <c:pt idx="3087">
                  <c:v>0.82248270511626997</c:v>
                </c:pt>
                <c:pt idx="3088">
                  <c:v>0.49298286437987998</c:v>
                </c:pt>
                <c:pt idx="3089">
                  <c:v>0.49479186534882003</c:v>
                </c:pt>
                <c:pt idx="3090">
                  <c:v>9.6570849418639998E-2</c:v>
                </c:pt>
                <c:pt idx="3091">
                  <c:v>0.48972785472869995</c:v>
                </c:pt>
                <c:pt idx="3092">
                  <c:v>0.49515306949615001</c:v>
                </c:pt>
                <c:pt idx="3093">
                  <c:v>0.42353868484497004</c:v>
                </c:pt>
                <c:pt idx="3094">
                  <c:v>0.49660027027130005</c:v>
                </c:pt>
                <c:pt idx="3095">
                  <c:v>0.49913167953491</c:v>
                </c:pt>
                <c:pt idx="3096">
                  <c:v>0.48394083976746</c:v>
                </c:pt>
                <c:pt idx="3097">
                  <c:v>0.49840867519379001</c:v>
                </c:pt>
                <c:pt idx="3098">
                  <c:v>0.32949924468994002</c:v>
                </c:pt>
                <c:pt idx="3099">
                  <c:v>0.49370646476746</c:v>
                </c:pt>
                <c:pt idx="3100">
                  <c:v>0.49298286437987998</c:v>
                </c:pt>
                <c:pt idx="3101">
                  <c:v>0.48972785472869995</c:v>
                </c:pt>
                <c:pt idx="3102">
                  <c:v>0.49189805984497004</c:v>
                </c:pt>
                <c:pt idx="3103">
                  <c:v>0.49370646476746</c:v>
                </c:pt>
                <c:pt idx="3104">
                  <c:v>0.49443006515502996</c:v>
                </c:pt>
                <c:pt idx="3105">
                  <c:v>-6.7998170852661008E-2</c:v>
                </c:pt>
                <c:pt idx="3106">
                  <c:v>0.49660027027130005</c:v>
                </c:pt>
                <c:pt idx="3107">
                  <c:v>0.498046875</c:v>
                </c:pt>
                <c:pt idx="3108">
                  <c:v>0.49443006515502996</c:v>
                </c:pt>
                <c:pt idx="3109">
                  <c:v>0.49515306949615001</c:v>
                </c:pt>
                <c:pt idx="3110">
                  <c:v>0.49479186534882003</c:v>
                </c:pt>
                <c:pt idx="3111">
                  <c:v>0.49225986003876004</c:v>
                </c:pt>
                <c:pt idx="3112">
                  <c:v>0.49443006515502996</c:v>
                </c:pt>
                <c:pt idx="3113">
                  <c:v>0.15444159507750999</c:v>
                </c:pt>
                <c:pt idx="3114">
                  <c:v>0.49587666988372997</c:v>
                </c:pt>
                <c:pt idx="3115">
                  <c:v>0.498046875</c:v>
                </c:pt>
                <c:pt idx="3116">
                  <c:v>0.49949347972869995</c:v>
                </c:pt>
                <c:pt idx="3117">
                  <c:v>0.49479186534882003</c:v>
                </c:pt>
                <c:pt idx="3118">
                  <c:v>0.49623847007750999</c:v>
                </c:pt>
                <c:pt idx="3119">
                  <c:v>0.49443006515502996</c:v>
                </c:pt>
                <c:pt idx="3120">
                  <c:v>0.49696147441864003</c:v>
                </c:pt>
                <c:pt idx="3121">
                  <c:v>0.49623847007750999</c:v>
                </c:pt>
                <c:pt idx="3122">
                  <c:v>0.49696147441864003</c:v>
                </c:pt>
                <c:pt idx="3123">
                  <c:v>0.49840867519379001</c:v>
                </c:pt>
                <c:pt idx="3124">
                  <c:v>0.34143507480620999</c:v>
                </c:pt>
                <c:pt idx="3125">
                  <c:v>0.49840867519379001</c:v>
                </c:pt>
                <c:pt idx="3126">
                  <c:v>0.49768507480620999</c:v>
                </c:pt>
                <c:pt idx="3127">
                  <c:v>7.4146389961242995E-2</c:v>
                </c:pt>
                <c:pt idx="3128">
                  <c:v>0.49696147441864003</c:v>
                </c:pt>
                <c:pt idx="3129">
                  <c:v>0.49443006515502996</c:v>
                </c:pt>
                <c:pt idx="3130">
                  <c:v>0.49587666988372997</c:v>
                </c:pt>
                <c:pt idx="3131">
                  <c:v>-0.12442111968994</c:v>
                </c:pt>
                <c:pt idx="3132">
                  <c:v>0.49479186534882003</c:v>
                </c:pt>
                <c:pt idx="3133">
                  <c:v>0.49660027027130005</c:v>
                </c:pt>
                <c:pt idx="3134">
                  <c:v>0.67274272441864003</c:v>
                </c:pt>
                <c:pt idx="3135">
                  <c:v>0.49479186534882003</c:v>
                </c:pt>
                <c:pt idx="3136">
                  <c:v>0.49623847007750999</c:v>
                </c:pt>
                <c:pt idx="3137">
                  <c:v>0.49334466457366999</c:v>
                </c:pt>
                <c:pt idx="3138">
                  <c:v>0.49443006515502996</c:v>
                </c:pt>
                <c:pt idx="3139">
                  <c:v>0.48032402992249001</c:v>
                </c:pt>
                <c:pt idx="3140">
                  <c:v>0.46549499034882003</c:v>
                </c:pt>
                <c:pt idx="3141">
                  <c:v>0.49370646476746</c:v>
                </c:pt>
                <c:pt idx="3142">
                  <c:v>0.49225986003876004</c:v>
                </c:pt>
                <c:pt idx="3143">
                  <c:v>0.49443006515502996</c:v>
                </c:pt>
                <c:pt idx="3144">
                  <c:v>0.49479186534882003</c:v>
                </c:pt>
                <c:pt idx="3145">
                  <c:v>-6.2934160232544001E-2</c:v>
                </c:pt>
                <c:pt idx="3146">
                  <c:v>0.49153625965117997</c:v>
                </c:pt>
                <c:pt idx="3147">
                  <c:v>0.49443006515502996</c:v>
                </c:pt>
                <c:pt idx="3148">
                  <c:v>0.55447041988373003</c:v>
                </c:pt>
                <c:pt idx="3149">
                  <c:v>0.49587666988372997</c:v>
                </c:pt>
                <c:pt idx="3150">
                  <c:v>0.48864305019379001</c:v>
                </c:pt>
                <c:pt idx="3151">
                  <c:v>0.49443006515502996</c:v>
                </c:pt>
                <c:pt idx="3152">
                  <c:v>0.27524590492249001</c:v>
                </c:pt>
                <c:pt idx="3153">
                  <c:v>0.49515306949615001</c:v>
                </c:pt>
                <c:pt idx="3154">
                  <c:v>0.49443006515502996</c:v>
                </c:pt>
                <c:pt idx="3155">
                  <c:v>0.49298286437987998</c:v>
                </c:pt>
                <c:pt idx="3156">
                  <c:v>0.65212666988373003</c:v>
                </c:pt>
                <c:pt idx="3157">
                  <c:v>0.49587666988372997</c:v>
                </c:pt>
                <c:pt idx="3158">
                  <c:v>0.49479186534882003</c:v>
                </c:pt>
                <c:pt idx="3159">
                  <c:v>0.49370646476746</c:v>
                </c:pt>
                <c:pt idx="3160">
                  <c:v>0.49443006515502996</c:v>
                </c:pt>
                <c:pt idx="3161">
                  <c:v>0.49370646476746</c:v>
                </c:pt>
                <c:pt idx="3162">
                  <c:v>0.62608480453491</c:v>
                </c:pt>
                <c:pt idx="3163">
                  <c:v>0.49479186534882003</c:v>
                </c:pt>
                <c:pt idx="3164">
                  <c:v>0.49515306949615001</c:v>
                </c:pt>
                <c:pt idx="3165">
                  <c:v>0.42064547538756997</c:v>
                </c:pt>
                <c:pt idx="3166">
                  <c:v>0.49660027027130005</c:v>
                </c:pt>
                <c:pt idx="3167">
                  <c:v>0.23835361003875999</c:v>
                </c:pt>
                <c:pt idx="3168">
                  <c:v>0.49515306949615001</c:v>
                </c:pt>
                <c:pt idx="3169">
                  <c:v>0.49623847007750999</c:v>
                </c:pt>
                <c:pt idx="3170">
                  <c:v>0.55374681949615001</c:v>
                </c:pt>
                <c:pt idx="3171">
                  <c:v>0.48683464527130005</c:v>
                </c:pt>
                <c:pt idx="3172">
                  <c:v>0.49515306949615001</c:v>
                </c:pt>
                <c:pt idx="3173">
                  <c:v>0.49443006515502996</c:v>
                </c:pt>
                <c:pt idx="3174">
                  <c:v>0.37941277027130005</c:v>
                </c:pt>
                <c:pt idx="3175">
                  <c:v>0.49225986003876004</c:v>
                </c:pt>
                <c:pt idx="3176">
                  <c:v>0.49334466457366999</c:v>
                </c:pt>
                <c:pt idx="3177">
                  <c:v>0.88939547538757002</c:v>
                </c:pt>
                <c:pt idx="3178">
                  <c:v>0.26113986968993996</c:v>
                </c:pt>
                <c:pt idx="3179">
                  <c:v>0.49298286437987998</c:v>
                </c:pt>
                <c:pt idx="3180">
                  <c:v>0.49515306949615001</c:v>
                </c:pt>
                <c:pt idx="3181">
                  <c:v>0.47598361968994002</c:v>
                </c:pt>
                <c:pt idx="3182">
                  <c:v>0.49623847007750999</c:v>
                </c:pt>
                <c:pt idx="3183">
                  <c:v>0.49696147441864003</c:v>
                </c:pt>
                <c:pt idx="3184">
                  <c:v>0.26945888996124001</c:v>
                </c:pt>
                <c:pt idx="3185">
                  <c:v>0.49587666988372997</c:v>
                </c:pt>
                <c:pt idx="3186">
                  <c:v>0.49623847007750999</c:v>
                </c:pt>
                <c:pt idx="3187">
                  <c:v>0.49298286437987998</c:v>
                </c:pt>
                <c:pt idx="3188">
                  <c:v>0.49334466457366999</c:v>
                </c:pt>
                <c:pt idx="3189">
                  <c:v>0.49298286437987998</c:v>
                </c:pt>
                <c:pt idx="3190">
                  <c:v>0.49660027027130005</c:v>
                </c:pt>
                <c:pt idx="3191">
                  <c:v>0.49225986003876004</c:v>
                </c:pt>
                <c:pt idx="3192">
                  <c:v>0.49515306949615001</c:v>
                </c:pt>
                <c:pt idx="3193">
                  <c:v>0.49443006515502996</c:v>
                </c:pt>
                <c:pt idx="3194">
                  <c:v>0.58304369449615001</c:v>
                </c:pt>
                <c:pt idx="3195">
                  <c:v>0.49225986003876004</c:v>
                </c:pt>
                <c:pt idx="3196">
                  <c:v>0.48394083976746</c:v>
                </c:pt>
                <c:pt idx="3197">
                  <c:v>0.49298286437987998</c:v>
                </c:pt>
                <c:pt idx="3198">
                  <c:v>0.16565382480621002</c:v>
                </c:pt>
                <c:pt idx="3199">
                  <c:v>0.49515306949615001</c:v>
                </c:pt>
                <c:pt idx="3200">
                  <c:v>0.58268249034882003</c:v>
                </c:pt>
                <c:pt idx="3201">
                  <c:v>0.49370646476746</c:v>
                </c:pt>
                <c:pt idx="3202">
                  <c:v>0.49334466457366999</c:v>
                </c:pt>
                <c:pt idx="3203">
                  <c:v>7.9209804534911998E-2</c:v>
                </c:pt>
                <c:pt idx="3204">
                  <c:v>0.49623847007750999</c:v>
                </c:pt>
                <c:pt idx="3205">
                  <c:v>0.49660027027130005</c:v>
                </c:pt>
                <c:pt idx="3206">
                  <c:v>0.33854186534882003</c:v>
                </c:pt>
                <c:pt idx="3207">
                  <c:v>0.49515306949615001</c:v>
                </c:pt>
                <c:pt idx="3208">
                  <c:v>0.49443006515502996</c:v>
                </c:pt>
                <c:pt idx="3209">
                  <c:v>0.38736999034882003</c:v>
                </c:pt>
                <c:pt idx="3210">
                  <c:v>0.49479186534882003</c:v>
                </c:pt>
                <c:pt idx="3211">
                  <c:v>0.49515306949615001</c:v>
                </c:pt>
                <c:pt idx="3212">
                  <c:v>0.49587666988372997</c:v>
                </c:pt>
                <c:pt idx="3213">
                  <c:v>0.49515306949615001</c:v>
                </c:pt>
                <c:pt idx="3214">
                  <c:v>0.263671875</c:v>
                </c:pt>
                <c:pt idx="3215">
                  <c:v>0.49443006515502996</c:v>
                </c:pt>
                <c:pt idx="3216">
                  <c:v>0.49370646476746</c:v>
                </c:pt>
                <c:pt idx="3217">
                  <c:v>0.72627305984497004</c:v>
                </c:pt>
                <c:pt idx="3218">
                  <c:v>0.49479186534882003</c:v>
                </c:pt>
                <c:pt idx="3219">
                  <c:v>0.49443006515502996</c:v>
                </c:pt>
                <c:pt idx="3220">
                  <c:v>0.49660027027130005</c:v>
                </c:pt>
                <c:pt idx="3221">
                  <c:v>0.36675333976746</c:v>
                </c:pt>
                <c:pt idx="3222">
                  <c:v>0.65285027027130005</c:v>
                </c:pt>
                <c:pt idx="3223">
                  <c:v>0.49768507480620999</c:v>
                </c:pt>
                <c:pt idx="3224">
                  <c:v>0.49913167953491</c:v>
                </c:pt>
                <c:pt idx="3225">
                  <c:v>0.43330430984497004</c:v>
                </c:pt>
                <c:pt idx="3226">
                  <c:v>0.498046875</c:v>
                </c:pt>
                <c:pt idx="3227">
                  <c:v>0.39930522441864003</c:v>
                </c:pt>
                <c:pt idx="3228">
                  <c:v>0.49696147441864003</c:v>
                </c:pt>
                <c:pt idx="3229">
                  <c:v>0.49479186534882003</c:v>
                </c:pt>
                <c:pt idx="3230">
                  <c:v>0.49370646476746</c:v>
                </c:pt>
                <c:pt idx="3231">
                  <c:v>0.27560770511626997</c:v>
                </c:pt>
                <c:pt idx="3232">
                  <c:v>0.49587666988372997</c:v>
                </c:pt>
                <c:pt idx="3233">
                  <c:v>0.49515306949615001</c:v>
                </c:pt>
                <c:pt idx="3234">
                  <c:v>0.49479186534882003</c:v>
                </c:pt>
                <c:pt idx="3235">
                  <c:v>0.49623847007750999</c:v>
                </c:pt>
                <c:pt idx="3236">
                  <c:v>0.49479186534882003</c:v>
                </c:pt>
                <c:pt idx="3237">
                  <c:v>0.65465867519378995</c:v>
                </c:pt>
                <c:pt idx="3238">
                  <c:v>0.49515306949615001</c:v>
                </c:pt>
                <c:pt idx="3239">
                  <c:v>0.49768507480620999</c:v>
                </c:pt>
                <c:pt idx="3240">
                  <c:v>0.49660027027130005</c:v>
                </c:pt>
                <c:pt idx="3241">
                  <c:v>0.43149590492249001</c:v>
                </c:pt>
                <c:pt idx="3242">
                  <c:v>0.49623847007750999</c:v>
                </c:pt>
                <c:pt idx="3243">
                  <c:v>0.49334466457366999</c:v>
                </c:pt>
                <c:pt idx="3244">
                  <c:v>0.68214714527130005</c:v>
                </c:pt>
                <c:pt idx="3245">
                  <c:v>0.49587666988372997</c:v>
                </c:pt>
                <c:pt idx="3246">
                  <c:v>0.87420403957366999</c:v>
                </c:pt>
                <c:pt idx="3247">
                  <c:v>0.38302958011627003</c:v>
                </c:pt>
                <c:pt idx="3248">
                  <c:v>0.49587666988372997</c:v>
                </c:pt>
                <c:pt idx="3249">
                  <c:v>0.49515306949615001</c:v>
                </c:pt>
                <c:pt idx="3250">
                  <c:v>0.49479186534882003</c:v>
                </c:pt>
                <c:pt idx="3251">
                  <c:v>0.44451653957366999</c:v>
                </c:pt>
                <c:pt idx="3252">
                  <c:v>0.49587666988372997</c:v>
                </c:pt>
                <c:pt idx="3253">
                  <c:v>0.49479186534882003</c:v>
                </c:pt>
                <c:pt idx="3254">
                  <c:v>0.95377624034881991</c:v>
                </c:pt>
                <c:pt idx="3255">
                  <c:v>0.49370646476746</c:v>
                </c:pt>
                <c:pt idx="3256">
                  <c:v>0.49515306949615001</c:v>
                </c:pt>
                <c:pt idx="3257">
                  <c:v>0.49660027027130005</c:v>
                </c:pt>
                <c:pt idx="3258">
                  <c:v>0.49045145511627003</c:v>
                </c:pt>
                <c:pt idx="3259">
                  <c:v>0.49370646476746</c:v>
                </c:pt>
                <c:pt idx="3260">
                  <c:v>0.49479186534882003</c:v>
                </c:pt>
                <c:pt idx="3261">
                  <c:v>0.36386013031005998</c:v>
                </c:pt>
                <c:pt idx="3262">
                  <c:v>0.49479186534882003</c:v>
                </c:pt>
                <c:pt idx="3263">
                  <c:v>0.49443006515502996</c:v>
                </c:pt>
                <c:pt idx="3264">
                  <c:v>0.33058464527130005</c:v>
                </c:pt>
                <c:pt idx="3265">
                  <c:v>0.49696147441864003</c:v>
                </c:pt>
                <c:pt idx="3266">
                  <c:v>0.49660027027130005</c:v>
                </c:pt>
                <c:pt idx="3267">
                  <c:v>0.34794569015502996</c:v>
                </c:pt>
                <c:pt idx="3268">
                  <c:v>0.49660027027130005</c:v>
                </c:pt>
                <c:pt idx="3269">
                  <c:v>0.49587666988372997</c:v>
                </c:pt>
                <c:pt idx="3270">
                  <c:v>0.49479186534882003</c:v>
                </c:pt>
                <c:pt idx="3271">
                  <c:v>0.48719584941864003</c:v>
                </c:pt>
                <c:pt idx="3272">
                  <c:v>0.49443006515502996</c:v>
                </c:pt>
                <c:pt idx="3273">
                  <c:v>-2.8573274612427001E-2</c:v>
                </c:pt>
                <c:pt idx="3274">
                  <c:v>0.49298286437987998</c:v>
                </c:pt>
                <c:pt idx="3275">
                  <c:v>0.49587666988372997</c:v>
                </c:pt>
                <c:pt idx="3276">
                  <c:v>0.49515306949615001</c:v>
                </c:pt>
                <c:pt idx="3277">
                  <c:v>0.22714138031006001</c:v>
                </c:pt>
                <c:pt idx="3278">
                  <c:v>0.49443006515502996</c:v>
                </c:pt>
                <c:pt idx="3279">
                  <c:v>0.49660027027130005</c:v>
                </c:pt>
                <c:pt idx="3280">
                  <c:v>0.49587666988372997</c:v>
                </c:pt>
                <c:pt idx="3281">
                  <c:v>0.49443006515502996</c:v>
                </c:pt>
                <c:pt idx="3282">
                  <c:v>0.49479186534882003</c:v>
                </c:pt>
                <c:pt idx="3283">
                  <c:v>0.41956007480620999</c:v>
                </c:pt>
                <c:pt idx="3284">
                  <c:v>0.49696147441864003</c:v>
                </c:pt>
                <c:pt idx="3285">
                  <c:v>0.49623847007750999</c:v>
                </c:pt>
                <c:pt idx="3286">
                  <c:v>0.50889730453491</c:v>
                </c:pt>
                <c:pt idx="3287">
                  <c:v>0.49479186534882003</c:v>
                </c:pt>
                <c:pt idx="3288">
                  <c:v>0.49370646476746</c:v>
                </c:pt>
                <c:pt idx="3289">
                  <c:v>0.49515306949615001</c:v>
                </c:pt>
                <c:pt idx="3290">
                  <c:v>0.68974256515502996</c:v>
                </c:pt>
                <c:pt idx="3291">
                  <c:v>0.49370646476746</c:v>
                </c:pt>
                <c:pt idx="3292">
                  <c:v>0.49587666988372997</c:v>
                </c:pt>
                <c:pt idx="3293">
                  <c:v>0.49660027027130005</c:v>
                </c:pt>
                <c:pt idx="3294">
                  <c:v>0.49768507480620999</c:v>
                </c:pt>
                <c:pt idx="3295">
                  <c:v>0.49515306949615001</c:v>
                </c:pt>
                <c:pt idx="3296">
                  <c:v>0.49334466457366999</c:v>
                </c:pt>
                <c:pt idx="3297">
                  <c:v>0.57363986968994007</c:v>
                </c:pt>
                <c:pt idx="3298">
                  <c:v>0.49334466457366999</c:v>
                </c:pt>
                <c:pt idx="3299">
                  <c:v>0.49479186534882003</c:v>
                </c:pt>
                <c:pt idx="3300">
                  <c:v>0.25535285472870001</c:v>
                </c:pt>
                <c:pt idx="3301">
                  <c:v>0.49660027027130005</c:v>
                </c:pt>
                <c:pt idx="3302">
                  <c:v>0.32949924468994002</c:v>
                </c:pt>
                <c:pt idx="3303">
                  <c:v>0.49660027027130005</c:v>
                </c:pt>
                <c:pt idx="3304">
                  <c:v>0.498046875</c:v>
                </c:pt>
                <c:pt idx="3305">
                  <c:v>0.49515306949615001</c:v>
                </c:pt>
                <c:pt idx="3306">
                  <c:v>0.49225986003876004</c:v>
                </c:pt>
                <c:pt idx="3307">
                  <c:v>0.48972785472869995</c:v>
                </c:pt>
                <c:pt idx="3308">
                  <c:v>0.49443006515502996</c:v>
                </c:pt>
                <c:pt idx="3309">
                  <c:v>0.49587666988372997</c:v>
                </c:pt>
                <c:pt idx="3310">
                  <c:v>0.50745069980620994</c:v>
                </c:pt>
                <c:pt idx="3311">
                  <c:v>0.49768507480620999</c:v>
                </c:pt>
                <c:pt idx="3312">
                  <c:v>0.49696147441864003</c:v>
                </c:pt>
                <c:pt idx="3313">
                  <c:v>0.72988986968994007</c:v>
                </c:pt>
                <c:pt idx="3314">
                  <c:v>0.49623847007750999</c:v>
                </c:pt>
                <c:pt idx="3315">
                  <c:v>0.49696147441864003</c:v>
                </c:pt>
                <c:pt idx="3316">
                  <c:v>0.49515306949615001</c:v>
                </c:pt>
                <c:pt idx="3317">
                  <c:v>7.1252584457397003E-2</c:v>
                </c:pt>
                <c:pt idx="3318">
                  <c:v>0.49587666988372997</c:v>
                </c:pt>
                <c:pt idx="3319">
                  <c:v>0.49479186534882003</c:v>
                </c:pt>
                <c:pt idx="3320">
                  <c:v>0.49370646476746</c:v>
                </c:pt>
                <c:pt idx="3321">
                  <c:v>0.49587666988372997</c:v>
                </c:pt>
                <c:pt idx="3322">
                  <c:v>0.35120069980620999</c:v>
                </c:pt>
                <c:pt idx="3323">
                  <c:v>0.49515306949615001</c:v>
                </c:pt>
                <c:pt idx="3324">
                  <c:v>0.49370646476746</c:v>
                </c:pt>
                <c:pt idx="3325">
                  <c:v>0.49443006515502996</c:v>
                </c:pt>
                <c:pt idx="3326">
                  <c:v>0.49153625965117997</c:v>
                </c:pt>
                <c:pt idx="3327">
                  <c:v>0.49225986003876004</c:v>
                </c:pt>
                <c:pt idx="3328">
                  <c:v>0.60619235038757002</c:v>
                </c:pt>
                <c:pt idx="3329">
                  <c:v>0.49479186534882003</c:v>
                </c:pt>
                <c:pt idx="3330">
                  <c:v>0.49660027027130005</c:v>
                </c:pt>
                <c:pt idx="3331">
                  <c:v>0.49696147441864003</c:v>
                </c:pt>
                <c:pt idx="3332">
                  <c:v>0.46043097972869995</c:v>
                </c:pt>
                <c:pt idx="3333">
                  <c:v>0.49515306949615001</c:v>
                </c:pt>
                <c:pt idx="3334">
                  <c:v>0.49660027027130005</c:v>
                </c:pt>
                <c:pt idx="3335">
                  <c:v>0.49623847007750999</c:v>
                </c:pt>
                <c:pt idx="3336">
                  <c:v>0.61885118484497004</c:v>
                </c:pt>
                <c:pt idx="3337">
                  <c:v>0.49696147441864003</c:v>
                </c:pt>
                <c:pt idx="3338">
                  <c:v>0.49479186534882003</c:v>
                </c:pt>
                <c:pt idx="3339">
                  <c:v>0.49515306949615001</c:v>
                </c:pt>
                <c:pt idx="3340">
                  <c:v>0.49479186534882003</c:v>
                </c:pt>
                <c:pt idx="3341">
                  <c:v>0.49298286437987998</c:v>
                </c:pt>
                <c:pt idx="3342">
                  <c:v>0.55519402027130005</c:v>
                </c:pt>
                <c:pt idx="3343">
                  <c:v>0.49298286437987998</c:v>
                </c:pt>
                <c:pt idx="3344">
                  <c:v>0.49479186534882003</c:v>
                </c:pt>
                <c:pt idx="3345">
                  <c:v>0.49153625965117997</c:v>
                </c:pt>
                <c:pt idx="3346">
                  <c:v>0.49225986003876004</c:v>
                </c:pt>
                <c:pt idx="3347">
                  <c:v>0.21086513996124001</c:v>
                </c:pt>
                <c:pt idx="3348">
                  <c:v>0.49298286437987998</c:v>
                </c:pt>
                <c:pt idx="3349">
                  <c:v>0.68974256515502996</c:v>
                </c:pt>
                <c:pt idx="3350">
                  <c:v>0.49334466457366999</c:v>
                </c:pt>
                <c:pt idx="3351">
                  <c:v>0.49225986003876004</c:v>
                </c:pt>
                <c:pt idx="3352">
                  <c:v>0.58666110038757002</c:v>
                </c:pt>
                <c:pt idx="3353">
                  <c:v>0.49225986003876004</c:v>
                </c:pt>
                <c:pt idx="3354">
                  <c:v>0.49515306949615001</c:v>
                </c:pt>
                <c:pt idx="3355">
                  <c:v>0.49479186534882003</c:v>
                </c:pt>
                <c:pt idx="3356">
                  <c:v>0.48032402992249001</c:v>
                </c:pt>
                <c:pt idx="3357">
                  <c:v>0.49623847007750999</c:v>
                </c:pt>
                <c:pt idx="3358">
                  <c:v>0.49660027027130005</c:v>
                </c:pt>
                <c:pt idx="3359">
                  <c:v>0.48972785472869995</c:v>
                </c:pt>
                <c:pt idx="3360">
                  <c:v>0.49515306949615001</c:v>
                </c:pt>
                <c:pt idx="3361">
                  <c:v>0.7928240299224899</c:v>
                </c:pt>
                <c:pt idx="3362">
                  <c:v>0.49443006515502996</c:v>
                </c:pt>
                <c:pt idx="3363">
                  <c:v>0.49623847007750999</c:v>
                </c:pt>
                <c:pt idx="3364">
                  <c:v>0.49587666988372997</c:v>
                </c:pt>
                <c:pt idx="3365">
                  <c:v>-6.2934160232544001E-2</c:v>
                </c:pt>
                <c:pt idx="3366">
                  <c:v>0.49443006515502996</c:v>
                </c:pt>
                <c:pt idx="3367">
                  <c:v>0.49334466457366999</c:v>
                </c:pt>
                <c:pt idx="3368">
                  <c:v>0.49370646476746</c:v>
                </c:pt>
                <c:pt idx="3369">
                  <c:v>0.49334466457366999</c:v>
                </c:pt>
                <c:pt idx="3370">
                  <c:v>0.49370646476746</c:v>
                </c:pt>
                <c:pt idx="3371">
                  <c:v>0.49660027027130005</c:v>
                </c:pt>
                <c:pt idx="3372">
                  <c:v>0.39351820945740001</c:v>
                </c:pt>
                <c:pt idx="3373">
                  <c:v>0.49515306949615001</c:v>
                </c:pt>
                <c:pt idx="3374">
                  <c:v>0.49189805984497004</c:v>
                </c:pt>
                <c:pt idx="3375">
                  <c:v>0.49443006515502996</c:v>
                </c:pt>
                <c:pt idx="3376">
                  <c:v>0.46079277992249001</c:v>
                </c:pt>
                <c:pt idx="3377">
                  <c:v>0.49443006515502996</c:v>
                </c:pt>
                <c:pt idx="3378">
                  <c:v>0.49479186534882003</c:v>
                </c:pt>
                <c:pt idx="3379">
                  <c:v>0.88433146476745994</c:v>
                </c:pt>
                <c:pt idx="3380">
                  <c:v>0.49334466457366999</c:v>
                </c:pt>
                <c:pt idx="3381">
                  <c:v>0.49443006515502996</c:v>
                </c:pt>
                <c:pt idx="3382">
                  <c:v>0.48647284507750999</c:v>
                </c:pt>
                <c:pt idx="3383">
                  <c:v>0.49587666988372997</c:v>
                </c:pt>
                <c:pt idx="3384">
                  <c:v>0.498046875</c:v>
                </c:pt>
                <c:pt idx="3385">
                  <c:v>0.52264153957366999</c:v>
                </c:pt>
                <c:pt idx="3386">
                  <c:v>0.49515306949615001</c:v>
                </c:pt>
                <c:pt idx="3387">
                  <c:v>0.49479186534882003</c:v>
                </c:pt>
                <c:pt idx="3388">
                  <c:v>0.39749681949615001</c:v>
                </c:pt>
                <c:pt idx="3389">
                  <c:v>0.49298286437987998</c:v>
                </c:pt>
                <c:pt idx="3390">
                  <c:v>0.458984375</c:v>
                </c:pt>
                <c:pt idx="3391">
                  <c:v>0.49298286437987998</c:v>
                </c:pt>
                <c:pt idx="3392">
                  <c:v>0.49370646476746</c:v>
                </c:pt>
                <c:pt idx="3393">
                  <c:v>0.62282979488373003</c:v>
                </c:pt>
                <c:pt idx="3394">
                  <c:v>0.49189805984497004</c:v>
                </c:pt>
                <c:pt idx="3395">
                  <c:v>0.33203125</c:v>
                </c:pt>
                <c:pt idx="3396">
                  <c:v>0.49225986003876004</c:v>
                </c:pt>
                <c:pt idx="3397">
                  <c:v>0.49370646476746</c:v>
                </c:pt>
                <c:pt idx="3398">
                  <c:v>-1.2658834457397E-2</c:v>
                </c:pt>
                <c:pt idx="3399">
                  <c:v>0.49225986003876004</c:v>
                </c:pt>
                <c:pt idx="3400">
                  <c:v>0.49443006515502996</c:v>
                </c:pt>
                <c:pt idx="3401">
                  <c:v>0.46983480453491</c:v>
                </c:pt>
                <c:pt idx="3402">
                  <c:v>0.49189805984497004</c:v>
                </c:pt>
                <c:pt idx="3403">
                  <c:v>0.49334466457366999</c:v>
                </c:pt>
                <c:pt idx="3404">
                  <c:v>0.49370646476746</c:v>
                </c:pt>
                <c:pt idx="3405">
                  <c:v>0.49479186534882003</c:v>
                </c:pt>
                <c:pt idx="3406">
                  <c:v>0.49660027027130005</c:v>
                </c:pt>
                <c:pt idx="3407">
                  <c:v>-3.5084486007689999E-2</c:v>
                </c:pt>
                <c:pt idx="3408">
                  <c:v>0.49225986003876004</c:v>
                </c:pt>
                <c:pt idx="3409">
                  <c:v>0.49298286437987998</c:v>
                </c:pt>
                <c:pt idx="3410">
                  <c:v>0.47489881515502996</c:v>
                </c:pt>
                <c:pt idx="3411">
                  <c:v>0.49370646476746</c:v>
                </c:pt>
                <c:pt idx="3412">
                  <c:v>0.49443006515502996</c:v>
                </c:pt>
                <c:pt idx="3413">
                  <c:v>0.49479186534882003</c:v>
                </c:pt>
                <c:pt idx="3414">
                  <c:v>0.49443006515502996</c:v>
                </c:pt>
                <c:pt idx="3415">
                  <c:v>0.49370646476746</c:v>
                </c:pt>
                <c:pt idx="3416">
                  <c:v>0.36747694015502996</c:v>
                </c:pt>
                <c:pt idx="3417">
                  <c:v>0.49479186534882003</c:v>
                </c:pt>
                <c:pt idx="3418">
                  <c:v>0.49298286437987998</c:v>
                </c:pt>
                <c:pt idx="3419">
                  <c:v>-1.5553236007689999E-2</c:v>
                </c:pt>
                <c:pt idx="3420">
                  <c:v>0.49334466457366999</c:v>
                </c:pt>
                <c:pt idx="3421">
                  <c:v>0.60655355453491</c:v>
                </c:pt>
                <c:pt idx="3422">
                  <c:v>0.49370646476746</c:v>
                </c:pt>
                <c:pt idx="3423">
                  <c:v>0.49334466457366999</c:v>
                </c:pt>
                <c:pt idx="3424">
                  <c:v>0.49479186534882003</c:v>
                </c:pt>
                <c:pt idx="3425">
                  <c:v>0.38339138031005998</c:v>
                </c:pt>
                <c:pt idx="3426">
                  <c:v>0.49587666988372997</c:v>
                </c:pt>
                <c:pt idx="3427">
                  <c:v>0.49479186534882003</c:v>
                </c:pt>
                <c:pt idx="3428">
                  <c:v>0.49515306949615001</c:v>
                </c:pt>
                <c:pt idx="3429">
                  <c:v>0.24594902992249001</c:v>
                </c:pt>
                <c:pt idx="3430">
                  <c:v>0.50238728523253995</c:v>
                </c:pt>
                <c:pt idx="3431">
                  <c:v>0.49370646476746</c:v>
                </c:pt>
                <c:pt idx="3432">
                  <c:v>0.40147542953491</c:v>
                </c:pt>
                <c:pt idx="3433">
                  <c:v>0.49587666988372997</c:v>
                </c:pt>
                <c:pt idx="3434">
                  <c:v>0.49479186534882003</c:v>
                </c:pt>
                <c:pt idx="3435">
                  <c:v>0.35988152027130005</c:v>
                </c:pt>
                <c:pt idx="3436">
                  <c:v>0.49443006515502996</c:v>
                </c:pt>
                <c:pt idx="3437">
                  <c:v>0.49479186534882003</c:v>
                </c:pt>
                <c:pt idx="3438">
                  <c:v>0.49587666988372997</c:v>
                </c:pt>
                <c:pt idx="3439">
                  <c:v>0.72048604488373003</c:v>
                </c:pt>
                <c:pt idx="3440">
                  <c:v>0.49443006515502996</c:v>
                </c:pt>
                <c:pt idx="3441">
                  <c:v>0.49298286437987998</c:v>
                </c:pt>
                <c:pt idx="3442">
                  <c:v>0.49153625965117997</c:v>
                </c:pt>
                <c:pt idx="3443">
                  <c:v>0.49443006515502996</c:v>
                </c:pt>
                <c:pt idx="3444">
                  <c:v>0.27560770511626997</c:v>
                </c:pt>
                <c:pt idx="3445">
                  <c:v>0.49298286437987998</c:v>
                </c:pt>
                <c:pt idx="3446">
                  <c:v>0.49443006515502996</c:v>
                </c:pt>
                <c:pt idx="3447">
                  <c:v>0.36060452461243003</c:v>
                </c:pt>
                <c:pt idx="3448">
                  <c:v>0.49515306949615001</c:v>
                </c:pt>
                <c:pt idx="3449">
                  <c:v>0.49587666988372997</c:v>
                </c:pt>
                <c:pt idx="3450">
                  <c:v>0.49515306949615001</c:v>
                </c:pt>
                <c:pt idx="3451">
                  <c:v>0.78667521476745994</c:v>
                </c:pt>
                <c:pt idx="3452">
                  <c:v>0.49370646476746</c:v>
                </c:pt>
                <c:pt idx="3453">
                  <c:v>0.49623847007750999</c:v>
                </c:pt>
                <c:pt idx="3454">
                  <c:v>9.1869235038756991E-2</c:v>
                </c:pt>
                <c:pt idx="3455">
                  <c:v>0.49334466457366999</c:v>
                </c:pt>
                <c:pt idx="3456">
                  <c:v>0.49045145511627003</c:v>
                </c:pt>
                <c:pt idx="3457">
                  <c:v>0.49225986003876004</c:v>
                </c:pt>
                <c:pt idx="3458">
                  <c:v>0.49370646476746</c:v>
                </c:pt>
                <c:pt idx="3459">
                  <c:v>0.49479186534882003</c:v>
                </c:pt>
                <c:pt idx="3460">
                  <c:v>0.68974256515502996</c:v>
                </c:pt>
                <c:pt idx="3461">
                  <c:v>0.49298286437987998</c:v>
                </c:pt>
                <c:pt idx="3462">
                  <c:v>0.49334466457366999</c:v>
                </c:pt>
                <c:pt idx="3463">
                  <c:v>0.40870964527130005</c:v>
                </c:pt>
                <c:pt idx="3464">
                  <c:v>0.62102138996124001</c:v>
                </c:pt>
                <c:pt idx="3465">
                  <c:v>0.49298286437987998</c:v>
                </c:pt>
                <c:pt idx="3466">
                  <c:v>0.49515306949615001</c:v>
                </c:pt>
                <c:pt idx="3467">
                  <c:v>0.49840867519379001</c:v>
                </c:pt>
                <c:pt idx="3468">
                  <c:v>0.46911180019379001</c:v>
                </c:pt>
                <c:pt idx="3469">
                  <c:v>0.32190382480620999</c:v>
                </c:pt>
                <c:pt idx="3470">
                  <c:v>0.49623847007750999</c:v>
                </c:pt>
                <c:pt idx="3471">
                  <c:v>0.49334466457366999</c:v>
                </c:pt>
                <c:pt idx="3472">
                  <c:v>0.38122117519379001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1.4970338344573999</c:v>
                </c:pt>
                <c:pt idx="3487">
                  <c:v>1.923828125</c:v>
                </c:pt>
                <c:pt idx="3488">
                  <c:v>1.1219614744185999</c:v>
                </c:pt>
                <c:pt idx="3489">
                  <c:v>1.5111398696899001</c:v>
                </c:pt>
                <c:pt idx="3490">
                  <c:v>1.3668256998062001</c:v>
                </c:pt>
                <c:pt idx="3491">
                  <c:v>1.5455007553100999</c:v>
                </c:pt>
                <c:pt idx="3492">
                  <c:v>1.4778643846511998</c:v>
                </c:pt>
                <c:pt idx="3493">
                  <c:v>1.2811052799225</c:v>
                </c:pt>
                <c:pt idx="3494">
                  <c:v>1.8062788248062001</c:v>
                </c:pt>
                <c:pt idx="3495">
                  <c:v>1.6912615299225</c:v>
                </c:pt>
                <c:pt idx="3496">
                  <c:v>1.558883190155</c:v>
                </c:pt>
                <c:pt idx="3497">
                  <c:v>1.1642795801163</c:v>
                </c:pt>
                <c:pt idx="3498">
                  <c:v>1.6579860448837</c:v>
                </c:pt>
                <c:pt idx="3499">
                  <c:v>1.7599827051163</c:v>
                </c:pt>
                <c:pt idx="3500">
                  <c:v>1.6876447200775</c:v>
                </c:pt>
                <c:pt idx="3501">
                  <c:v>1.4467591047287001</c:v>
                </c:pt>
                <c:pt idx="3502">
                  <c:v>1.7560040950775</c:v>
                </c:pt>
                <c:pt idx="3503">
                  <c:v>1.7603445053100999</c:v>
                </c:pt>
                <c:pt idx="3504">
                  <c:v>1.2702548503875999</c:v>
                </c:pt>
                <c:pt idx="3505">
                  <c:v>1.6941547393799001</c:v>
                </c:pt>
                <c:pt idx="3506">
                  <c:v>1.6167533397675</c:v>
                </c:pt>
                <c:pt idx="3507">
                  <c:v>1.763961315155</c:v>
                </c:pt>
                <c:pt idx="3508">
                  <c:v>1.7838543653488002</c:v>
                </c:pt>
                <c:pt idx="3509">
                  <c:v>1.6543692350388</c:v>
                </c:pt>
                <c:pt idx="3510">
                  <c:v>1.4644819498062001</c:v>
                </c:pt>
                <c:pt idx="3511">
                  <c:v>1.5585213899612</c:v>
                </c:pt>
                <c:pt idx="3512">
                  <c:v>1.6829425096511998</c:v>
                </c:pt>
                <c:pt idx="3513">
                  <c:v>1.54296875</c:v>
                </c:pt>
                <c:pt idx="3514">
                  <c:v>1.4087820053100999</c:v>
                </c:pt>
                <c:pt idx="3515">
                  <c:v>1.1910444498062001</c:v>
                </c:pt>
                <c:pt idx="3516">
                  <c:v>1.7317706346511998</c:v>
                </c:pt>
                <c:pt idx="3517">
                  <c:v>1.7252606153488002</c:v>
                </c:pt>
                <c:pt idx="3518">
                  <c:v>1.5907114744185999</c:v>
                </c:pt>
                <c:pt idx="3519">
                  <c:v>1.7751735448837</c:v>
                </c:pt>
                <c:pt idx="3520">
                  <c:v>1.5382665395737001</c:v>
                </c:pt>
                <c:pt idx="3521">
                  <c:v>1.6720920801163</c:v>
                </c:pt>
                <c:pt idx="3522">
                  <c:v>1.8008536100388</c:v>
                </c:pt>
                <c:pt idx="3523">
                  <c:v>1.8489581346511998</c:v>
                </c:pt>
                <c:pt idx="3524">
                  <c:v>1.5993922948837</c:v>
                </c:pt>
                <c:pt idx="3525">
                  <c:v>1.5928816795348999</c:v>
                </c:pt>
                <c:pt idx="3526">
                  <c:v>1.5462237596511998</c:v>
                </c:pt>
                <c:pt idx="3527">
                  <c:v>1.7856627702712999</c:v>
                </c:pt>
                <c:pt idx="3528">
                  <c:v>1.6373699903488002</c:v>
                </c:pt>
                <c:pt idx="3529">
                  <c:v>1.734664440155</c:v>
                </c:pt>
                <c:pt idx="3530">
                  <c:v>1.4435040950775</c:v>
                </c:pt>
                <c:pt idx="3531">
                  <c:v>1.3747829198837</c:v>
                </c:pt>
                <c:pt idx="3532">
                  <c:v>1.7039203643799001</c:v>
                </c:pt>
                <c:pt idx="3533">
                  <c:v>1.763961315155</c:v>
                </c:pt>
                <c:pt idx="3534">
                  <c:v>1.3472944498062001</c:v>
                </c:pt>
                <c:pt idx="3535">
                  <c:v>0.91073513031005993</c:v>
                </c:pt>
                <c:pt idx="3536">
                  <c:v>1.5997540950775</c:v>
                </c:pt>
                <c:pt idx="3537">
                  <c:v>1.77734375</c:v>
                </c:pt>
                <c:pt idx="3538">
                  <c:v>1.6102427244185999</c:v>
                </c:pt>
                <c:pt idx="3539">
                  <c:v>1.7578125</c:v>
                </c:pt>
                <c:pt idx="3540">
                  <c:v>1.6243487596511998</c:v>
                </c:pt>
                <c:pt idx="3541">
                  <c:v>1.7972368001937999</c:v>
                </c:pt>
                <c:pt idx="3542">
                  <c:v>1.5545427799225</c:v>
                </c:pt>
                <c:pt idx="3543">
                  <c:v>1.7654079198837</c:v>
                </c:pt>
                <c:pt idx="3544">
                  <c:v>1.1472797393799001</c:v>
                </c:pt>
                <c:pt idx="3545">
                  <c:v>1.9625288248062001</c:v>
                </c:pt>
                <c:pt idx="3546">
                  <c:v>1.7744499444962001</c:v>
                </c:pt>
                <c:pt idx="3547">
                  <c:v>1.396484375</c:v>
                </c:pt>
                <c:pt idx="3548">
                  <c:v>1.5791374444962001</c:v>
                </c:pt>
                <c:pt idx="3549">
                  <c:v>1.5762442350388</c:v>
                </c:pt>
                <c:pt idx="3550">
                  <c:v>1.7617911100388</c:v>
                </c:pt>
                <c:pt idx="3551">
                  <c:v>1.6963249444962001</c:v>
                </c:pt>
                <c:pt idx="3552">
                  <c:v>1.7672163248062001</c:v>
                </c:pt>
                <c:pt idx="3553">
                  <c:v>1.8865740299225</c:v>
                </c:pt>
                <c:pt idx="3554">
                  <c:v>1.8203848600388</c:v>
                </c:pt>
                <c:pt idx="3555">
                  <c:v>2</c:v>
                </c:pt>
                <c:pt idx="3556">
                  <c:v>1.8598091602325</c:v>
                </c:pt>
                <c:pt idx="3557">
                  <c:v>1.7954283952712999</c:v>
                </c:pt>
                <c:pt idx="3558">
                  <c:v>1.6348379850388</c:v>
                </c:pt>
                <c:pt idx="3559">
                  <c:v>1.6623264551163</c:v>
                </c:pt>
                <c:pt idx="3560">
                  <c:v>1.7371958494185999</c:v>
                </c:pt>
                <c:pt idx="3561">
                  <c:v>1.0796439647675</c:v>
                </c:pt>
                <c:pt idx="3562">
                  <c:v>1.7292392253875999</c:v>
                </c:pt>
                <c:pt idx="3563">
                  <c:v>1.6160297393799001</c:v>
                </c:pt>
                <c:pt idx="3564">
                  <c:v>1.8413627147675</c:v>
                </c:pt>
                <c:pt idx="3565">
                  <c:v>1.8876588344573999</c:v>
                </c:pt>
                <c:pt idx="3566">
                  <c:v>1.5842014551163</c:v>
                </c:pt>
                <c:pt idx="3567">
                  <c:v>1.7607057094573999</c:v>
                </c:pt>
                <c:pt idx="3568">
                  <c:v>1.1555987596512001</c:v>
                </c:pt>
                <c:pt idx="3569">
                  <c:v>1.4894384145737001</c:v>
                </c:pt>
                <c:pt idx="3570">
                  <c:v>1.5523725748062001</c:v>
                </c:pt>
                <c:pt idx="3571">
                  <c:v>1.4420574903488002</c:v>
                </c:pt>
                <c:pt idx="3572">
                  <c:v>1.4565247297287001</c:v>
                </c:pt>
                <c:pt idx="3573">
                  <c:v>1.7393660545348999</c:v>
                </c:pt>
                <c:pt idx="3574">
                  <c:v>1.7466002702712999</c:v>
                </c:pt>
                <c:pt idx="3575">
                  <c:v>1.1255788803100999</c:v>
                </c:pt>
                <c:pt idx="3576">
                  <c:v>1.7856627702712999</c:v>
                </c:pt>
                <c:pt idx="3577">
                  <c:v>1.0224968194962001</c:v>
                </c:pt>
                <c:pt idx="3578">
                  <c:v>1.6720920801163</c:v>
                </c:pt>
                <c:pt idx="3579">
                  <c:v>1.4076966047287001</c:v>
                </c:pt>
                <c:pt idx="3580">
                  <c:v>1.4069736003875999</c:v>
                </c:pt>
                <c:pt idx="3581">
                  <c:v>1.5755206346511998</c:v>
                </c:pt>
                <c:pt idx="3582">
                  <c:v>1.7205584049225</c:v>
                </c:pt>
                <c:pt idx="3583">
                  <c:v>1.7136859893799001</c:v>
                </c:pt>
                <c:pt idx="3584">
                  <c:v>1.4811199903488002</c:v>
                </c:pt>
                <c:pt idx="3585">
                  <c:v>1.7021119594573999</c:v>
                </c:pt>
                <c:pt idx="3586">
                  <c:v>1.7520254850388</c:v>
                </c:pt>
                <c:pt idx="3587">
                  <c:v>1.7697483301163</c:v>
                </c:pt>
                <c:pt idx="3588">
                  <c:v>1.7111545801163</c:v>
                </c:pt>
                <c:pt idx="3589">
                  <c:v>1.8326824903488002</c:v>
                </c:pt>
                <c:pt idx="3590">
                  <c:v>1.5813076496124001</c:v>
                </c:pt>
                <c:pt idx="3591">
                  <c:v>1.6945165395737001</c:v>
                </c:pt>
                <c:pt idx="3592">
                  <c:v>1.8532985448837</c:v>
                </c:pt>
                <c:pt idx="3593">
                  <c:v>1.7791521549225</c:v>
                </c:pt>
                <c:pt idx="3594">
                  <c:v>1.6402631998062001</c:v>
                </c:pt>
                <c:pt idx="3595">
                  <c:v>1.6811341047287001</c:v>
                </c:pt>
                <c:pt idx="3596">
                  <c:v>1.4814811944962001</c:v>
                </c:pt>
                <c:pt idx="3597">
                  <c:v>1.666305065155</c:v>
                </c:pt>
                <c:pt idx="3598">
                  <c:v>1.8294268846511998</c:v>
                </c:pt>
                <c:pt idx="3599">
                  <c:v>1.8406391143799001</c:v>
                </c:pt>
                <c:pt idx="3600">
                  <c:v>1.7777055501937999</c:v>
                </c:pt>
                <c:pt idx="3601">
                  <c:v>1.6337525844573999</c:v>
                </c:pt>
                <c:pt idx="3602">
                  <c:v>1.1313658952712999</c:v>
                </c:pt>
                <c:pt idx="3603">
                  <c:v>1.6315829753875999</c:v>
                </c:pt>
                <c:pt idx="3604">
                  <c:v>1.7158561944962001</c:v>
                </c:pt>
                <c:pt idx="3605">
                  <c:v>1.6214555501937999</c:v>
                </c:pt>
                <c:pt idx="3606">
                  <c:v>1.5693718194962001</c:v>
                </c:pt>
                <c:pt idx="3607">
                  <c:v>1.5744358301163</c:v>
                </c:pt>
                <c:pt idx="3608">
                  <c:v>1.6688364744185999</c:v>
                </c:pt>
                <c:pt idx="3609">
                  <c:v>1.5538191795348999</c:v>
                </c:pt>
                <c:pt idx="3610">
                  <c:v>1.494140625</c:v>
                </c:pt>
                <c:pt idx="3611">
                  <c:v>1.5512877702712999</c:v>
                </c:pt>
                <c:pt idx="3612">
                  <c:v>1.402633190155</c:v>
                </c:pt>
                <c:pt idx="3613">
                  <c:v>1.5407985448837</c:v>
                </c:pt>
                <c:pt idx="3614">
                  <c:v>1.4626735448837</c:v>
                </c:pt>
                <c:pt idx="3615">
                  <c:v>1.695601940155</c:v>
                </c:pt>
                <c:pt idx="3616">
                  <c:v>1.7050057649612</c:v>
                </c:pt>
                <c:pt idx="3617">
                  <c:v>1.4525461196899001</c:v>
                </c:pt>
                <c:pt idx="3618">
                  <c:v>1.5802228450775</c:v>
                </c:pt>
                <c:pt idx="3619">
                  <c:v>1.6127747297287001</c:v>
                </c:pt>
                <c:pt idx="3620">
                  <c:v>1.5874564647675</c:v>
                </c:pt>
                <c:pt idx="3621">
                  <c:v>1.1961078643799001</c:v>
                </c:pt>
                <c:pt idx="3622">
                  <c:v>1.6579860448837</c:v>
                </c:pt>
                <c:pt idx="3623">
                  <c:v>1.2905091047287001</c:v>
                </c:pt>
                <c:pt idx="3624">
                  <c:v>1.8344908952712999</c:v>
                </c:pt>
                <c:pt idx="3625">
                  <c:v>1.7621529102325</c:v>
                </c:pt>
                <c:pt idx="3626">
                  <c:v>1.7986834049225</c:v>
                </c:pt>
                <c:pt idx="3627">
                  <c:v>1.4120370149612</c:v>
                </c:pt>
                <c:pt idx="3628">
                  <c:v>1.8547451496124001</c:v>
                </c:pt>
                <c:pt idx="3629">
                  <c:v>1.8634259700775</c:v>
                </c:pt>
                <c:pt idx="3630">
                  <c:v>1.4923322200775</c:v>
                </c:pt>
                <c:pt idx="3631">
                  <c:v>1.1469185352325</c:v>
                </c:pt>
                <c:pt idx="3632">
                  <c:v>1.519820690155</c:v>
                </c:pt>
                <c:pt idx="3633">
                  <c:v>1.4485675096511998</c:v>
                </c:pt>
                <c:pt idx="3634">
                  <c:v>1.5950518846511998</c:v>
                </c:pt>
                <c:pt idx="3635">
                  <c:v>1.3881653547287001</c:v>
                </c:pt>
                <c:pt idx="3636">
                  <c:v>1.3953989744185999</c:v>
                </c:pt>
                <c:pt idx="3637">
                  <c:v>1.494140625</c:v>
                </c:pt>
                <c:pt idx="3638">
                  <c:v>1.6995805501937999</c:v>
                </c:pt>
                <c:pt idx="3639">
                  <c:v>1.5133100748062001</c:v>
                </c:pt>
                <c:pt idx="3640">
                  <c:v>1.4753329753875999</c:v>
                </c:pt>
                <c:pt idx="3641">
                  <c:v>1.6116899251937999</c:v>
                </c:pt>
                <c:pt idx="3642">
                  <c:v>1.9704860448837</c:v>
                </c:pt>
                <c:pt idx="3643">
                  <c:v>1.5049910545348999</c:v>
                </c:pt>
                <c:pt idx="3644">
                  <c:v>1.8561923503875999</c:v>
                </c:pt>
                <c:pt idx="3645">
                  <c:v>1.3400608301163</c:v>
                </c:pt>
                <c:pt idx="3646">
                  <c:v>1.6012006998062001</c:v>
                </c:pt>
                <c:pt idx="3647">
                  <c:v>1.568648815155</c:v>
                </c:pt>
                <c:pt idx="3648">
                  <c:v>1.494140625</c:v>
                </c:pt>
                <c:pt idx="3649">
                  <c:v>1.6626882553100999</c:v>
                </c:pt>
                <c:pt idx="3650">
                  <c:v>1.1885124444962001</c:v>
                </c:pt>
                <c:pt idx="3651">
                  <c:v>1.3946759700775</c:v>
                </c:pt>
                <c:pt idx="3652">
                  <c:v>1.7371958494185999</c:v>
                </c:pt>
                <c:pt idx="3653">
                  <c:v>1.5838396549225</c:v>
                </c:pt>
                <c:pt idx="3654">
                  <c:v>1.8800634145737001</c:v>
                </c:pt>
                <c:pt idx="3655">
                  <c:v>1.5899884700775</c:v>
                </c:pt>
                <c:pt idx="3656">
                  <c:v>1.5067994594573999</c:v>
                </c:pt>
                <c:pt idx="3657">
                  <c:v>1.3726127147675</c:v>
                </c:pt>
                <c:pt idx="3658">
                  <c:v>1.5176504850388</c:v>
                </c:pt>
                <c:pt idx="3659">
                  <c:v>1.3205295801163</c:v>
                </c:pt>
                <c:pt idx="3660">
                  <c:v>1.793258190155</c:v>
                </c:pt>
                <c:pt idx="3661">
                  <c:v>1.4138454198837</c:v>
                </c:pt>
                <c:pt idx="3662">
                  <c:v>1.051070690155</c:v>
                </c:pt>
                <c:pt idx="3663">
                  <c:v>1.2311923503876001</c:v>
                </c:pt>
                <c:pt idx="3664">
                  <c:v>1.337890625</c:v>
                </c:pt>
                <c:pt idx="3665">
                  <c:v>1.7704713344573999</c:v>
                </c:pt>
                <c:pt idx="3666">
                  <c:v>1.4536315202712999</c:v>
                </c:pt>
                <c:pt idx="3667">
                  <c:v>1.5187352895737001</c:v>
                </c:pt>
                <c:pt idx="3668">
                  <c:v>1.109664440155</c:v>
                </c:pt>
                <c:pt idx="3669">
                  <c:v>1.7672163248062001</c:v>
                </c:pt>
                <c:pt idx="3670">
                  <c:v>1.7473232746124001</c:v>
                </c:pt>
                <c:pt idx="3671">
                  <c:v>1.4637583494185999</c:v>
                </c:pt>
                <c:pt idx="3672">
                  <c:v>0.99934875965118009</c:v>
                </c:pt>
                <c:pt idx="3673">
                  <c:v>1.1668109893799001</c:v>
                </c:pt>
                <c:pt idx="3674">
                  <c:v>1.5509259700775</c:v>
                </c:pt>
                <c:pt idx="3675">
                  <c:v>1.607711315155</c:v>
                </c:pt>
                <c:pt idx="3676">
                  <c:v>1.4876300096511998</c:v>
                </c:pt>
                <c:pt idx="3677">
                  <c:v>1.7560040950775</c:v>
                </c:pt>
                <c:pt idx="3678">
                  <c:v>1.7031973600388</c:v>
                </c:pt>
                <c:pt idx="3679">
                  <c:v>1.8742763996124001</c:v>
                </c:pt>
                <c:pt idx="3680">
                  <c:v>1.6464120149612</c:v>
                </c:pt>
                <c:pt idx="3681">
                  <c:v>1.4308446645737001</c:v>
                </c:pt>
                <c:pt idx="3682">
                  <c:v>1.5227138996124001</c:v>
                </c:pt>
                <c:pt idx="3683">
                  <c:v>1.8569153547287001</c:v>
                </c:pt>
                <c:pt idx="3684">
                  <c:v>1.8098956346511998</c:v>
                </c:pt>
                <c:pt idx="3685">
                  <c:v>1.6836661100388</c:v>
                </c:pt>
                <c:pt idx="3686">
                  <c:v>1.4847368001937999</c:v>
                </c:pt>
                <c:pt idx="3687">
                  <c:v>1.796875</c:v>
                </c:pt>
                <c:pt idx="3688">
                  <c:v>1.9599968194962001</c:v>
                </c:pt>
                <c:pt idx="3689">
                  <c:v>1.8240016698837</c:v>
                </c:pt>
                <c:pt idx="3690">
                  <c:v>1.5682870149612</c:v>
                </c:pt>
                <c:pt idx="3691">
                  <c:v>1.5776908397675</c:v>
                </c:pt>
                <c:pt idx="3692">
                  <c:v>1.7209202051163</c:v>
                </c:pt>
                <c:pt idx="3693">
                  <c:v>1.7415362596511998</c:v>
                </c:pt>
                <c:pt idx="3694">
                  <c:v>1.6518372297287001</c:v>
                </c:pt>
                <c:pt idx="3695">
                  <c:v>1.5907114744185999</c:v>
                </c:pt>
                <c:pt idx="3696">
                  <c:v>1.708984375</c:v>
                </c:pt>
                <c:pt idx="3697">
                  <c:v>1.396484375</c:v>
                </c:pt>
                <c:pt idx="3698">
                  <c:v>1.7607057094573999</c:v>
                </c:pt>
                <c:pt idx="3699">
                  <c:v>1.7068141698837</c:v>
                </c:pt>
                <c:pt idx="3700">
                  <c:v>1.5603297948837</c:v>
                </c:pt>
                <c:pt idx="3701">
                  <c:v>1.4152920246124001</c:v>
                </c:pt>
                <c:pt idx="3702">
                  <c:v>1.7683017253875999</c:v>
                </c:pt>
                <c:pt idx="3703">
                  <c:v>1.6521990299225</c:v>
                </c:pt>
                <c:pt idx="3704">
                  <c:v>1.6941547393799001</c:v>
                </c:pt>
                <c:pt idx="3705">
                  <c:v>1.5299481153488002</c:v>
                </c:pt>
                <c:pt idx="3706">
                  <c:v>1.5447771549225</c:v>
                </c:pt>
                <c:pt idx="3707">
                  <c:v>1.6814959049225</c:v>
                </c:pt>
                <c:pt idx="3708">
                  <c:v>1.4069736003875999</c:v>
                </c:pt>
                <c:pt idx="3709">
                  <c:v>1.8442565202712999</c:v>
                </c:pt>
                <c:pt idx="3710">
                  <c:v>1.2984663248062001</c:v>
                </c:pt>
                <c:pt idx="3711">
                  <c:v>1.6138601303100999</c:v>
                </c:pt>
                <c:pt idx="3712">
                  <c:v>1.4793109893799001</c:v>
                </c:pt>
                <c:pt idx="3713">
                  <c:v>1.7744499444962001</c:v>
                </c:pt>
                <c:pt idx="3714">
                  <c:v>1.8485963344573999</c:v>
                </c:pt>
                <c:pt idx="3715">
                  <c:v>1.7350262403488002</c:v>
                </c:pt>
                <c:pt idx="3716">
                  <c:v>2</c:v>
                </c:pt>
                <c:pt idx="3717">
                  <c:v>1.7082607746124001</c:v>
                </c:pt>
                <c:pt idx="3718">
                  <c:v>1.5744358301163</c:v>
                </c:pt>
                <c:pt idx="3719">
                  <c:v>1.7758971452712999</c:v>
                </c:pt>
                <c:pt idx="3720">
                  <c:v>1.9021266698837</c:v>
                </c:pt>
                <c:pt idx="3721">
                  <c:v>1.5921586751937999</c:v>
                </c:pt>
                <c:pt idx="3722">
                  <c:v>1.8948930501937999</c:v>
                </c:pt>
                <c:pt idx="3723">
                  <c:v>1.7867475748062001</c:v>
                </c:pt>
                <c:pt idx="3724">
                  <c:v>1.5849244594573999</c:v>
                </c:pt>
                <c:pt idx="3725">
                  <c:v>1.7939811944962001</c:v>
                </c:pt>
                <c:pt idx="3726">
                  <c:v>1.5664786100388</c:v>
                </c:pt>
                <c:pt idx="3727">
                  <c:v>1.7520254850388</c:v>
                </c:pt>
                <c:pt idx="3728">
                  <c:v>1.7498552799225</c:v>
                </c:pt>
                <c:pt idx="3729">
                  <c:v>0.99645555019378995</c:v>
                </c:pt>
                <c:pt idx="3730">
                  <c:v>1.8088108301163</c:v>
                </c:pt>
                <c:pt idx="3731">
                  <c:v>1.5505641698837</c:v>
                </c:pt>
                <c:pt idx="3732">
                  <c:v>1.8145978450775</c:v>
                </c:pt>
                <c:pt idx="3733">
                  <c:v>1.8540221452712999</c:v>
                </c:pt>
                <c:pt idx="3734">
                  <c:v>1.5031826496124001</c:v>
                </c:pt>
                <c:pt idx="3735">
                  <c:v>1.8381077051163</c:v>
                </c:pt>
                <c:pt idx="3736">
                  <c:v>1.9466143846511998</c:v>
                </c:pt>
                <c:pt idx="3737">
                  <c:v>1.3841867446899001</c:v>
                </c:pt>
                <c:pt idx="3738">
                  <c:v>1.851851940155</c:v>
                </c:pt>
                <c:pt idx="3739">
                  <c:v>1.5223520994185999</c:v>
                </c:pt>
                <c:pt idx="3740">
                  <c:v>1.6315829753875999</c:v>
                </c:pt>
                <c:pt idx="3741">
                  <c:v>1.7068141698837</c:v>
                </c:pt>
                <c:pt idx="3742">
                  <c:v>1.7947047948837</c:v>
                </c:pt>
                <c:pt idx="3743">
                  <c:v>1.695601940155</c:v>
                </c:pt>
                <c:pt idx="3744">
                  <c:v>1.5968602895737001</c:v>
                </c:pt>
                <c:pt idx="3745">
                  <c:v>1.7270690202712999</c:v>
                </c:pt>
                <c:pt idx="3746">
                  <c:v>1.7664927244185999</c:v>
                </c:pt>
                <c:pt idx="3747">
                  <c:v>1.5104168653488002</c:v>
                </c:pt>
                <c:pt idx="3748">
                  <c:v>1.77734375</c:v>
                </c:pt>
                <c:pt idx="3749">
                  <c:v>1.8674045801163</c:v>
                </c:pt>
                <c:pt idx="3750">
                  <c:v>1.7335790395737001</c:v>
                </c:pt>
                <c:pt idx="3751">
                  <c:v>1.7400896549225</c:v>
                </c:pt>
                <c:pt idx="3752">
                  <c:v>1.6937935352325</c:v>
                </c:pt>
                <c:pt idx="3753">
                  <c:v>1.6529226303100999</c:v>
                </c:pt>
                <c:pt idx="3754">
                  <c:v>1.812789440155</c:v>
                </c:pt>
                <c:pt idx="3755">
                  <c:v>1.8797016143799001</c:v>
                </c:pt>
                <c:pt idx="3756">
                  <c:v>1.5371817350388</c:v>
                </c:pt>
                <c:pt idx="3757">
                  <c:v>1.7306858301163</c:v>
                </c:pt>
                <c:pt idx="3758">
                  <c:v>1.708984375</c:v>
                </c:pt>
                <c:pt idx="3759">
                  <c:v>1.8601703643799001</c:v>
                </c:pt>
                <c:pt idx="3760">
                  <c:v>1.3747829198837</c:v>
                </c:pt>
                <c:pt idx="3761">
                  <c:v>1.8598091602325</c:v>
                </c:pt>
                <c:pt idx="3762">
                  <c:v>1.5932434797287001</c:v>
                </c:pt>
                <c:pt idx="3763">
                  <c:v>1.4438658952712999</c:v>
                </c:pt>
                <c:pt idx="3764">
                  <c:v>1.3744211196899001</c:v>
                </c:pt>
                <c:pt idx="3765">
                  <c:v>1.8362993001937999</c:v>
                </c:pt>
                <c:pt idx="3766">
                  <c:v>1.6594326496124001</c:v>
                </c:pt>
                <c:pt idx="3767">
                  <c:v>1.6156685352325</c:v>
                </c:pt>
                <c:pt idx="3768">
                  <c:v>1.3353586196899001</c:v>
                </c:pt>
                <c:pt idx="3769">
                  <c:v>1.4778643846511998</c:v>
                </c:pt>
                <c:pt idx="3770">
                  <c:v>1.3360822200775</c:v>
                </c:pt>
                <c:pt idx="3771">
                  <c:v>1.8735533952712999</c:v>
                </c:pt>
                <c:pt idx="3772">
                  <c:v>1.536819934845</c:v>
                </c:pt>
                <c:pt idx="3773">
                  <c:v>1.9137006998062001</c:v>
                </c:pt>
                <c:pt idx="3774">
                  <c:v>1.7484086751937999</c:v>
                </c:pt>
                <c:pt idx="3775">
                  <c:v>1.5241611003875999</c:v>
                </c:pt>
                <c:pt idx="3776">
                  <c:v>1.6073495149612</c:v>
                </c:pt>
                <c:pt idx="3777">
                  <c:v>1.5834778547287001</c:v>
                </c:pt>
                <c:pt idx="3778">
                  <c:v>1.6594326496124001</c:v>
                </c:pt>
                <c:pt idx="3779">
                  <c:v>1.595413684845</c:v>
                </c:pt>
                <c:pt idx="3780">
                  <c:v>1.5823930501937999</c:v>
                </c:pt>
                <c:pt idx="3781">
                  <c:v>1.4753329753875999</c:v>
                </c:pt>
                <c:pt idx="3782">
                  <c:v>1.5241611003875999</c:v>
                </c:pt>
                <c:pt idx="3783">
                  <c:v>1.8214696645737001</c:v>
                </c:pt>
                <c:pt idx="3784">
                  <c:v>1.6706454753875999</c:v>
                </c:pt>
                <c:pt idx="3785">
                  <c:v>1.5849244594573999</c:v>
                </c:pt>
                <c:pt idx="3786">
                  <c:v>1.826171875</c:v>
                </c:pt>
                <c:pt idx="3787">
                  <c:v>1.4163774251937999</c:v>
                </c:pt>
                <c:pt idx="3788">
                  <c:v>1.7010271549225</c:v>
                </c:pt>
                <c:pt idx="3789">
                  <c:v>1.3664638996124001</c:v>
                </c:pt>
                <c:pt idx="3790">
                  <c:v>1.7230904102325</c:v>
                </c:pt>
                <c:pt idx="3791">
                  <c:v>1.8026620149612</c:v>
                </c:pt>
                <c:pt idx="3792">
                  <c:v>1.7078989744185999</c:v>
                </c:pt>
                <c:pt idx="3793">
                  <c:v>1.7961513996124001</c:v>
                </c:pt>
                <c:pt idx="3794">
                  <c:v>1.7259836196899001</c:v>
                </c:pt>
                <c:pt idx="3795">
                  <c:v>1.6276043653488002</c:v>
                </c:pt>
                <c:pt idx="3796">
                  <c:v>1.8359375</c:v>
                </c:pt>
                <c:pt idx="3797">
                  <c:v>1.7324942350388</c:v>
                </c:pt>
                <c:pt idx="3798">
                  <c:v>1.7024737596511998</c:v>
                </c:pt>
                <c:pt idx="3799">
                  <c:v>1.6796875</c:v>
                </c:pt>
                <c:pt idx="3800">
                  <c:v>1.4095050096511998</c:v>
                </c:pt>
                <c:pt idx="3801">
                  <c:v>1.6753470897675</c:v>
                </c:pt>
                <c:pt idx="3802">
                  <c:v>1.30859375</c:v>
                </c:pt>
                <c:pt idx="3803">
                  <c:v>1.7433446645737001</c:v>
                </c:pt>
                <c:pt idx="3804">
                  <c:v>1.8467879295348999</c:v>
                </c:pt>
                <c:pt idx="3805">
                  <c:v>1.8406391143799001</c:v>
                </c:pt>
                <c:pt idx="3806">
                  <c:v>1.4482057094573999</c:v>
                </c:pt>
                <c:pt idx="3807">
                  <c:v>1.2481915950775</c:v>
                </c:pt>
                <c:pt idx="3808">
                  <c:v>1.5776908397675</c:v>
                </c:pt>
                <c:pt idx="3809">
                  <c:v>1.910445690155</c:v>
                </c:pt>
                <c:pt idx="3810">
                  <c:v>1.6500288248062001</c:v>
                </c:pt>
                <c:pt idx="3811">
                  <c:v>1.73828125</c:v>
                </c:pt>
                <c:pt idx="3812">
                  <c:v>1.7364728450775</c:v>
                </c:pt>
                <c:pt idx="3813">
                  <c:v>1.9589120149612</c:v>
                </c:pt>
                <c:pt idx="3814">
                  <c:v>1.7129629850388</c:v>
                </c:pt>
                <c:pt idx="3815">
                  <c:v>1.663773059845</c:v>
                </c:pt>
                <c:pt idx="3816">
                  <c:v>1.6691982746124001</c:v>
                </c:pt>
                <c:pt idx="3817">
                  <c:v>1.9111686944962001</c:v>
                </c:pt>
                <c:pt idx="3818">
                  <c:v>1.6876447200775</c:v>
                </c:pt>
                <c:pt idx="3819">
                  <c:v>1.5907114744185999</c:v>
                </c:pt>
                <c:pt idx="3820">
                  <c:v>1.6080731153488002</c:v>
                </c:pt>
                <c:pt idx="3821">
                  <c:v>1.5849244594573999</c:v>
                </c:pt>
                <c:pt idx="3822">
                  <c:v>1.4409720897675</c:v>
                </c:pt>
                <c:pt idx="3823">
                  <c:v>1.8229168653488002</c:v>
                </c:pt>
                <c:pt idx="3824">
                  <c:v>1.839554309845</c:v>
                </c:pt>
                <c:pt idx="3825">
                  <c:v>1.2735098600388</c:v>
                </c:pt>
                <c:pt idx="3826">
                  <c:v>0.99573194980621005</c:v>
                </c:pt>
                <c:pt idx="3827">
                  <c:v>1.7386430501937999</c:v>
                </c:pt>
                <c:pt idx="3828">
                  <c:v>1.3838249444962001</c:v>
                </c:pt>
                <c:pt idx="3829">
                  <c:v>1.8218314647675</c:v>
                </c:pt>
                <c:pt idx="3830">
                  <c:v>1.7520254850388</c:v>
                </c:pt>
                <c:pt idx="3831">
                  <c:v>1.7227286100388</c:v>
                </c:pt>
                <c:pt idx="3832">
                  <c:v>1.6341143846511998</c:v>
                </c:pt>
                <c:pt idx="3833">
                  <c:v>1.6080731153488002</c:v>
                </c:pt>
                <c:pt idx="3834">
                  <c:v>1.7683017253875999</c:v>
                </c:pt>
                <c:pt idx="3835">
                  <c:v>1.5744358301163</c:v>
                </c:pt>
                <c:pt idx="3836">
                  <c:v>1.5165650844573999</c:v>
                </c:pt>
                <c:pt idx="3837">
                  <c:v>1.8174910545348999</c:v>
                </c:pt>
                <c:pt idx="3838">
                  <c:v>1.5494793653488002</c:v>
                </c:pt>
                <c:pt idx="3839">
                  <c:v>1.8218314647675</c:v>
                </c:pt>
                <c:pt idx="3840">
                  <c:v>1.7035591602325</c:v>
                </c:pt>
                <c:pt idx="3841">
                  <c:v>1.4438658952712999</c:v>
                </c:pt>
                <c:pt idx="3842">
                  <c:v>1.5903502702712999</c:v>
                </c:pt>
                <c:pt idx="3843">
                  <c:v>1.7838543653488002</c:v>
                </c:pt>
                <c:pt idx="3844">
                  <c:v>1.8120658397675</c:v>
                </c:pt>
                <c:pt idx="3845">
                  <c:v>1.4847368001937999</c:v>
                </c:pt>
                <c:pt idx="3846">
                  <c:v>1.5285009145737001</c:v>
                </c:pt>
                <c:pt idx="3847">
                  <c:v>1.5838396549225</c:v>
                </c:pt>
                <c:pt idx="3848">
                  <c:v>1.6786020994185999</c:v>
                </c:pt>
                <c:pt idx="3849">
                  <c:v>1.8185764551163</c:v>
                </c:pt>
                <c:pt idx="3850">
                  <c:v>1.8236398696899001</c:v>
                </c:pt>
                <c:pt idx="3851">
                  <c:v>1.1530673503876001</c:v>
                </c:pt>
                <c:pt idx="3852">
                  <c:v>1.6012006998062001</c:v>
                </c:pt>
                <c:pt idx="3853">
                  <c:v>1.575882434845</c:v>
                </c:pt>
                <c:pt idx="3854">
                  <c:v>1.4832895994185999</c:v>
                </c:pt>
                <c:pt idx="3855">
                  <c:v>1.4069736003875999</c:v>
                </c:pt>
                <c:pt idx="3856">
                  <c:v>1.2713396549225</c:v>
                </c:pt>
                <c:pt idx="3857">
                  <c:v>1.8348520994185999</c:v>
                </c:pt>
                <c:pt idx="3858">
                  <c:v>1.4218026399612</c:v>
                </c:pt>
                <c:pt idx="3859">
                  <c:v>1.5664786100388</c:v>
                </c:pt>
                <c:pt idx="3860">
                  <c:v>1.803023815155</c:v>
                </c:pt>
                <c:pt idx="3861">
                  <c:v>1.5086078643799001</c:v>
                </c:pt>
                <c:pt idx="3862">
                  <c:v>1.5740740299225</c:v>
                </c:pt>
                <c:pt idx="3863">
                  <c:v>1.3552516698837</c:v>
                </c:pt>
                <c:pt idx="3864">
                  <c:v>1.7039203643799001</c:v>
                </c:pt>
                <c:pt idx="3865">
                  <c:v>1.7042821645737001</c:v>
                </c:pt>
                <c:pt idx="3866">
                  <c:v>1.9097220897675</c:v>
                </c:pt>
                <c:pt idx="3867">
                  <c:v>1.5252459049225</c:v>
                </c:pt>
                <c:pt idx="3868">
                  <c:v>1.7003035545348999</c:v>
                </c:pt>
                <c:pt idx="3869">
                  <c:v>1.734664440155</c:v>
                </c:pt>
                <c:pt idx="3870">
                  <c:v>1.8641489744185999</c:v>
                </c:pt>
                <c:pt idx="3871">
                  <c:v>1.7827689647675</c:v>
                </c:pt>
                <c:pt idx="3872">
                  <c:v>1.6836661100388</c:v>
                </c:pt>
                <c:pt idx="3873">
                  <c:v>1.5567129850388</c:v>
                </c:pt>
                <c:pt idx="3874">
                  <c:v>1.6453266143799001</c:v>
                </c:pt>
                <c:pt idx="3875">
                  <c:v>1.7936199903488002</c:v>
                </c:pt>
                <c:pt idx="3876">
                  <c:v>1.7805987596511998</c:v>
                </c:pt>
                <c:pt idx="3877">
                  <c:v>1.6623264551163</c:v>
                </c:pt>
                <c:pt idx="3878">
                  <c:v>1.7277920246124001</c:v>
                </c:pt>
                <c:pt idx="3879">
                  <c:v>1.8496817350388</c:v>
                </c:pt>
                <c:pt idx="3880">
                  <c:v>1.5932434797287001</c:v>
                </c:pt>
                <c:pt idx="3881">
                  <c:v>1.5762442350388</c:v>
                </c:pt>
                <c:pt idx="3882">
                  <c:v>1.7426216602325</c:v>
                </c:pt>
                <c:pt idx="3883">
                  <c:v>1.9303387403488002</c:v>
                </c:pt>
                <c:pt idx="3884">
                  <c:v>1.533203125</c:v>
                </c:pt>
                <c:pt idx="3885">
                  <c:v>1.5986686944962001</c:v>
                </c:pt>
                <c:pt idx="3886">
                  <c:v>1.7827689647675</c:v>
                </c:pt>
                <c:pt idx="3887">
                  <c:v>1.7068141698837</c:v>
                </c:pt>
                <c:pt idx="3888">
                  <c:v>1.7415362596511998</c:v>
                </c:pt>
                <c:pt idx="3889">
                  <c:v>1.58203125</c:v>
                </c:pt>
                <c:pt idx="3890">
                  <c:v>1.6138601303100999</c:v>
                </c:pt>
                <c:pt idx="3891">
                  <c:v>1.5939670801163</c:v>
                </c:pt>
                <c:pt idx="3892">
                  <c:v>1.5740740299225</c:v>
                </c:pt>
                <c:pt idx="3893">
                  <c:v>1.5755206346511998</c:v>
                </c:pt>
                <c:pt idx="3894">
                  <c:v>1.5827548503875999</c:v>
                </c:pt>
                <c:pt idx="3895">
                  <c:v>1.5766060352325</c:v>
                </c:pt>
                <c:pt idx="3896">
                  <c:v>1.585648059845</c:v>
                </c:pt>
                <c:pt idx="3897">
                  <c:v>1.5744358301163</c:v>
                </c:pt>
                <c:pt idx="3898">
                  <c:v>1.3129341602325</c:v>
                </c:pt>
                <c:pt idx="3899">
                  <c:v>1.7820453643799001</c:v>
                </c:pt>
                <c:pt idx="3900">
                  <c:v>1.77734375</c:v>
                </c:pt>
                <c:pt idx="3901">
                  <c:v>1.4322918653488002</c:v>
                </c:pt>
                <c:pt idx="3902">
                  <c:v>1.7082607746124001</c:v>
                </c:pt>
                <c:pt idx="3903">
                  <c:v>1.3548898696899001</c:v>
                </c:pt>
                <c:pt idx="3904">
                  <c:v>1.6702836751937999</c:v>
                </c:pt>
                <c:pt idx="3905">
                  <c:v>1.7592591047287001</c:v>
                </c:pt>
                <c:pt idx="3906">
                  <c:v>1.5874564647675</c:v>
                </c:pt>
                <c:pt idx="3907">
                  <c:v>1.207320690155</c:v>
                </c:pt>
                <c:pt idx="3908">
                  <c:v>1.6883677244185999</c:v>
                </c:pt>
                <c:pt idx="3909">
                  <c:v>1.7730033397675</c:v>
                </c:pt>
                <c:pt idx="3910">
                  <c:v>1.7466002702712999</c:v>
                </c:pt>
                <c:pt idx="3911">
                  <c:v>1.7129629850388</c:v>
                </c:pt>
                <c:pt idx="3912">
                  <c:v>1.829788684845</c:v>
                </c:pt>
                <c:pt idx="3913">
                  <c:v>1.9538486003875999</c:v>
                </c:pt>
                <c:pt idx="3914">
                  <c:v>1.7259836196899001</c:v>
                </c:pt>
                <c:pt idx="3915">
                  <c:v>1.7878329753875999</c:v>
                </c:pt>
                <c:pt idx="3916">
                  <c:v>1.7751735448837</c:v>
                </c:pt>
                <c:pt idx="3917">
                  <c:v>1.5823930501937999</c:v>
                </c:pt>
                <c:pt idx="3918">
                  <c:v>1.77734375</c:v>
                </c:pt>
                <c:pt idx="3919">
                  <c:v>1.0955584049225</c:v>
                </c:pt>
                <c:pt idx="3920">
                  <c:v>1.5057146549225</c:v>
                </c:pt>
                <c:pt idx="3921">
                  <c:v>1.5823930501937999</c:v>
                </c:pt>
                <c:pt idx="3922">
                  <c:v>1.7371958494185999</c:v>
                </c:pt>
                <c:pt idx="3923">
                  <c:v>1.7400896549225</c:v>
                </c:pt>
                <c:pt idx="3924">
                  <c:v>1.9599968194962001</c:v>
                </c:pt>
                <c:pt idx="3925">
                  <c:v>1.5567129850388</c:v>
                </c:pt>
                <c:pt idx="3926">
                  <c:v>1.3527196645737001</c:v>
                </c:pt>
                <c:pt idx="3927">
                  <c:v>1.7310476303100999</c:v>
                </c:pt>
                <c:pt idx="3928">
                  <c:v>1.6511142253875999</c:v>
                </c:pt>
                <c:pt idx="3929">
                  <c:v>1.3454860448837</c:v>
                </c:pt>
                <c:pt idx="3930">
                  <c:v>1.7758971452712999</c:v>
                </c:pt>
                <c:pt idx="3931">
                  <c:v>1.8677663803100999</c:v>
                </c:pt>
                <c:pt idx="3932">
                  <c:v>1.546585559845</c:v>
                </c:pt>
                <c:pt idx="3933">
                  <c:v>1.5936052799225</c:v>
                </c:pt>
                <c:pt idx="3934">
                  <c:v>1.5983074903488002</c:v>
                </c:pt>
                <c:pt idx="3935">
                  <c:v>1.5697336196899001</c:v>
                </c:pt>
                <c:pt idx="3936">
                  <c:v>1.6080731153488002</c:v>
                </c:pt>
                <c:pt idx="3937">
                  <c:v>1.5599679946899001</c:v>
                </c:pt>
                <c:pt idx="3938">
                  <c:v>1.637008190155</c:v>
                </c:pt>
                <c:pt idx="3939">
                  <c:v>1.3874423503875999</c:v>
                </c:pt>
                <c:pt idx="3940">
                  <c:v>1.6818577051163</c:v>
                </c:pt>
                <c:pt idx="3941">
                  <c:v>1.8630641698837</c:v>
                </c:pt>
                <c:pt idx="3942">
                  <c:v>1.8247252702712999</c:v>
                </c:pt>
                <c:pt idx="3943">
                  <c:v>1.7484086751937999</c:v>
                </c:pt>
                <c:pt idx="3944">
                  <c:v>0.93352138996124001</c:v>
                </c:pt>
                <c:pt idx="3945">
                  <c:v>1.763961315155</c:v>
                </c:pt>
                <c:pt idx="3946">
                  <c:v>1.5852862596511998</c:v>
                </c:pt>
                <c:pt idx="3947">
                  <c:v>1.4847368001937999</c:v>
                </c:pt>
                <c:pt idx="3948">
                  <c:v>1.5223520994185999</c:v>
                </c:pt>
                <c:pt idx="3949">
                  <c:v>1.585648059845</c:v>
                </c:pt>
                <c:pt idx="3950">
                  <c:v>1.7353874444962001</c:v>
                </c:pt>
                <c:pt idx="3951">
                  <c:v>1.6156685352325</c:v>
                </c:pt>
                <c:pt idx="3952">
                  <c:v>1.7082607746124001</c:v>
                </c:pt>
                <c:pt idx="3953">
                  <c:v>1.6073495149612</c:v>
                </c:pt>
                <c:pt idx="3954">
                  <c:v>1.6952401399612</c:v>
                </c:pt>
                <c:pt idx="3955">
                  <c:v>1.5896266698837</c:v>
                </c:pt>
                <c:pt idx="3956">
                  <c:v>1.5983074903488002</c:v>
                </c:pt>
                <c:pt idx="3957">
                  <c:v>1.4615887403488002</c:v>
                </c:pt>
                <c:pt idx="3958">
                  <c:v>1.6268807649612</c:v>
                </c:pt>
                <c:pt idx="3959">
                  <c:v>1.7986834049225</c:v>
                </c:pt>
                <c:pt idx="3960">
                  <c:v>1.4597797393799001</c:v>
                </c:pt>
                <c:pt idx="3961">
                  <c:v>1.6576242446899001</c:v>
                </c:pt>
                <c:pt idx="3962">
                  <c:v>1.6069877147675</c:v>
                </c:pt>
                <c:pt idx="3963">
                  <c:v>1.7965131998062001</c:v>
                </c:pt>
                <c:pt idx="3964">
                  <c:v>1.5205436944962001</c:v>
                </c:pt>
                <c:pt idx="3965">
                  <c:v>1.7972368001937999</c:v>
                </c:pt>
                <c:pt idx="3966">
                  <c:v>1.3552516698837</c:v>
                </c:pt>
                <c:pt idx="3967">
                  <c:v>1.6764324903488002</c:v>
                </c:pt>
                <c:pt idx="3968">
                  <c:v>1.4029949903488002</c:v>
                </c:pt>
                <c:pt idx="3969">
                  <c:v>1.5729892253875999</c:v>
                </c:pt>
                <c:pt idx="3970">
                  <c:v>1.6818577051163</c:v>
                </c:pt>
                <c:pt idx="3971">
                  <c:v>1.2152779102325</c:v>
                </c:pt>
                <c:pt idx="3972">
                  <c:v>1.4189088344573999</c:v>
                </c:pt>
                <c:pt idx="3973">
                  <c:v>1.2843602895737001</c:v>
                </c:pt>
                <c:pt idx="3974">
                  <c:v>1.7979598045348999</c:v>
                </c:pt>
                <c:pt idx="3975">
                  <c:v>1.3914203643799001</c:v>
                </c:pt>
                <c:pt idx="3976">
                  <c:v>1.5932434797287001</c:v>
                </c:pt>
                <c:pt idx="3977">
                  <c:v>1.7972368001937999</c:v>
                </c:pt>
                <c:pt idx="3978">
                  <c:v>1.7035591602325</c:v>
                </c:pt>
                <c:pt idx="3979">
                  <c:v>1.5447771549225</c:v>
                </c:pt>
                <c:pt idx="3980">
                  <c:v>1.6536456346511998</c:v>
                </c:pt>
                <c:pt idx="3981">
                  <c:v>1.644241809845</c:v>
                </c:pt>
                <c:pt idx="3982">
                  <c:v>1.8001300096511998</c:v>
                </c:pt>
                <c:pt idx="3983">
                  <c:v>1.8424481153488002</c:v>
                </c:pt>
                <c:pt idx="3984">
                  <c:v>1.689453125</c:v>
                </c:pt>
                <c:pt idx="3985">
                  <c:v>1.927444934845</c:v>
                </c:pt>
                <c:pt idx="3986">
                  <c:v>1.5740740299225</c:v>
                </c:pt>
                <c:pt idx="3987">
                  <c:v>1.7805987596511998</c:v>
                </c:pt>
                <c:pt idx="3988">
                  <c:v>1.6597944498062001</c:v>
                </c:pt>
                <c:pt idx="3989">
                  <c:v>1.7068141698837</c:v>
                </c:pt>
                <c:pt idx="3990">
                  <c:v>1.5541809797287001</c:v>
                </c:pt>
                <c:pt idx="3991">
                  <c:v>1.5360963344573999</c:v>
                </c:pt>
                <c:pt idx="3992">
                  <c:v>1.8167680501937999</c:v>
                </c:pt>
                <c:pt idx="3993">
                  <c:v>1.2666374444962001</c:v>
                </c:pt>
                <c:pt idx="3994">
                  <c:v>1.9798898696899001</c:v>
                </c:pt>
                <c:pt idx="3995">
                  <c:v>1.2518084049225</c:v>
                </c:pt>
                <c:pt idx="3996">
                  <c:v>1.7654079198837</c:v>
                </c:pt>
                <c:pt idx="3997">
                  <c:v>1.6359227895737001</c:v>
                </c:pt>
                <c:pt idx="3998">
                  <c:v>1.5849244594573999</c:v>
                </c:pt>
                <c:pt idx="3999">
                  <c:v>1.1870658397675</c:v>
                </c:pt>
                <c:pt idx="4000">
                  <c:v>1.6616028547287001</c:v>
                </c:pt>
                <c:pt idx="4001">
                  <c:v>1.597945690155</c:v>
                </c:pt>
                <c:pt idx="4002">
                  <c:v>1.7429828643799001</c:v>
                </c:pt>
                <c:pt idx="4003">
                  <c:v>1.6203701496124001</c:v>
                </c:pt>
                <c:pt idx="4004">
                  <c:v>1.1422163248062001</c:v>
                </c:pt>
                <c:pt idx="4005">
                  <c:v>1.4796727895737001</c:v>
                </c:pt>
                <c:pt idx="4006">
                  <c:v>1.8594473600388</c:v>
                </c:pt>
                <c:pt idx="4007">
                  <c:v>1.1982780694962001</c:v>
                </c:pt>
                <c:pt idx="4008">
                  <c:v>1.7715567350388</c:v>
                </c:pt>
                <c:pt idx="4009">
                  <c:v>1.5556275844573999</c:v>
                </c:pt>
                <c:pt idx="4010">
                  <c:v>1.754195690155</c:v>
                </c:pt>
                <c:pt idx="4011">
                  <c:v>1.644241809845</c:v>
                </c:pt>
                <c:pt idx="4012">
                  <c:v>1.6022861003875999</c:v>
                </c:pt>
                <c:pt idx="4013">
                  <c:v>1.9310617446899001</c:v>
                </c:pt>
                <c:pt idx="4014">
                  <c:v>1.4084202051163</c:v>
                </c:pt>
                <c:pt idx="4015">
                  <c:v>1.7889177799225</c:v>
                </c:pt>
                <c:pt idx="4016">
                  <c:v>1.1740452051163</c:v>
                </c:pt>
                <c:pt idx="4017">
                  <c:v>1.5762442350388</c:v>
                </c:pt>
                <c:pt idx="4018">
                  <c:v>1.0445600748062001</c:v>
                </c:pt>
                <c:pt idx="4019">
                  <c:v>1.7842155694962001</c:v>
                </c:pt>
                <c:pt idx="4020">
                  <c:v>1.6514754295348999</c:v>
                </c:pt>
                <c:pt idx="4021">
                  <c:v>1.7031973600388</c:v>
                </c:pt>
                <c:pt idx="4022">
                  <c:v>1.7498552799225</c:v>
                </c:pt>
                <c:pt idx="4023">
                  <c:v>1.6717302799225</c:v>
                </c:pt>
                <c:pt idx="4024">
                  <c:v>1.5747976303100999</c:v>
                </c:pt>
                <c:pt idx="4025">
                  <c:v>1.7531102895737001</c:v>
                </c:pt>
                <c:pt idx="4026">
                  <c:v>1.5668404102325</c:v>
                </c:pt>
                <c:pt idx="4027">
                  <c:v>1.7570888996124001</c:v>
                </c:pt>
                <c:pt idx="4028">
                  <c:v>1.2807434797287001</c:v>
                </c:pt>
                <c:pt idx="4029">
                  <c:v>1.6102427244185999</c:v>
                </c:pt>
                <c:pt idx="4030">
                  <c:v>1.6561776399612</c:v>
                </c:pt>
                <c:pt idx="4031">
                  <c:v>1.3353586196899001</c:v>
                </c:pt>
                <c:pt idx="4032">
                  <c:v>1.441695690155</c:v>
                </c:pt>
                <c:pt idx="4033">
                  <c:v>1.5708190202712999</c:v>
                </c:pt>
                <c:pt idx="4034">
                  <c:v>1.4688223600388</c:v>
                </c:pt>
                <c:pt idx="4035">
                  <c:v>1.9259983301163</c:v>
                </c:pt>
                <c:pt idx="4036">
                  <c:v>1.6804111003875999</c:v>
                </c:pt>
                <c:pt idx="4037">
                  <c:v>1.3849103450775</c:v>
                </c:pt>
                <c:pt idx="4038">
                  <c:v>1.4847368001937999</c:v>
                </c:pt>
                <c:pt idx="4039">
                  <c:v>1.1830872297287001</c:v>
                </c:pt>
                <c:pt idx="4040">
                  <c:v>1.3556134700775</c:v>
                </c:pt>
                <c:pt idx="4041">
                  <c:v>1.2326389551163</c:v>
                </c:pt>
                <c:pt idx="4042">
                  <c:v>1.5697336196899001</c:v>
                </c:pt>
                <c:pt idx="4043">
                  <c:v>1.240234375</c:v>
                </c:pt>
                <c:pt idx="4044">
                  <c:v>1.5473091602325</c:v>
                </c:pt>
                <c:pt idx="4045">
                  <c:v>1.7071759700775</c:v>
                </c:pt>
                <c:pt idx="4046">
                  <c:v>1.7357492446899001</c:v>
                </c:pt>
                <c:pt idx="4047">
                  <c:v>1.7740887403488002</c:v>
                </c:pt>
                <c:pt idx="4048">
                  <c:v>1.4825665950775</c:v>
                </c:pt>
                <c:pt idx="4049">
                  <c:v>1.5889030694962001</c:v>
                </c:pt>
                <c:pt idx="4050">
                  <c:v>1.7339408397675</c:v>
                </c:pt>
                <c:pt idx="4051">
                  <c:v>1.8695747852325</c:v>
                </c:pt>
                <c:pt idx="4052">
                  <c:v>1.8963396549225</c:v>
                </c:pt>
                <c:pt idx="4053">
                  <c:v>1.6087961196899001</c:v>
                </c:pt>
                <c:pt idx="4054">
                  <c:v>1.890914440155</c:v>
                </c:pt>
                <c:pt idx="4055">
                  <c:v>1.5057146549225</c:v>
                </c:pt>
                <c:pt idx="4056">
                  <c:v>1.6764324903488002</c:v>
                </c:pt>
                <c:pt idx="4057">
                  <c:v>1.8580007553100999</c:v>
                </c:pt>
                <c:pt idx="4058">
                  <c:v>1.5708190202712999</c:v>
                </c:pt>
                <c:pt idx="4059">
                  <c:v>1.5903502702712999</c:v>
                </c:pt>
                <c:pt idx="4060">
                  <c:v>1.6030091047287001</c:v>
                </c:pt>
                <c:pt idx="4061">
                  <c:v>1.6514754295348999</c:v>
                </c:pt>
                <c:pt idx="4062">
                  <c:v>1.11328125</c:v>
                </c:pt>
                <c:pt idx="4063">
                  <c:v>1.1729598045349001</c:v>
                </c:pt>
                <c:pt idx="4064">
                  <c:v>1.3614004850388</c:v>
                </c:pt>
                <c:pt idx="4065">
                  <c:v>1.8214696645737001</c:v>
                </c:pt>
                <c:pt idx="4066">
                  <c:v>1.0293692350388</c:v>
                </c:pt>
                <c:pt idx="4067">
                  <c:v>1.5653932094573999</c:v>
                </c:pt>
                <c:pt idx="4068">
                  <c:v>1.5776908397675</c:v>
                </c:pt>
                <c:pt idx="4069">
                  <c:v>1.8214696645737001</c:v>
                </c:pt>
                <c:pt idx="4070">
                  <c:v>1.5299481153488002</c:v>
                </c:pt>
                <c:pt idx="4071">
                  <c:v>1.8182146549225</c:v>
                </c:pt>
                <c:pt idx="4072">
                  <c:v>1.5813076496124001</c:v>
                </c:pt>
                <c:pt idx="4073">
                  <c:v>1.5733504295348999</c:v>
                </c:pt>
                <c:pt idx="4074">
                  <c:v>1.6359227895737001</c:v>
                </c:pt>
                <c:pt idx="4075">
                  <c:v>1.5860098600388</c:v>
                </c:pt>
                <c:pt idx="4076">
                  <c:v>1.8442565202712999</c:v>
                </c:pt>
                <c:pt idx="4077">
                  <c:v>1.1982780694962001</c:v>
                </c:pt>
                <c:pt idx="4078">
                  <c:v>1.7588973045348999</c:v>
                </c:pt>
                <c:pt idx="4079">
                  <c:v>1.5675634145737001</c:v>
                </c:pt>
                <c:pt idx="4080">
                  <c:v>1.5205436944962001</c:v>
                </c:pt>
                <c:pt idx="4081">
                  <c:v>1.6612410545348999</c:v>
                </c:pt>
                <c:pt idx="4082">
                  <c:v>1.3975691795348999</c:v>
                </c:pt>
                <c:pt idx="4083">
                  <c:v>1.9462525844573999</c:v>
                </c:pt>
                <c:pt idx="4084">
                  <c:v>1.5679252147675</c:v>
                </c:pt>
                <c:pt idx="4085">
                  <c:v>1.7104309797287001</c:v>
                </c:pt>
                <c:pt idx="4086">
                  <c:v>1.6764324903488002</c:v>
                </c:pt>
                <c:pt idx="4087">
                  <c:v>1.0525172948837</c:v>
                </c:pt>
                <c:pt idx="4088">
                  <c:v>1.5762442350388</c:v>
                </c:pt>
                <c:pt idx="4089">
                  <c:v>1.4673757553100999</c:v>
                </c:pt>
                <c:pt idx="4090">
                  <c:v>1.58203125</c:v>
                </c:pt>
                <c:pt idx="4091">
                  <c:v>1.3028067350388</c:v>
                </c:pt>
                <c:pt idx="4092">
                  <c:v>1.3621234893799001</c:v>
                </c:pt>
                <c:pt idx="4093">
                  <c:v>1.5386283397675</c:v>
                </c:pt>
                <c:pt idx="4094">
                  <c:v>1.568648815155</c:v>
                </c:pt>
                <c:pt idx="4095">
                  <c:v>1.7299622297287001</c:v>
                </c:pt>
                <c:pt idx="4096">
                  <c:v>1.4478445053100999</c:v>
                </c:pt>
                <c:pt idx="4097">
                  <c:v>1.7805987596511998</c:v>
                </c:pt>
                <c:pt idx="4098">
                  <c:v>1.2015336751937999</c:v>
                </c:pt>
                <c:pt idx="4099">
                  <c:v>1.6880065202712999</c:v>
                </c:pt>
                <c:pt idx="4100">
                  <c:v>1.6471356153488002</c:v>
                </c:pt>
                <c:pt idx="4101">
                  <c:v>1.1382377147675</c:v>
                </c:pt>
                <c:pt idx="4102">
                  <c:v>1.8547451496124001</c:v>
                </c:pt>
                <c:pt idx="4103">
                  <c:v>1.4836513996124001</c:v>
                </c:pt>
                <c:pt idx="4104">
                  <c:v>1.4261430501937999</c:v>
                </c:pt>
                <c:pt idx="4105">
                  <c:v>1.6012006998062001</c:v>
                </c:pt>
                <c:pt idx="4106">
                  <c:v>1.0640913248062001</c:v>
                </c:pt>
                <c:pt idx="4107">
                  <c:v>1.8348520994185999</c:v>
                </c:pt>
                <c:pt idx="4108">
                  <c:v>1.9979745149612</c:v>
                </c:pt>
                <c:pt idx="4109">
                  <c:v>1.8388307094573999</c:v>
                </c:pt>
                <c:pt idx="4110">
                  <c:v>1.8424481153488002</c:v>
                </c:pt>
                <c:pt idx="4111">
                  <c:v>1.5870946645737001</c:v>
                </c:pt>
                <c:pt idx="4112">
                  <c:v>1.820023059845</c:v>
                </c:pt>
                <c:pt idx="4113">
                  <c:v>1.5719038248062001</c:v>
                </c:pt>
                <c:pt idx="4114">
                  <c:v>1.510055065155</c:v>
                </c:pt>
                <c:pt idx="4115">
                  <c:v>1.5426069498062001</c:v>
                </c:pt>
                <c:pt idx="4116">
                  <c:v>1.7042821645737001</c:v>
                </c:pt>
                <c:pt idx="4117">
                  <c:v>1.5842014551163</c:v>
                </c:pt>
                <c:pt idx="4118">
                  <c:v>1.6702836751937999</c:v>
                </c:pt>
                <c:pt idx="4119">
                  <c:v>1.6030091047287001</c:v>
                </c:pt>
                <c:pt idx="4120">
                  <c:v>1.8377459049225</c:v>
                </c:pt>
                <c:pt idx="4121">
                  <c:v>1.3993775844573999</c:v>
                </c:pt>
                <c:pt idx="4122">
                  <c:v>0.97909450531005993</c:v>
                </c:pt>
                <c:pt idx="4123">
                  <c:v>1.575882434845</c:v>
                </c:pt>
                <c:pt idx="4124">
                  <c:v>1.7259836196899001</c:v>
                </c:pt>
                <c:pt idx="4125">
                  <c:v>1.3881653547287001</c:v>
                </c:pt>
                <c:pt idx="4126">
                  <c:v>1.4029949903488002</c:v>
                </c:pt>
                <c:pt idx="4127">
                  <c:v>1.7498552799225</c:v>
                </c:pt>
                <c:pt idx="4128">
                  <c:v>1.5523725748062001</c:v>
                </c:pt>
                <c:pt idx="4129">
                  <c:v>1.6218173503875999</c:v>
                </c:pt>
                <c:pt idx="4130">
                  <c:v>1.536819934845</c:v>
                </c:pt>
                <c:pt idx="4131">
                  <c:v>1.4482057094573999</c:v>
                </c:pt>
                <c:pt idx="4132">
                  <c:v>1.4236110448837</c:v>
                </c:pt>
                <c:pt idx="4133">
                  <c:v>1.4630353450775</c:v>
                </c:pt>
                <c:pt idx="4134">
                  <c:v>1.5711802244185999</c:v>
                </c:pt>
                <c:pt idx="4135">
                  <c:v>1.6102427244185999</c:v>
                </c:pt>
                <c:pt idx="4136">
                  <c:v>1.7632377147675</c:v>
                </c:pt>
                <c:pt idx="4137">
                  <c:v>1.6898149251937999</c:v>
                </c:pt>
                <c:pt idx="4138">
                  <c:v>2</c:v>
                </c:pt>
                <c:pt idx="4139">
                  <c:v>1.4898002147675</c:v>
                </c:pt>
                <c:pt idx="4140">
                  <c:v>1.4236110448837</c:v>
                </c:pt>
                <c:pt idx="4141">
                  <c:v>1.519820690155</c:v>
                </c:pt>
                <c:pt idx="4142">
                  <c:v>1.5614145994185999</c:v>
                </c:pt>
                <c:pt idx="4143">
                  <c:v>1.6138601303100999</c:v>
                </c:pt>
                <c:pt idx="4144">
                  <c:v>1.8391925096511998</c:v>
                </c:pt>
                <c:pt idx="4145">
                  <c:v>1.4496529102325</c:v>
                </c:pt>
                <c:pt idx="4146">
                  <c:v>1.5711802244185999</c:v>
                </c:pt>
                <c:pt idx="4147">
                  <c:v>1.6062641143799001</c:v>
                </c:pt>
                <c:pt idx="4148">
                  <c:v>1.2405961751937999</c:v>
                </c:pt>
                <c:pt idx="4149">
                  <c:v>1.630859375</c:v>
                </c:pt>
                <c:pt idx="4150">
                  <c:v>1.8203848600388</c:v>
                </c:pt>
                <c:pt idx="4151">
                  <c:v>1.5766060352325</c:v>
                </c:pt>
                <c:pt idx="4152">
                  <c:v>1.4800345897675</c:v>
                </c:pt>
                <c:pt idx="4153">
                  <c:v>1.4605033397675</c:v>
                </c:pt>
                <c:pt idx="4154">
                  <c:v>1.390335559845</c:v>
                </c:pt>
                <c:pt idx="4155">
                  <c:v>1.8218314647675</c:v>
                </c:pt>
                <c:pt idx="4156">
                  <c:v>1.7947047948837</c:v>
                </c:pt>
                <c:pt idx="4157">
                  <c:v>1.4930552244185999</c:v>
                </c:pt>
                <c:pt idx="4158">
                  <c:v>1.5321177244185999</c:v>
                </c:pt>
                <c:pt idx="4159">
                  <c:v>1.7288774251937999</c:v>
                </c:pt>
                <c:pt idx="4160">
                  <c:v>1.6362845897675</c:v>
                </c:pt>
                <c:pt idx="4161">
                  <c:v>1.4536315202712999</c:v>
                </c:pt>
                <c:pt idx="4162">
                  <c:v>1.6836661100388</c:v>
                </c:pt>
                <c:pt idx="4163">
                  <c:v>1.607711315155</c:v>
                </c:pt>
                <c:pt idx="4164">
                  <c:v>1.8041086196899001</c:v>
                </c:pt>
                <c:pt idx="4165">
                  <c:v>1.7585361003875999</c:v>
                </c:pt>
                <c:pt idx="4166">
                  <c:v>1.5755206346511998</c:v>
                </c:pt>
                <c:pt idx="4167">
                  <c:v>1.6677516698837</c:v>
                </c:pt>
                <c:pt idx="4168">
                  <c:v>1.8739145994185999</c:v>
                </c:pt>
                <c:pt idx="4169">
                  <c:v>1.3910591602325</c:v>
                </c:pt>
                <c:pt idx="4170">
                  <c:v>1.6677516698837</c:v>
                </c:pt>
                <c:pt idx="4171">
                  <c:v>1.7795139551163</c:v>
                </c:pt>
                <c:pt idx="4172">
                  <c:v>1.1650025844573999</c:v>
                </c:pt>
                <c:pt idx="4173">
                  <c:v>1.6532838344573999</c:v>
                </c:pt>
                <c:pt idx="4174">
                  <c:v>1.7324942350388</c:v>
                </c:pt>
                <c:pt idx="4175">
                  <c:v>1.8522137403488002</c:v>
                </c:pt>
                <c:pt idx="4176">
                  <c:v>1.7216432094573999</c:v>
                </c:pt>
                <c:pt idx="4177">
                  <c:v>1.2044268846512001</c:v>
                </c:pt>
                <c:pt idx="4178">
                  <c:v>1.2941259145737001</c:v>
                </c:pt>
                <c:pt idx="4179">
                  <c:v>1.8059170246124001</c:v>
                </c:pt>
                <c:pt idx="4180">
                  <c:v>1.8598091602325</c:v>
                </c:pt>
                <c:pt idx="4181">
                  <c:v>1.2655526399612</c:v>
                </c:pt>
                <c:pt idx="4182">
                  <c:v>1.6456884145737001</c:v>
                </c:pt>
                <c:pt idx="4183">
                  <c:v>1.5936052799225</c:v>
                </c:pt>
                <c:pt idx="4184">
                  <c:v>1.7523872852325</c:v>
                </c:pt>
                <c:pt idx="4185">
                  <c:v>1.6189235448837</c:v>
                </c:pt>
                <c:pt idx="4186">
                  <c:v>1.5364581346511998</c:v>
                </c:pt>
                <c:pt idx="4187">
                  <c:v>1.1762154102325</c:v>
                </c:pt>
                <c:pt idx="4188">
                  <c:v>1.7238134145737001</c:v>
                </c:pt>
                <c:pt idx="4189">
                  <c:v>1.3375288248062001</c:v>
                </c:pt>
                <c:pt idx="4190">
                  <c:v>1.7520254850388</c:v>
                </c:pt>
                <c:pt idx="4191">
                  <c:v>1.7523872852325</c:v>
                </c:pt>
                <c:pt idx="4192">
                  <c:v>1.3953989744185999</c:v>
                </c:pt>
                <c:pt idx="4193">
                  <c:v>1.783492565155</c:v>
                </c:pt>
                <c:pt idx="4194">
                  <c:v>1.1990016698837</c:v>
                </c:pt>
                <c:pt idx="4195">
                  <c:v>1.4908856153488002</c:v>
                </c:pt>
                <c:pt idx="4196">
                  <c:v>1.6977721452712999</c:v>
                </c:pt>
                <c:pt idx="4197">
                  <c:v>1.6742622852325</c:v>
                </c:pt>
                <c:pt idx="4198">
                  <c:v>1.8569153547287001</c:v>
                </c:pt>
                <c:pt idx="4199">
                  <c:v>1.3595920801163</c:v>
                </c:pt>
                <c:pt idx="4200">
                  <c:v>1.7650461196899001</c:v>
                </c:pt>
                <c:pt idx="4201">
                  <c:v>1.5487557649612</c:v>
                </c:pt>
                <c:pt idx="4202">
                  <c:v>1.5697336196899001</c:v>
                </c:pt>
                <c:pt idx="4203">
                  <c:v>1.1129194498062001</c:v>
                </c:pt>
                <c:pt idx="4204">
                  <c:v>1.3313800096511998</c:v>
                </c:pt>
                <c:pt idx="4205">
                  <c:v>1.5053528547287001</c:v>
                </c:pt>
                <c:pt idx="4206">
                  <c:v>1.5682870149612</c:v>
                </c:pt>
                <c:pt idx="4207">
                  <c:v>1.8229168653488002</c:v>
                </c:pt>
                <c:pt idx="4208">
                  <c:v>1.8782550096511998</c:v>
                </c:pt>
                <c:pt idx="4209">
                  <c:v>1.6927081346511998</c:v>
                </c:pt>
                <c:pt idx="4210">
                  <c:v>1.5632236003875999</c:v>
                </c:pt>
                <c:pt idx="4211">
                  <c:v>1.5288627147675</c:v>
                </c:pt>
                <c:pt idx="4212">
                  <c:v>1.4290362596511998</c:v>
                </c:pt>
                <c:pt idx="4213">
                  <c:v>1.5715420246124001</c:v>
                </c:pt>
                <c:pt idx="4214">
                  <c:v>1.3968461751937999</c:v>
                </c:pt>
                <c:pt idx="4215">
                  <c:v>1.4861834049225</c:v>
                </c:pt>
                <c:pt idx="4216">
                  <c:v>1.3480180501937999</c:v>
                </c:pt>
                <c:pt idx="4217">
                  <c:v>1.4811199903488002</c:v>
                </c:pt>
                <c:pt idx="4218">
                  <c:v>1.7017507553100999</c:v>
                </c:pt>
                <c:pt idx="4219">
                  <c:v>1.5599679946899001</c:v>
                </c:pt>
                <c:pt idx="4220">
                  <c:v>1.402633190155</c:v>
                </c:pt>
                <c:pt idx="4221">
                  <c:v>1.337890625</c:v>
                </c:pt>
                <c:pt idx="4222">
                  <c:v>1.89453125</c:v>
                </c:pt>
                <c:pt idx="4223">
                  <c:v>1.5379047393799001</c:v>
                </c:pt>
                <c:pt idx="4224">
                  <c:v>1.4087820053100999</c:v>
                </c:pt>
                <c:pt idx="4225">
                  <c:v>1.9524013996124001</c:v>
                </c:pt>
                <c:pt idx="4226">
                  <c:v>1.5679252147675</c:v>
                </c:pt>
                <c:pt idx="4227">
                  <c:v>1.7505788803100999</c:v>
                </c:pt>
                <c:pt idx="4228">
                  <c:v>1.7632377147675</c:v>
                </c:pt>
                <c:pt idx="4229">
                  <c:v>1.5303093194962001</c:v>
                </c:pt>
                <c:pt idx="4230">
                  <c:v>2</c:v>
                </c:pt>
                <c:pt idx="4231">
                  <c:v>1.7252606153488002</c:v>
                </c:pt>
                <c:pt idx="4232">
                  <c:v>1.6532838344573999</c:v>
                </c:pt>
                <c:pt idx="4233">
                  <c:v>1.7451530694962001</c:v>
                </c:pt>
                <c:pt idx="4234">
                  <c:v>1.1650025844573999</c:v>
                </c:pt>
                <c:pt idx="4235">
                  <c:v>1.4655673503875999</c:v>
                </c:pt>
                <c:pt idx="4236">
                  <c:v>1.8077254295348999</c:v>
                </c:pt>
                <c:pt idx="4237">
                  <c:v>1.5360963344573999</c:v>
                </c:pt>
                <c:pt idx="4238">
                  <c:v>1.2420427799225</c:v>
                </c:pt>
                <c:pt idx="4239">
                  <c:v>1.6536456346511998</c:v>
                </c:pt>
                <c:pt idx="4240">
                  <c:v>1.2029802799225</c:v>
                </c:pt>
                <c:pt idx="4241">
                  <c:v>1.5234375</c:v>
                </c:pt>
                <c:pt idx="4242">
                  <c:v>1.5747976303100999</c:v>
                </c:pt>
                <c:pt idx="4243">
                  <c:v>1.683304309845</c:v>
                </c:pt>
                <c:pt idx="4244">
                  <c:v>1.158492565155</c:v>
                </c:pt>
                <c:pt idx="4245">
                  <c:v>1.7263454198837</c:v>
                </c:pt>
                <c:pt idx="4246">
                  <c:v>1.7064523696899001</c:v>
                </c:pt>
                <c:pt idx="4247">
                  <c:v>1.2138307094573999</c:v>
                </c:pt>
                <c:pt idx="4248">
                  <c:v>1.402633190155</c:v>
                </c:pt>
                <c:pt idx="4249">
                  <c:v>1.3458478450775</c:v>
                </c:pt>
                <c:pt idx="4250">
                  <c:v>1.4268660545348999</c:v>
                </c:pt>
                <c:pt idx="4251">
                  <c:v>1.4330148696899001</c:v>
                </c:pt>
                <c:pt idx="4252">
                  <c:v>1.4731627702712999</c:v>
                </c:pt>
                <c:pt idx="4253">
                  <c:v>1.1031538248062001</c:v>
                </c:pt>
                <c:pt idx="4254">
                  <c:v>1.6702836751937999</c:v>
                </c:pt>
                <c:pt idx="4255">
                  <c:v>1.8088108301163</c:v>
                </c:pt>
                <c:pt idx="4256">
                  <c:v>1.5541809797287001</c:v>
                </c:pt>
                <c:pt idx="4257">
                  <c:v>1.474609375</c:v>
                </c:pt>
                <c:pt idx="4258">
                  <c:v>1.1208766698837</c:v>
                </c:pt>
                <c:pt idx="4259">
                  <c:v>1.5057146549225</c:v>
                </c:pt>
                <c:pt idx="4260">
                  <c:v>1.7071759700775</c:v>
                </c:pt>
                <c:pt idx="4261">
                  <c:v>1.422164440155</c:v>
                </c:pt>
                <c:pt idx="4262">
                  <c:v>1.5729892253875999</c:v>
                </c:pt>
                <c:pt idx="4263">
                  <c:v>1.884765625</c:v>
                </c:pt>
                <c:pt idx="4264">
                  <c:v>1.3118487596511998</c:v>
                </c:pt>
                <c:pt idx="4265">
                  <c:v>1.5559893846511998</c:v>
                </c:pt>
                <c:pt idx="4266">
                  <c:v>1.7129629850388</c:v>
                </c:pt>
                <c:pt idx="4267">
                  <c:v>1.552734375</c:v>
                </c:pt>
                <c:pt idx="4268">
                  <c:v>1.683304309845</c:v>
                </c:pt>
                <c:pt idx="4269">
                  <c:v>1.5664786100388</c:v>
                </c:pt>
                <c:pt idx="4270">
                  <c:v>1.4044415950775</c:v>
                </c:pt>
                <c:pt idx="4271">
                  <c:v>1.4069736003875999</c:v>
                </c:pt>
                <c:pt idx="4272">
                  <c:v>1.3266783952712999</c:v>
                </c:pt>
                <c:pt idx="4273">
                  <c:v>1.7277920246124001</c:v>
                </c:pt>
                <c:pt idx="4274">
                  <c:v>1.1689811944962001</c:v>
                </c:pt>
                <c:pt idx="4275">
                  <c:v>1.5675634145737001</c:v>
                </c:pt>
                <c:pt idx="4276">
                  <c:v>1.8963396549225</c:v>
                </c:pt>
                <c:pt idx="4277">
                  <c:v>1.1541521549225</c:v>
                </c:pt>
                <c:pt idx="4278">
                  <c:v>1.4250576496124001</c:v>
                </c:pt>
                <c:pt idx="4279">
                  <c:v>1.5237993001937999</c:v>
                </c:pt>
                <c:pt idx="4280">
                  <c:v>1.6294127702712999</c:v>
                </c:pt>
                <c:pt idx="4281">
                  <c:v>1.5462237596511998</c:v>
                </c:pt>
                <c:pt idx="4282">
                  <c:v>1.5534579753875999</c:v>
                </c:pt>
                <c:pt idx="4283">
                  <c:v>1.4926940202712999</c:v>
                </c:pt>
                <c:pt idx="4284">
                  <c:v>1.4655673503875999</c:v>
                </c:pt>
                <c:pt idx="4285">
                  <c:v>1.6691982746124001</c:v>
                </c:pt>
                <c:pt idx="4286">
                  <c:v>1.5259695053100999</c:v>
                </c:pt>
                <c:pt idx="4287">
                  <c:v>1.2203413248062001</c:v>
                </c:pt>
                <c:pt idx="4288">
                  <c:v>1.4467591047287001</c:v>
                </c:pt>
                <c:pt idx="4289">
                  <c:v>1.8341290950775</c:v>
                </c:pt>
                <c:pt idx="4290">
                  <c:v>1.6782408952712999</c:v>
                </c:pt>
                <c:pt idx="4291">
                  <c:v>1.7874711751937999</c:v>
                </c:pt>
                <c:pt idx="4292">
                  <c:v>1.3017213344573999</c:v>
                </c:pt>
                <c:pt idx="4293">
                  <c:v>1.2706160545348999</c:v>
                </c:pt>
                <c:pt idx="4294">
                  <c:v>1.5223520994185999</c:v>
                </c:pt>
                <c:pt idx="4295">
                  <c:v>1.234085559845</c:v>
                </c:pt>
                <c:pt idx="4296">
                  <c:v>1.5317565202712999</c:v>
                </c:pt>
                <c:pt idx="4297">
                  <c:v>1.5364581346511998</c:v>
                </c:pt>
                <c:pt idx="4298">
                  <c:v>1.6800493001937999</c:v>
                </c:pt>
                <c:pt idx="4299">
                  <c:v>1.673538684845</c:v>
                </c:pt>
                <c:pt idx="4300">
                  <c:v>1.7332172393799001</c:v>
                </c:pt>
                <c:pt idx="4301">
                  <c:v>1.5834778547287001</c:v>
                </c:pt>
                <c:pt idx="4302">
                  <c:v>1.2210649251937999</c:v>
                </c:pt>
                <c:pt idx="4303">
                  <c:v>1.265914440155</c:v>
                </c:pt>
                <c:pt idx="4304">
                  <c:v>1.6424334049225</c:v>
                </c:pt>
                <c:pt idx="4305">
                  <c:v>1.3863569498062001</c:v>
                </c:pt>
                <c:pt idx="4306">
                  <c:v>1.8514901399612</c:v>
                </c:pt>
                <c:pt idx="4307">
                  <c:v>1.4543545246124001</c:v>
                </c:pt>
                <c:pt idx="4308">
                  <c:v>1.5407985448837</c:v>
                </c:pt>
                <c:pt idx="4309">
                  <c:v>1.5433305501937999</c:v>
                </c:pt>
                <c:pt idx="4310">
                  <c:v>1.4764177799225</c:v>
                </c:pt>
                <c:pt idx="4311">
                  <c:v>1.6095197200775</c:v>
                </c:pt>
                <c:pt idx="4312">
                  <c:v>1.5462237596511998</c:v>
                </c:pt>
                <c:pt idx="4313">
                  <c:v>1.3581454753875999</c:v>
                </c:pt>
                <c:pt idx="4314">
                  <c:v>1.4529079198837</c:v>
                </c:pt>
                <c:pt idx="4315">
                  <c:v>1.0525172948837</c:v>
                </c:pt>
                <c:pt idx="4316">
                  <c:v>1.7758971452712999</c:v>
                </c:pt>
                <c:pt idx="4317">
                  <c:v>1.7476850748062001</c:v>
                </c:pt>
                <c:pt idx="4318">
                  <c:v>1.5487557649612</c:v>
                </c:pt>
                <c:pt idx="4319">
                  <c:v>1.5407985448837</c:v>
                </c:pt>
                <c:pt idx="4320">
                  <c:v>1.536819934845</c:v>
                </c:pt>
                <c:pt idx="4321">
                  <c:v>1.5433305501937999</c:v>
                </c:pt>
                <c:pt idx="4322">
                  <c:v>1.5379047393799001</c:v>
                </c:pt>
                <c:pt idx="4323">
                  <c:v>1.5632236003875999</c:v>
                </c:pt>
                <c:pt idx="4324">
                  <c:v>1.5440535545348999</c:v>
                </c:pt>
                <c:pt idx="4325">
                  <c:v>1.1820024251937999</c:v>
                </c:pt>
                <c:pt idx="4326">
                  <c:v>1.0564959049225</c:v>
                </c:pt>
                <c:pt idx="4327">
                  <c:v>1.7683017253875999</c:v>
                </c:pt>
                <c:pt idx="4328">
                  <c:v>1.7277920246124001</c:v>
                </c:pt>
                <c:pt idx="4329">
                  <c:v>1.1331743001937999</c:v>
                </c:pt>
                <c:pt idx="4330">
                  <c:v>1.536819934845</c:v>
                </c:pt>
                <c:pt idx="4331">
                  <c:v>1.4912468194962001</c:v>
                </c:pt>
                <c:pt idx="4332">
                  <c:v>1.9643372297287001</c:v>
                </c:pt>
                <c:pt idx="4333">
                  <c:v>1.5306711196899001</c:v>
                </c:pt>
                <c:pt idx="4334">
                  <c:v>1.5914350748062001</c:v>
                </c:pt>
                <c:pt idx="4335">
                  <c:v>1.5617763996124001</c:v>
                </c:pt>
                <c:pt idx="4336">
                  <c:v>1.7397278547287001</c:v>
                </c:pt>
                <c:pt idx="4337">
                  <c:v>1.2058734893799001</c:v>
                </c:pt>
                <c:pt idx="4338">
                  <c:v>0.90458631515502996</c:v>
                </c:pt>
                <c:pt idx="4339">
                  <c:v>1.7165797948837</c:v>
                </c:pt>
                <c:pt idx="4340">
                  <c:v>1.7726415395737001</c:v>
                </c:pt>
                <c:pt idx="4341">
                  <c:v>1.3581454753875999</c:v>
                </c:pt>
                <c:pt idx="4342">
                  <c:v>1.3614004850388</c:v>
                </c:pt>
                <c:pt idx="4343">
                  <c:v>1.4536315202712999</c:v>
                </c:pt>
                <c:pt idx="4344">
                  <c:v>1.689453125</c:v>
                </c:pt>
                <c:pt idx="4345">
                  <c:v>1.412398815155</c:v>
                </c:pt>
                <c:pt idx="4346">
                  <c:v>1.4022713899612</c:v>
                </c:pt>
                <c:pt idx="4347">
                  <c:v>1.3621234893799001</c:v>
                </c:pt>
                <c:pt idx="4348">
                  <c:v>1.3975691795348999</c:v>
                </c:pt>
                <c:pt idx="4349">
                  <c:v>1.549117565155</c:v>
                </c:pt>
                <c:pt idx="4350">
                  <c:v>1.5556275844573999</c:v>
                </c:pt>
                <c:pt idx="4351">
                  <c:v>1.5317565202712999</c:v>
                </c:pt>
                <c:pt idx="4352">
                  <c:v>1.7241752147675</c:v>
                </c:pt>
                <c:pt idx="4353">
                  <c:v>1.6276043653488002</c:v>
                </c:pt>
                <c:pt idx="4354">
                  <c:v>1.363570690155</c:v>
                </c:pt>
                <c:pt idx="4355">
                  <c:v>1.2192565202712999</c:v>
                </c:pt>
                <c:pt idx="4356">
                  <c:v>1.6691982746124001</c:v>
                </c:pt>
                <c:pt idx="4357">
                  <c:v>1.6283273696899001</c:v>
                </c:pt>
                <c:pt idx="4358">
                  <c:v>1.7042821645737001</c:v>
                </c:pt>
                <c:pt idx="4359">
                  <c:v>1.634476184845</c:v>
                </c:pt>
                <c:pt idx="4360">
                  <c:v>1.4279514551163</c:v>
                </c:pt>
                <c:pt idx="4361">
                  <c:v>1.4865452051163</c:v>
                </c:pt>
                <c:pt idx="4362">
                  <c:v>1.4312064647675</c:v>
                </c:pt>
                <c:pt idx="4363">
                  <c:v>1.7299622297287001</c:v>
                </c:pt>
                <c:pt idx="4364">
                  <c:v>1.3603150844573999</c:v>
                </c:pt>
                <c:pt idx="4365">
                  <c:v>1.146194934845</c:v>
                </c:pt>
                <c:pt idx="4366">
                  <c:v>1.4250576496124001</c:v>
                </c:pt>
                <c:pt idx="4367">
                  <c:v>1.5292245149612</c:v>
                </c:pt>
                <c:pt idx="4368">
                  <c:v>1.461226940155</c:v>
                </c:pt>
                <c:pt idx="4369">
                  <c:v>1.5350115299225</c:v>
                </c:pt>
                <c:pt idx="4370">
                  <c:v>1.5111398696899001</c:v>
                </c:pt>
                <c:pt idx="4371">
                  <c:v>1.780960559845</c:v>
                </c:pt>
                <c:pt idx="4372">
                  <c:v>1.2076824903487999</c:v>
                </c:pt>
                <c:pt idx="4373">
                  <c:v>1.6764324903488002</c:v>
                </c:pt>
                <c:pt idx="4374">
                  <c:v>1.5592449903488002</c:v>
                </c:pt>
                <c:pt idx="4375">
                  <c:v>1.1794704198837</c:v>
                </c:pt>
                <c:pt idx="4376">
                  <c:v>1.5013742446899001</c:v>
                </c:pt>
                <c:pt idx="4377">
                  <c:v>1.8388307094573999</c:v>
                </c:pt>
                <c:pt idx="4378">
                  <c:v>1.6297739744185999</c:v>
                </c:pt>
                <c:pt idx="4379">
                  <c:v>1.4738857746124001</c:v>
                </c:pt>
                <c:pt idx="4380">
                  <c:v>1.5505641698837</c:v>
                </c:pt>
                <c:pt idx="4381">
                  <c:v>1.748046875</c:v>
                </c:pt>
                <c:pt idx="4382">
                  <c:v>1.4275896549225</c:v>
                </c:pt>
                <c:pt idx="4383">
                  <c:v>1.5603297948837</c:v>
                </c:pt>
                <c:pt idx="4384">
                  <c:v>1.3172739744185999</c:v>
                </c:pt>
                <c:pt idx="4385">
                  <c:v>1.6612410545348999</c:v>
                </c:pt>
                <c:pt idx="4386">
                  <c:v>1.8598091602325</c:v>
                </c:pt>
                <c:pt idx="4387">
                  <c:v>1.6717302799225</c:v>
                </c:pt>
                <c:pt idx="4388">
                  <c:v>1.2785732746124001</c:v>
                </c:pt>
                <c:pt idx="4389">
                  <c:v>1.2496381998062001</c:v>
                </c:pt>
                <c:pt idx="4390">
                  <c:v>1.4966726303100999</c:v>
                </c:pt>
                <c:pt idx="4391">
                  <c:v>1.6294127702712999</c:v>
                </c:pt>
                <c:pt idx="4392">
                  <c:v>1.6091579198837</c:v>
                </c:pt>
                <c:pt idx="4393">
                  <c:v>1.4644819498062001</c:v>
                </c:pt>
                <c:pt idx="4394">
                  <c:v>1.30859375</c:v>
                </c:pt>
                <c:pt idx="4395">
                  <c:v>1.4749711751937999</c:v>
                </c:pt>
                <c:pt idx="4396">
                  <c:v>1.5151184797287001</c:v>
                </c:pt>
                <c:pt idx="4397">
                  <c:v>1.4793109893799001</c:v>
                </c:pt>
                <c:pt idx="4398">
                  <c:v>1.5292245149612</c:v>
                </c:pt>
                <c:pt idx="4399">
                  <c:v>1.5371817350388</c:v>
                </c:pt>
                <c:pt idx="4400">
                  <c:v>1.5285009145737001</c:v>
                </c:pt>
                <c:pt idx="4401">
                  <c:v>1.533203125</c:v>
                </c:pt>
                <c:pt idx="4402">
                  <c:v>1.5415221452712999</c:v>
                </c:pt>
                <c:pt idx="4403">
                  <c:v>1.5350115299225</c:v>
                </c:pt>
                <c:pt idx="4404">
                  <c:v>1.4040797948837</c:v>
                </c:pt>
                <c:pt idx="4405">
                  <c:v>1.6695600748062001</c:v>
                </c:pt>
                <c:pt idx="4406">
                  <c:v>1.5585213899612</c:v>
                </c:pt>
                <c:pt idx="4407">
                  <c:v>1.3729745149612</c:v>
                </c:pt>
                <c:pt idx="4408">
                  <c:v>1.4717155694962001</c:v>
                </c:pt>
                <c:pt idx="4409">
                  <c:v>1.6040945053100999</c:v>
                </c:pt>
                <c:pt idx="4410">
                  <c:v>1.2344473600388</c:v>
                </c:pt>
                <c:pt idx="4411">
                  <c:v>1.279296875</c:v>
                </c:pt>
                <c:pt idx="4412">
                  <c:v>1.536819934845</c:v>
                </c:pt>
                <c:pt idx="4413">
                  <c:v>1.3154655694962001</c:v>
                </c:pt>
                <c:pt idx="4414">
                  <c:v>1.6521990299225</c:v>
                </c:pt>
                <c:pt idx="4415">
                  <c:v>1.3838249444962001</c:v>
                </c:pt>
                <c:pt idx="4416">
                  <c:v>1.7447918653488002</c:v>
                </c:pt>
                <c:pt idx="4417">
                  <c:v>1.3154655694962001</c:v>
                </c:pt>
                <c:pt idx="4418">
                  <c:v>1.5223520994185999</c:v>
                </c:pt>
                <c:pt idx="4419">
                  <c:v>1.5335649251937999</c:v>
                </c:pt>
                <c:pt idx="4420">
                  <c:v>1.5889030694962001</c:v>
                </c:pt>
                <c:pt idx="4421">
                  <c:v>1.8988716602325</c:v>
                </c:pt>
                <c:pt idx="4422">
                  <c:v>1.6775172948837</c:v>
                </c:pt>
                <c:pt idx="4423">
                  <c:v>1.0622829198837</c:v>
                </c:pt>
                <c:pt idx="4424">
                  <c:v>1.6569012403488002</c:v>
                </c:pt>
                <c:pt idx="4425">
                  <c:v>1.4069736003875999</c:v>
                </c:pt>
                <c:pt idx="4426">
                  <c:v>1.4952254295348999</c:v>
                </c:pt>
                <c:pt idx="4427">
                  <c:v>1.4825665950775</c:v>
                </c:pt>
                <c:pt idx="4428">
                  <c:v>1.5614145994185999</c:v>
                </c:pt>
                <c:pt idx="4429">
                  <c:v>1.4999276399612</c:v>
                </c:pt>
                <c:pt idx="4430">
                  <c:v>1.4395254850388</c:v>
                </c:pt>
                <c:pt idx="4431">
                  <c:v>1.4988422393799001</c:v>
                </c:pt>
                <c:pt idx="4432">
                  <c:v>1.5335649251937999</c:v>
                </c:pt>
                <c:pt idx="4433">
                  <c:v>1.5346497297287001</c:v>
                </c:pt>
                <c:pt idx="4434">
                  <c:v>1.5067994594573999</c:v>
                </c:pt>
                <c:pt idx="4435">
                  <c:v>1.6424334049225</c:v>
                </c:pt>
                <c:pt idx="4436">
                  <c:v>1.5896266698837</c:v>
                </c:pt>
                <c:pt idx="4437">
                  <c:v>1.763961315155</c:v>
                </c:pt>
                <c:pt idx="4438">
                  <c:v>1.3841867446899001</c:v>
                </c:pt>
                <c:pt idx="4439">
                  <c:v>1.3816547393799001</c:v>
                </c:pt>
                <c:pt idx="4440">
                  <c:v>1.7498552799225</c:v>
                </c:pt>
                <c:pt idx="4441">
                  <c:v>1.5078848600388</c:v>
                </c:pt>
                <c:pt idx="4442">
                  <c:v>1.5534579753875999</c:v>
                </c:pt>
                <c:pt idx="4443">
                  <c:v>1.54296875</c:v>
                </c:pt>
                <c:pt idx="4444">
                  <c:v>1.6438800096511998</c:v>
                </c:pt>
                <c:pt idx="4445">
                  <c:v>1.5321177244185999</c:v>
                </c:pt>
                <c:pt idx="4446">
                  <c:v>1.4232492446899001</c:v>
                </c:pt>
                <c:pt idx="4447">
                  <c:v>1.8315970897675</c:v>
                </c:pt>
                <c:pt idx="4448">
                  <c:v>1.1143660545349001</c:v>
                </c:pt>
                <c:pt idx="4449">
                  <c:v>1.6865593194962001</c:v>
                </c:pt>
                <c:pt idx="4450">
                  <c:v>1.0181570053100999</c:v>
                </c:pt>
                <c:pt idx="4451">
                  <c:v>1.4250576496124001</c:v>
                </c:pt>
                <c:pt idx="4452">
                  <c:v>1.6970485448837</c:v>
                </c:pt>
                <c:pt idx="4453">
                  <c:v>1.0980904102325</c:v>
                </c:pt>
                <c:pt idx="4454">
                  <c:v>1.5364581346511998</c:v>
                </c:pt>
                <c:pt idx="4455">
                  <c:v>1.5024596452712999</c:v>
                </c:pt>
                <c:pt idx="4456">
                  <c:v>1.9484227895737001</c:v>
                </c:pt>
                <c:pt idx="4457">
                  <c:v>1.494140625</c:v>
                </c:pt>
                <c:pt idx="4458">
                  <c:v>1.5288627147675</c:v>
                </c:pt>
                <c:pt idx="4459">
                  <c:v>1.4503759145737001</c:v>
                </c:pt>
                <c:pt idx="4460">
                  <c:v>1.5346497297287001</c:v>
                </c:pt>
                <c:pt idx="4461">
                  <c:v>1.5418833494185999</c:v>
                </c:pt>
                <c:pt idx="4462">
                  <c:v>1.470992565155</c:v>
                </c:pt>
                <c:pt idx="4463">
                  <c:v>1.4236110448837</c:v>
                </c:pt>
                <c:pt idx="4464">
                  <c:v>1.1078560352325</c:v>
                </c:pt>
                <c:pt idx="4465">
                  <c:v>1.3017213344573999</c:v>
                </c:pt>
                <c:pt idx="4466">
                  <c:v>1.4525461196899001</c:v>
                </c:pt>
                <c:pt idx="4467">
                  <c:v>1.5335649251937999</c:v>
                </c:pt>
                <c:pt idx="4468">
                  <c:v>1.6290509700775</c:v>
                </c:pt>
                <c:pt idx="4469">
                  <c:v>1.6015625</c:v>
                </c:pt>
                <c:pt idx="4470">
                  <c:v>1.7400896549225</c:v>
                </c:pt>
                <c:pt idx="4471">
                  <c:v>1.5093314647675</c:v>
                </c:pt>
                <c:pt idx="4472">
                  <c:v>1.5234375</c:v>
                </c:pt>
                <c:pt idx="4473">
                  <c:v>1.5020978450775</c:v>
                </c:pt>
                <c:pt idx="4474">
                  <c:v>1.5035444498062001</c:v>
                </c:pt>
                <c:pt idx="4475">
                  <c:v>1.1794704198837</c:v>
                </c:pt>
                <c:pt idx="4476">
                  <c:v>0.92158555984497004</c:v>
                </c:pt>
                <c:pt idx="4477">
                  <c:v>1.7560040950775</c:v>
                </c:pt>
                <c:pt idx="4478">
                  <c:v>1.5559893846511998</c:v>
                </c:pt>
                <c:pt idx="4479">
                  <c:v>1.5292245149612</c:v>
                </c:pt>
                <c:pt idx="4480">
                  <c:v>1.3935905694962001</c:v>
                </c:pt>
                <c:pt idx="4481">
                  <c:v>1.0872393846512001</c:v>
                </c:pt>
                <c:pt idx="4482">
                  <c:v>1.4337384700775</c:v>
                </c:pt>
                <c:pt idx="4483">
                  <c:v>1.685836315155</c:v>
                </c:pt>
                <c:pt idx="4484">
                  <c:v>1.5143954753875999</c:v>
                </c:pt>
                <c:pt idx="4485">
                  <c:v>2</c:v>
                </c:pt>
                <c:pt idx="4486">
                  <c:v>2</c:v>
                </c:pt>
                <c:pt idx="4487">
                  <c:v>2</c:v>
                </c:pt>
                <c:pt idx="4488">
                  <c:v>2</c:v>
                </c:pt>
                <c:pt idx="4489">
                  <c:v>2</c:v>
                </c:pt>
                <c:pt idx="4490">
                  <c:v>2</c:v>
                </c:pt>
                <c:pt idx="4491">
                  <c:v>2</c:v>
                </c:pt>
                <c:pt idx="4492">
                  <c:v>2</c:v>
                </c:pt>
                <c:pt idx="4493">
                  <c:v>2</c:v>
                </c:pt>
                <c:pt idx="4494">
                  <c:v>2</c:v>
                </c:pt>
                <c:pt idx="4495">
                  <c:v>2</c:v>
                </c:pt>
                <c:pt idx="4496">
                  <c:v>2</c:v>
                </c:pt>
                <c:pt idx="4497">
                  <c:v>2</c:v>
                </c:pt>
                <c:pt idx="4498">
                  <c:v>2</c:v>
                </c:pt>
                <c:pt idx="4499">
                  <c:v>2</c:v>
                </c:pt>
                <c:pt idx="4500">
                  <c:v>2</c:v>
                </c:pt>
                <c:pt idx="4501">
                  <c:v>2</c:v>
                </c:pt>
                <c:pt idx="4502">
                  <c:v>2</c:v>
                </c:pt>
                <c:pt idx="4503">
                  <c:v>2</c:v>
                </c:pt>
                <c:pt idx="4504">
                  <c:v>2</c:v>
                </c:pt>
                <c:pt idx="4505">
                  <c:v>2</c:v>
                </c:pt>
                <c:pt idx="4506">
                  <c:v>2</c:v>
                </c:pt>
                <c:pt idx="4507">
                  <c:v>2</c:v>
                </c:pt>
                <c:pt idx="4508">
                  <c:v>2</c:v>
                </c:pt>
                <c:pt idx="4509">
                  <c:v>2</c:v>
                </c:pt>
                <c:pt idx="4510">
                  <c:v>2</c:v>
                </c:pt>
                <c:pt idx="4511">
                  <c:v>2</c:v>
                </c:pt>
                <c:pt idx="4512">
                  <c:v>2</c:v>
                </c:pt>
                <c:pt idx="4513">
                  <c:v>2</c:v>
                </c:pt>
                <c:pt idx="4514">
                  <c:v>2</c:v>
                </c:pt>
                <c:pt idx="4515">
                  <c:v>2</c:v>
                </c:pt>
                <c:pt idx="4516">
                  <c:v>2</c:v>
                </c:pt>
                <c:pt idx="4517">
                  <c:v>2</c:v>
                </c:pt>
                <c:pt idx="4518">
                  <c:v>2</c:v>
                </c:pt>
                <c:pt idx="4519">
                  <c:v>2</c:v>
                </c:pt>
                <c:pt idx="4520">
                  <c:v>2</c:v>
                </c:pt>
                <c:pt idx="4521">
                  <c:v>2</c:v>
                </c:pt>
                <c:pt idx="4522">
                  <c:v>2</c:v>
                </c:pt>
                <c:pt idx="4523">
                  <c:v>2</c:v>
                </c:pt>
                <c:pt idx="4524">
                  <c:v>2</c:v>
                </c:pt>
                <c:pt idx="4525">
                  <c:v>2</c:v>
                </c:pt>
                <c:pt idx="4526">
                  <c:v>2</c:v>
                </c:pt>
                <c:pt idx="4527">
                  <c:v>2</c:v>
                </c:pt>
                <c:pt idx="4528">
                  <c:v>2</c:v>
                </c:pt>
                <c:pt idx="4529">
                  <c:v>2</c:v>
                </c:pt>
                <c:pt idx="4530">
                  <c:v>2</c:v>
                </c:pt>
                <c:pt idx="4531">
                  <c:v>2</c:v>
                </c:pt>
                <c:pt idx="4532">
                  <c:v>4.3404102325439002E-3</c:v>
                </c:pt>
                <c:pt idx="4533">
                  <c:v>5.7870149612427001E-3</c:v>
                </c:pt>
                <c:pt idx="4534">
                  <c:v>6.8718194961548008E-3</c:v>
                </c:pt>
                <c:pt idx="4535">
                  <c:v>4.3404102325439002E-3</c:v>
                </c:pt>
                <c:pt idx="4536">
                  <c:v>5.7870149612427001E-3</c:v>
                </c:pt>
                <c:pt idx="4537">
                  <c:v>0</c:v>
                </c:pt>
                <c:pt idx="4538">
                  <c:v>1.0848045349121001E-3</c:v>
                </c:pt>
                <c:pt idx="4539">
                  <c:v>2.8932094573975E-3</c:v>
                </c:pt>
                <c:pt idx="4540">
                  <c:v>1.0489225387572999E-2</c:v>
                </c:pt>
                <c:pt idx="4541">
                  <c:v>1.0850429534912002E-2</c:v>
                </c:pt>
                <c:pt idx="4542">
                  <c:v>1.1212229728698999E-2</c:v>
                </c:pt>
                <c:pt idx="4543">
                  <c:v>1.1574029922485001E-2</c:v>
                </c:pt>
                <c:pt idx="4544">
                  <c:v>1.2297630310059E-2</c:v>
                </c:pt>
                <c:pt idx="4545">
                  <c:v>1.2658834457397E-2</c:v>
                </c:pt>
                <c:pt idx="4546">
                  <c:v>1.2297630310059E-2</c:v>
                </c:pt>
                <c:pt idx="4547">
                  <c:v>1.0489225387572999E-2</c:v>
                </c:pt>
                <c:pt idx="4548">
                  <c:v>1.0246670246123999</c:v>
                </c:pt>
                <c:pt idx="4549">
                  <c:v>1.484375</c:v>
                </c:pt>
                <c:pt idx="4550">
                  <c:v>1.1422163248062001</c:v>
                </c:pt>
                <c:pt idx="4551">
                  <c:v>1.2999129295348999</c:v>
                </c:pt>
                <c:pt idx="4552">
                  <c:v>1.7209202051163</c:v>
                </c:pt>
                <c:pt idx="4553">
                  <c:v>1.474609375</c:v>
                </c:pt>
                <c:pt idx="4554">
                  <c:v>1.478226184845</c:v>
                </c:pt>
                <c:pt idx="4555">
                  <c:v>1.4908856153488002</c:v>
                </c:pt>
                <c:pt idx="4556">
                  <c:v>1.4210790395737001</c:v>
                </c:pt>
                <c:pt idx="4557">
                  <c:v>1.1154514551163</c:v>
                </c:pt>
                <c:pt idx="4558">
                  <c:v>1.3885271549225</c:v>
                </c:pt>
                <c:pt idx="4559">
                  <c:v>1.4525461196899001</c:v>
                </c:pt>
                <c:pt idx="4560">
                  <c:v>1.4872682094573999</c:v>
                </c:pt>
                <c:pt idx="4561">
                  <c:v>1.451461315155</c:v>
                </c:pt>
                <c:pt idx="4562">
                  <c:v>1.4778643846511998</c:v>
                </c:pt>
                <c:pt idx="4563">
                  <c:v>1.7672163248062001</c:v>
                </c:pt>
                <c:pt idx="4564">
                  <c:v>1.6861981153488002</c:v>
                </c:pt>
                <c:pt idx="4565">
                  <c:v>1.0814523696899001</c:v>
                </c:pt>
                <c:pt idx="4566">
                  <c:v>1.3328266143799001</c:v>
                </c:pt>
                <c:pt idx="4567">
                  <c:v>1.3726127147675</c:v>
                </c:pt>
                <c:pt idx="4568">
                  <c:v>1.468460559845</c:v>
                </c:pt>
                <c:pt idx="4569">
                  <c:v>1.4561629295348999</c:v>
                </c:pt>
                <c:pt idx="4570">
                  <c:v>1.2626588344573999</c:v>
                </c:pt>
                <c:pt idx="4571">
                  <c:v>1.2937641143799001</c:v>
                </c:pt>
                <c:pt idx="4572">
                  <c:v>1.1841726303100999</c:v>
                </c:pt>
                <c:pt idx="4573">
                  <c:v>1.4265048503875999</c:v>
                </c:pt>
                <c:pt idx="4574">
                  <c:v>1.2717014551163</c:v>
                </c:pt>
                <c:pt idx="4575">
                  <c:v>1.4753329753875999</c:v>
                </c:pt>
                <c:pt idx="4576">
                  <c:v>1.1234086751937999</c:v>
                </c:pt>
                <c:pt idx="4577">
                  <c:v>1.6970485448837</c:v>
                </c:pt>
                <c:pt idx="4578">
                  <c:v>1.607711315155</c:v>
                </c:pt>
                <c:pt idx="4579">
                  <c:v>1.5360963344573999</c:v>
                </c:pt>
                <c:pt idx="4580">
                  <c:v>1.207320690155</c:v>
                </c:pt>
                <c:pt idx="4581">
                  <c:v>1.6916233301163</c:v>
                </c:pt>
                <c:pt idx="4582">
                  <c:v>1.4214408397675</c:v>
                </c:pt>
                <c:pt idx="4583">
                  <c:v>1.4731627702712999</c:v>
                </c:pt>
                <c:pt idx="4584">
                  <c:v>1.7006653547287001</c:v>
                </c:pt>
                <c:pt idx="4585">
                  <c:v>1.5646702051163</c:v>
                </c:pt>
                <c:pt idx="4586">
                  <c:v>1.1328125</c:v>
                </c:pt>
                <c:pt idx="4587">
                  <c:v>1.3675493001937999</c:v>
                </c:pt>
                <c:pt idx="4588">
                  <c:v>1.0373264551163</c:v>
                </c:pt>
                <c:pt idx="4589">
                  <c:v>1.1252170801163</c:v>
                </c:pt>
                <c:pt idx="4590">
                  <c:v>1.5849244594573999</c:v>
                </c:pt>
                <c:pt idx="4591">
                  <c:v>1.2250435352325</c:v>
                </c:pt>
                <c:pt idx="4592">
                  <c:v>1.7176645994185999</c:v>
                </c:pt>
                <c:pt idx="4593">
                  <c:v>1.038773059845</c:v>
                </c:pt>
                <c:pt idx="4594">
                  <c:v>1.3621234893799001</c:v>
                </c:pt>
                <c:pt idx="4595">
                  <c:v>1.7021119594573999</c:v>
                </c:pt>
                <c:pt idx="4596">
                  <c:v>1.0391348600388</c:v>
                </c:pt>
                <c:pt idx="4597">
                  <c:v>1.2532550096511998</c:v>
                </c:pt>
                <c:pt idx="4598">
                  <c:v>1.6644966602325</c:v>
                </c:pt>
                <c:pt idx="4599">
                  <c:v>1.3787615299225</c:v>
                </c:pt>
                <c:pt idx="4600">
                  <c:v>1.6142213344573999</c:v>
                </c:pt>
                <c:pt idx="4601">
                  <c:v>1.4803963899612</c:v>
                </c:pt>
                <c:pt idx="4602">
                  <c:v>1.2861686944962001</c:v>
                </c:pt>
                <c:pt idx="4603">
                  <c:v>1.4442270994185999</c:v>
                </c:pt>
                <c:pt idx="4604">
                  <c:v>1.4738857746124001</c:v>
                </c:pt>
                <c:pt idx="4605">
                  <c:v>1.3823783397675</c:v>
                </c:pt>
                <c:pt idx="4606">
                  <c:v>1.4702689647675</c:v>
                </c:pt>
                <c:pt idx="4607">
                  <c:v>1.7744499444962001</c:v>
                </c:pt>
                <c:pt idx="4608">
                  <c:v>1.6851127147675</c:v>
                </c:pt>
                <c:pt idx="4609">
                  <c:v>1.5020978450775</c:v>
                </c:pt>
                <c:pt idx="4610">
                  <c:v>1.1074942350388</c:v>
                </c:pt>
                <c:pt idx="4611">
                  <c:v>1.3794851303100999</c:v>
                </c:pt>
                <c:pt idx="4612">
                  <c:v>1.4330148696899001</c:v>
                </c:pt>
                <c:pt idx="4613">
                  <c:v>1.0492622852325</c:v>
                </c:pt>
                <c:pt idx="4614">
                  <c:v>1.7292392253875999</c:v>
                </c:pt>
                <c:pt idx="4615">
                  <c:v>1.5932434797287001</c:v>
                </c:pt>
                <c:pt idx="4616">
                  <c:v>1.1642795801163</c:v>
                </c:pt>
                <c:pt idx="4617">
                  <c:v>1.4912468194962001</c:v>
                </c:pt>
                <c:pt idx="4618">
                  <c:v>1.4937788248062001</c:v>
                </c:pt>
                <c:pt idx="4619">
                  <c:v>1.0984516143799001</c:v>
                </c:pt>
                <c:pt idx="4620">
                  <c:v>1.0753035545349001</c:v>
                </c:pt>
                <c:pt idx="4621">
                  <c:v>1.1928528547287001</c:v>
                </c:pt>
                <c:pt idx="4622">
                  <c:v>1.2405961751937999</c:v>
                </c:pt>
                <c:pt idx="4623">
                  <c:v>1.1979168653487999</c:v>
                </c:pt>
                <c:pt idx="4624">
                  <c:v>1.4756941795348999</c:v>
                </c:pt>
                <c:pt idx="4625">
                  <c:v>1.5635848045348999</c:v>
                </c:pt>
                <c:pt idx="4626">
                  <c:v>1.0745805501937999</c:v>
                </c:pt>
                <c:pt idx="4627">
                  <c:v>1.4456743001937999</c:v>
                </c:pt>
                <c:pt idx="4628">
                  <c:v>1.5386283397675</c:v>
                </c:pt>
                <c:pt idx="4629">
                  <c:v>1.048538684845</c:v>
                </c:pt>
                <c:pt idx="4630">
                  <c:v>1.0673463344573999</c:v>
                </c:pt>
                <c:pt idx="4631">
                  <c:v>1.4825665950775</c:v>
                </c:pt>
                <c:pt idx="4632">
                  <c:v>1.7625141143799001</c:v>
                </c:pt>
                <c:pt idx="4633">
                  <c:v>1.3158273696899001</c:v>
                </c:pt>
                <c:pt idx="4634">
                  <c:v>1.4825665950775</c:v>
                </c:pt>
                <c:pt idx="4635">
                  <c:v>1.3675493001937999</c:v>
                </c:pt>
                <c:pt idx="4636">
                  <c:v>1.585648059845</c:v>
                </c:pt>
                <c:pt idx="4637">
                  <c:v>1.6796875</c:v>
                </c:pt>
                <c:pt idx="4638">
                  <c:v>1.5766060352325</c:v>
                </c:pt>
                <c:pt idx="4639">
                  <c:v>1.0611981153487999</c:v>
                </c:pt>
                <c:pt idx="4640">
                  <c:v>1.441695690155</c:v>
                </c:pt>
                <c:pt idx="4641">
                  <c:v>1.4832895994185999</c:v>
                </c:pt>
                <c:pt idx="4642">
                  <c:v>1.4261430501937999</c:v>
                </c:pt>
                <c:pt idx="4643">
                  <c:v>1.4731627702712999</c:v>
                </c:pt>
                <c:pt idx="4644">
                  <c:v>1.4811199903488002</c:v>
                </c:pt>
                <c:pt idx="4645">
                  <c:v>1.4771413803100999</c:v>
                </c:pt>
                <c:pt idx="4646">
                  <c:v>1.4764177799225</c:v>
                </c:pt>
                <c:pt idx="4647">
                  <c:v>1.4803963899612</c:v>
                </c:pt>
                <c:pt idx="4648">
                  <c:v>1.4662903547287001</c:v>
                </c:pt>
                <c:pt idx="4649">
                  <c:v>1.7567270994185999</c:v>
                </c:pt>
                <c:pt idx="4650">
                  <c:v>1.2235963344573999</c:v>
                </c:pt>
                <c:pt idx="4651">
                  <c:v>1.6283273696899001</c:v>
                </c:pt>
                <c:pt idx="4652">
                  <c:v>1.3035297393799001</c:v>
                </c:pt>
                <c:pt idx="4653">
                  <c:v>1.6945165395737001</c:v>
                </c:pt>
                <c:pt idx="4654">
                  <c:v>1.3360822200775</c:v>
                </c:pt>
                <c:pt idx="4655">
                  <c:v>1.4373552799225</c:v>
                </c:pt>
                <c:pt idx="4656">
                  <c:v>1.1255788803100999</c:v>
                </c:pt>
                <c:pt idx="4657">
                  <c:v>1.4861834049225</c:v>
                </c:pt>
                <c:pt idx="4658">
                  <c:v>1.2503618001937999</c:v>
                </c:pt>
                <c:pt idx="4659">
                  <c:v>0.98705172538757002</c:v>
                </c:pt>
                <c:pt idx="4660">
                  <c:v>1.1946612596512001</c:v>
                </c:pt>
                <c:pt idx="4661">
                  <c:v>1.4919704198837</c:v>
                </c:pt>
                <c:pt idx="4662">
                  <c:v>1.5335649251937999</c:v>
                </c:pt>
                <c:pt idx="4663">
                  <c:v>1.4377170801163</c:v>
                </c:pt>
                <c:pt idx="4664">
                  <c:v>1.0669851303100999</c:v>
                </c:pt>
                <c:pt idx="4665">
                  <c:v>1.6229021549225</c:v>
                </c:pt>
                <c:pt idx="4666">
                  <c:v>1.4767795801163</c:v>
                </c:pt>
                <c:pt idx="4667">
                  <c:v>1.4344614744185999</c:v>
                </c:pt>
                <c:pt idx="4668">
                  <c:v>1.4731627702712999</c:v>
                </c:pt>
                <c:pt idx="4669">
                  <c:v>1.1400461196899001</c:v>
                </c:pt>
                <c:pt idx="4670">
                  <c:v>1.5762442350388</c:v>
                </c:pt>
                <c:pt idx="4671">
                  <c:v>1.2811052799225</c:v>
                </c:pt>
                <c:pt idx="4672">
                  <c:v>1.4778643846511998</c:v>
                </c:pt>
                <c:pt idx="4673">
                  <c:v>1.4926940202712999</c:v>
                </c:pt>
                <c:pt idx="4674">
                  <c:v>1.494140625</c:v>
                </c:pt>
                <c:pt idx="4675">
                  <c:v>1.4818429946899001</c:v>
                </c:pt>
                <c:pt idx="4676">
                  <c:v>1.451461315155</c:v>
                </c:pt>
                <c:pt idx="4677">
                  <c:v>1.3979309797287001</c:v>
                </c:pt>
                <c:pt idx="4678">
                  <c:v>1.6185617446899001</c:v>
                </c:pt>
                <c:pt idx="4679">
                  <c:v>1.1769384145737001</c:v>
                </c:pt>
                <c:pt idx="4680">
                  <c:v>1.3953989744185999</c:v>
                </c:pt>
                <c:pt idx="4681">
                  <c:v>1.6102427244185999</c:v>
                </c:pt>
                <c:pt idx="4682">
                  <c:v>1.0228586196899001</c:v>
                </c:pt>
                <c:pt idx="4683">
                  <c:v>1.4688223600388</c:v>
                </c:pt>
                <c:pt idx="4684">
                  <c:v>1.5639466047287001</c:v>
                </c:pt>
                <c:pt idx="4685">
                  <c:v>1.439163684845</c:v>
                </c:pt>
                <c:pt idx="4686">
                  <c:v>1.0731333494185999</c:v>
                </c:pt>
                <c:pt idx="4687">
                  <c:v>1.4597797393799001</c:v>
                </c:pt>
                <c:pt idx="4688">
                  <c:v>1.0763889551163</c:v>
                </c:pt>
                <c:pt idx="4689">
                  <c:v>1.4677369594573999</c:v>
                </c:pt>
                <c:pt idx="4690">
                  <c:v>0.96173286437988004</c:v>
                </c:pt>
                <c:pt idx="4691">
                  <c:v>1.7903643846511998</c:v>
                </c:pt>
                <c:pt idx="4692">
                  <c:v>1.236617565155</c:v>
                </c:pt>
                <c:pt idx="4693">
                  <c:v>1.2702548503875999</c:v>
                </c:pt>
                <c:pt idx="4694">
                  <c:v>1.3914203643799001</c:v>
                </c:pt>
                <c:pt idx="4695">
                  <c:v>1.6265189647675</c:v>
                </c:pt>
                <c:pt idx="4696">
                  <c:v>1.4608651399612</c:v>
                </c:pt>
                <c:pt idx="4697">
                  <c:v>1.4091432094573999</c:v>
                </c:pt>
                <c:pt idx="4698">
                  <c:v>1.4945024251937999</c:v>
                </c:pt>
                <c:pt idx="4699">
                  <c:v>1.3982927799225</c:v>
                </c:pt>
                <c:pt idx="4700">
                  <c:v>1.1154514551163</c:v>
                </c:pt>
                <c:pt idx="4701">
                  <c:v>1.0271990299225</c:v>
                </c:pt>
                <c:pt idx="4702">
                  <c:v>1.2673610448837</c:v>
                </c:pt>
                <c:pt idx="4703">
                  <c:v>1.4561629295348999</c:v>
                </c:pt>
                <c:pt idx="4704">
                  <c:v>1.4203560352325</c:v>
                </c:pt>
                <c:pt idx="4705">
                  <c:v>1.6087961196899001</c:v>
                </c:pt>
                <c:pt idx="4706">
                  <c:v>1.6106045246124001</c:v>
                </c:pt>
                <c:pt idx="4707">
                  <c:v>1.4652055501937999</c:v>
                </c:pt>
                <c:pt idx="4708">
                  <c:v>1.3556134700775</c:v>
                </c:pt>
                <c:pt idx="4709">
                  <c:v>1.6767936944962001</c:v>
                </c:pt>
                <c:pt idx="4710">
                  <c:v>1.5382665395737001</c:v>
                </c:pt>
                <c:pt idx="4711">
                  <c:v>1.6283273696899001</c:v>
                </c:pt>
                <c:pt idx="4712">
                  <c:v>1.2478297948837</c:v>
                </c:pt>
                <c:pt idx="4713">
                  <c:v>0.94690382480621005</c:v>
                </c:pt>
                <c:pt idx="4714">
                  <c:v>1.044921875</c:v>
                </c:pt>
                <c:pt idx="4715">
                  <c:v>1.4142072200775</c:v>
                </c:pt>
                <c:pt idx="4716">
                  <c:v>1.3852721452712999</c:v>
                </c:pt>
                <c:pt idx="4717">
                  <c:v>1.4623117446899001</c:v>
                </c:pt>
                <c:pt idx="4718">
                  <c:v>1.5950518846511998</c:v>
                </c:pt>
                <c:pt idx="4719">
                  <c:v>1.4615887403488002</c:v>
                </c:pt>
                <c:pt idx="4720">
                  <c:v>1.3762295246124001</c:v>
                </c:pt>
                <c:pt idx="4721">
                  <c:v>1.5744358301163</c:v>
                </c:pt>
                <c:pt idx="4722">
                  <c:v>1.3469326496124001</c:v>
                </c:pt>
                <c:pt idx="4723">
                  <c:v>1.7010271549225</c:v>
                </c:pt>
                <c:pt idx="4724">
                  <c:v>1.474609375</c:v>
                </c:pt>
                <c:pt idx="4725">
                  <c:v>1.6822195053100999</c:v>
                </c:pt>
                <c:pt idx="4726">
                  <c:v>1.3046151399612</c:v>
                </c:pt>
                <c:pt idx="4727">
                  <c:v>1.4735239744185999</c:v>
                </c:pt>
                <c:pt idx="4728">
                  <c:v>1.4738857746124001</c:v>
                </c:pt>
                <c:pt idx="4729">
                  <c:v>1.4753329753875999</c:v>
                </c:pt>
                <c:pt idx="4730">
                  <c:v>1.3809317350388</c:v>
                </c:pt>
                <c:pt idx="4731">
                  <c:v>1.2937641143799001</c:v>
                </c:pt>
                <c:pt idx="4732">
                  <c:v>1.5498405694962001</c:v>
                </c:pt>
                <c:pt idx="4733">
                  <c:v>1.673538684845</c:v>
                </c:pt>
                <c:pt idx="4734">
                  <c:v>1.1867040395737001</c:v>
                </c:pt>
                <c:pt idx="4735">
                  <c:v>1.5700954198837</c:v>
                </c:pt>
                <c:pt idx="4736">
                  <c:v>1.2919557094573999</c:v>
                </c:pt>
                <c:pt idx="4737">
                  <c:v>1.5914350748062001</c:v>
                </c:pt>
                <c:pt idx="4738">
                  <c:v>1.7238134145737001</c:v>
                </c:pt>
                <c:pt idx="4739">
                  <c:v>0.93098938465118009</c:v>
                </c:pt>
                <c:pt idx="4740">
                  <c:v>1.4919704198837</c:v>
                </c:pt>
                <c:pt idx="4741">
                  <c:v>1.4818429946899001</c:v>
                </c:pt>
                <c:pt idx="4742">
                  <c:v>1.474609375</c:v>
                </c:pt>
                <c:pt idx="4743">
                  <c:v>1.9231045246124001</c:v>
                </c:pt>
                <c:pt idx="4744">
                  <c:v>1.7024737596511998</c:v>
                </c:pt>
                <c:pt idx="4745">
                  <c:v>1.4246958494185999</c:v>
                </c:pt>
                <c:pt idx="4746">
                  <c:v>1.3953989744185999</c:v>
                </c:pt>
                <c:pt idx="4747">
                  <c:v>1.4406102895737001</c:v>
                </c:pt>
                <c:pt idx="4748">
                  <c:v>1.4724391698837</c:v>
                </c:pt>
                <c:pt idx="4749">
                  <c:v>1.5440535545348999</c:v>
                </c:pt>
                <c:pt idx="4750">
                  <c:v>1.6359227895737001</c:v>
                </c:pt>
                <c:pt idx="4751">
                  <c:v>1.4771413803100999</c:v>
                </c:pt>
                <c:pt idx="4752">
                  <c:v>1.4724391698837</c:v>
                </c:pt>
                <c:pt idx="4753">
                  <c:v>1.4811199903488002</c:v>
                </c:pt>
                <c:pt idx="4754">
                  <c:v>1.4771413803100999</c:v>
                </c:pt>
                <c:pt idx="4755">
                  <c:v>2</c:v>
                </c:pt>
                <c:pt idx="4756">
                  <c:v>2</c:v>
                </c:pt>
                <c:pt idx="4757">
                  <c:v>2</c:v>
                </c:pt>
                <c:pt idx="4758">
                  <c:v>2</c:v>
                </c:pt>
                <c:pt idx="4759">
                  <c:v>2</c:v>
                </c:pt>
                <c:pt idx="4760">
                  <c:v>2</c:v>
                </c:pt>
                <c:pt idx="4761">
                  <c:v>2</c:v>
                </c:pt>
                <c:pt idx="4762">
                  <c:v>2</c:v>
                </c:pt>
                <c:pt idx="4763">
                  <c:v>2</c:v>
                </c:pt>
                <c:pt idx="4764">
                  <c:v>2</c:v>
                </c:pt>
                <c:pt idx="4765">
                  <c:v>2</c:v>
                </c:pt>
                <c:pt idx="4766">
                  <c:v>2</c:v>
                </c:pt>
                <c:pt idx="4767">
                  <c:v>2</c:v>
                </c:pt>
                <c:pt idx="4768">
                  <c:v>2</c:v>
                </c:pt>
                <c:pt idx="4769">
                  <c:v>2</c:v>
                </c:pt>
                <c:pt idx="4770">
                  <c:v>2</c:v>
                </c:pt>
                <c:pt idx="4771">
                  <c:v>2</c:v>
                </c:pt>
                <c:pt idx="4772">
                  <c:v>2</c:v>
                </c:pt>
                <c:pt idx="4773">
                  <c:v>2</c:v>
                </c:pt>
                <c:pt idx="4774">
                  <c:v>2</c:v>
                </c:pt>
                <c:pt idx="4775">
                  <c:v>2</c:v>
                </c:pt>
                <c:pt idx="4776">
                  <c:v>2</c:v>
                </c:pt>
                <c:pt idx="4777">
                  <c:v>2</c:v>
                </c:pt>
                <c:pt idx="4778">
                  <c:v>2</c:v>
                </c:pt>
                <c:pt idx="4779">
                  <c:v>2</c:v>
                </c:pt>
                <c:pt idx="4780">
                  <c:v>2</c:v>
                </c:pt>
                <c:pt idx="4781">
                  <c:v>2</c:v>
                </c:pt>
                <c:pt idx="4782">
                  <c:v>2</c:v>
                </c:pt>
                <c:pt idx="4783">
                  <c:v>2</c:v>
                </c:pt>
                <c:pt idx="4784">
                  <c:v>-9.765625E-3</c:v>
                </c:pt>
                <c:pt idx="4785">
                  <c:v>-2.1708011627197001E-3</c:v>
                </c:pt>
                <c:pt idx="4786">
                  <c:v>-1.4472007751465E-3</c:v>
                </c:pt>
                <c:pt idx="4787">
                  <c:v>-1.0848045349121001E-3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1.0848045349121001E-3</c:v>
                </c:pt>
                <c:pt idx="4796">
                  <c:v>0</c:v>
                </c:pt>
                <c:pt idx="4797">
                  <c:v>1.0848045349121001E-3</c:v>
                </c:pt>
                <c:pt idx="4798">
                  <c:v>0</c:v>
                </c:pt>
                <c:pt idx="4799">
                  <c:v>1.0848045349121001E-3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1.2843602895737001</c:v>
                </c:pt>
                <c:pt idx="4819">
                  <c:v>1.4652055501937999</c:v>
                </c:pt>
                <c:pt idx="4820">
                  <c:v>1.2604892253875999</c:v>
                </c:pt>
                <c:pt idx="4821">
                  <c:v>1.0286456346512001</c:v>
                </c:pt>
                <c:pt idx="4822">
                  <c:v>1.0152631998062001</c:v>
                </c:pt>
                <c:pt idx="4823">
                  <c:v>0.45392036437987998</c:v>
                </c:pt>
                <c:pt idx="4824">
                  <c:v>0.64778625965118009</c:v>
                </c:pt>
                <c:pt idx="4825">
                  <c:v>1.0279226303100999</c:v>
                </c:pt>
                <c:pt idx="4826">
                  <c:v>1.142578125</c:v>
                </c:pt>
                <c:pt idx="4827">
                  <c:v>1.2452977895737001</c:v>
                </c:pt>
                <c:pt idx="4828">
                  <c:v>1.1885124444962001</c:v>
                </c:pt>
                <c:pt idx="4829">
                  <c:v>1.2782114744185999</c:v>
                </c:pt>
                <c:pt idx="4830">
                  <c:v>0.95486104488373003</c:v>
                </c:pt>
                <c:pt idx="4831">
                  <c:v>0.55302381515502996</c:v>
                </c:pt>
                <c:pt idx="4832">
                  <c:v>0.98343431949615012</c:v>
                </c:pt>
                <c:pt idx="4833">
                  <c:v>1.2492763996123999</c:v>
                </c:pt>
                <c:pt idx="4834">
                  <c:v>1.2608504295348999</c:v>
                </c:pt>
                <c:pt idx="4835">
                  <c:v>1.295211315155</c:v>
                </c:pt>
                <c:pt idx="4836">
                  <c:v>0.75665473937988004</c:v>
                </c:pt>
                <c:pt idx="4837">
                  <c:v>1.0337096452712999</c:v>
                </c:pt>
                <c:pt idx="4838">
                  <c:v>1.1841726303100999</c:v>
                </c:pt>
                <c:pt idx="4839">
                  <c:v>0.9845197200775101</c:v>
                </c:pt>
                <c:pt idx="4840">
                  <c:v>1.0369646549225</c:v>
                </c:pt>
                <c:pt idx="4841">
                  <c:v>1.0333478450775</c:v>
                </c:pt>
                <c:pt idx="4842">
                  <c:v>1.1924910545349001</c:v>
                </c:pt>
                <c:pt idx="4843">
                  <c:v>0.93894660472869995</c:v>
                </c:pt>
                <c:pt idx="4844">
                  <c:v>1.3093173503875999</c:v>
                </c:pt>
                <c:pt idx="4845">
                  <c:v>1.0445600748062001</c:v>
                </c:pt>
                <c:pt idx="4846">
                  <c:v>1.0340708494185999</c:v>
                </c:pt>
                <c:pt idx="4847">
                  <c:v>0.79933464527130005</c:v>
                </c:pt>
                <c:pt idx="4848">
                  <c:v>0.8185040950775101</c:v>
                </c:pt>
                <c:pt idx="4849">
                  <c:v>1.03515625</c:v>
                </c:pt>
                <c:pt idx="4850">
                  <c:v>1.0304540395737001</c:v>
                </c:pt>
                <c:pt idx="4851">
                  <c:v>2</c:v>
                </c:pt>
                <c:pt idx="4852">
                  <c:v>2</c:v>
                </c:pt>
                <c:pt idx="4853">
                  <c:v>2</c:v>
                </c:pt>
                <c:pt idx="4854">
                  <c:v>2</c:v>
                </c:pt>
                <c:pt idx="4855">
                  <c:v>2</c:v>
                </c:pt>
                <c:pt idx="4856">
                  <c:v>2</c:v>
                </c:pt>
                <c:pt idx="4857">
                  <c:v>2</c:v>
                </c:pt>
                <c:pt idx="4858">
                  <c:v>2</c:v>
                </c:pt>
                <c:pt idx="4859">
                  <c:v>2</c:v>
                </c:pt>
                <c:pt idx="4860">
                  <c:v>2</c:v>
                </c:pt>
                <c:pt idx="4861">
                  <c:v>2</c:v>
                </c:pt>
                <c:pt idx="4862">
                  <c:v>2</c:v>
                </c:pt>
                <c:pt idx="4863">
                  <c:v>2</c:v>
                </c:pt>
                <c:pt idx="4864">
                  <c:v>2</c:v>
                </c:pt>
                <c:pt idx="4865">
                  <c:v>2</c:v>
                </c:pt>
                <c:pt idx="4866">
                  <c:v>2</c:v>
                </c:pt>
                <c:pt idx="4867">
                  <c:v>2</c:v>
                </c:pt>
                <c:pt idx="4868">
                  <c:v>2</c:v>
                </c:pt>
                <c:pt idx="4869">
                  <c:v>2</c:v>
                </c:pt>
                <c:pt idx="4870">
                  <c:v>2</c:v>
                </c:pt>
                <c:pt idx="4871">
                  <c:v>2</c:v>
                </c:pt>
                <c:pt idx="4872">
                  <c:v>2</c:v>
                </c:pt>
                <c:pt idx="4873">
                  <c:v>2</c:v>
                </c:pt>
                <c:pt idx="4874">
                  <c:v>-6.1488151550293003E-3</c:v>
                </c:pt>
                <c:pt idx="4875">
                  <c:v>-2.1708011627197001E-3</c:v>
                </c:pt>
                <c:pt idx="4876">
                  <c:v>-1.4472007751465E-3</c:v>
                </c:pt>
                <c:pt idx="4877">
                  <c:v>-1.0848045349121001E-3</c:v>
                </c:pt>
                <c:pt idx="4878">
                  <c:v>0</c:v>
                </c:pt>
                <c:pt idx="4879">
                  <c:v>1.051070690155</c:v>
                </c:pt>
                <c:pt idx="4880">
                  <c:v>0.55193841457366999</c:v>
                </c:pt>
                <c:pt idx="4881">
                  <c:v>1.0514324903487999</c:v>
                </c:pt>
                <c:pt idx="4882">
                  <c:v>0.82790791988373003</c:v>
                </c:pt>
                <c:pt idx="4883">
                  <c:v>1.0481768846512001</c:v>
                </c:pt>
                <c:pt idx="4884">
                  <c:v>1.2199795246123999</c:v>
                </c:pt>
                <c:pt idx="4885">
                  <c:v>1.344039440155</c:v>
                </c:pt>
                <c:pt idx="4886">
                  <c:v>1.03515625</c:v>
                </c:pt>
                <c:pt idx="4887">
                  <c:v>1.0431134700775</c:v>
                </c:pt>
                <c:pt idx="4888">
                  <c:v>0.91543674468994007</c:v>
                </c:pt>
                <c:pt idx="4889">
                  <c:v>0.88758647441864003</c:v>
                </c:pt>
                <c:pt idx="4890">
                  <c:v>1.0470920801163</c:v>
                </c:pt>
                <c:pt idx="4891">
                  <c:v>1.0481768846512001</c:v>
                </c:pt>
                <c:pt idx="4892">
                  <c:v>1.1382377147675</c:v>
                </c:pt>
                <c:pt idx="4893">
                  <c:v>1.0601127147675</c:v>
                </c:pt>
                <c:pt idx="4894">
                  <c:v>1.0543256998062001</c:v>
                </c:pt>
                <c:pt idx="4895">
                  <c:v>1.0528790950775</c:v>
                </c:pt>
                <c:pt idx="4896">
                  <c:v>1.0648149251937999</c:v>
                </c:pt>
                <c:pt idx="4897">
                  <c:v>0.62391459941864003</c:v>
                </c:pt>
                <c:pt idx="4898">
                  <c:v>1.0470920801163</c:v>
                </c:pt>
                <c:pt idx="4899">
                  <c:v>1.1834490299225</c:v>
                </c:pt>
                <c:pt idx="4900">
                  <c:v>1.048538684845</c:v>
                </c:pt>
                <c:pt idx="4901">
                  <c:v>0.64561605453491</c:v>
                </c:pt>
                <c:pt idx="4902">
                  <c:v>1.0402196645737001</c:v>
                </c:pt>
                <c:pt idx="4903">
                  <c:v>1.0434752702712999</c:v>
                </c:pt>
                <c:pt idx="4904">
                  <c:v>0.95956325531005993</c:v>
                </c:pt>
                <c:pt idx="4905">
                  <c:v>1.0847079753876001</c:v>
                </c:pt>
                <c:pt idx="4906">
                  <c:v>1.0470920801163</c:v>
                </c:pt>
                <c:pt idx="4907">
                  <c:v>1.0445600748062001</c:v>
                </c:pt>
                <c:pt idx="4908">
                  <c:v>0.80005764961242998</c:v>
                </c:pt>
                <c:pt idx="4909">
                  <c:v>0.70638000965118009</c:v>
                </c:pt>
                <c:pt idx="4910">
                  <c:v>1.0438364744185999</c:v>
                </c:pt>
                <c:pt idx="4911">
                  <c:v>1.0467302799225</c:v>
                </c:pt>
                <c:pt idx="4912">
                  <c:v>1.1744070053100999</c:v>
                </c:pt>
                <c:pt idx="4913">
                  <c:v>1.1046004295349001</c:v>
                </c:pt>
                <c:pt idx="4914">
                  <c:v>1.0470920801163</c:v>
                </c:pt>
                <c:pt idx="4915">
                  <c:v>1.0438364744185999</c:v>
                </c:pt>
                <c:pt idx="4916">
                  <c:v>1.0467302799225</c:v>
                </c:pt>
                <c:pt idx="4917">
                  <c:v>1.044921875</c:v>
                </c:pt>
                <c:pt idx="4918">
                  <c:v>1.0507088899612</c:v>
                </c:pt>
                <c:pt idx="4919">
                  <c:v>1.0467302799225</c:v>
                </c:pt>
                <c:pt idx="4920">
                  <c:v>1.048538684845</c:v>
                </c:pt>
                <c:pt idx="4921">
                  <c:v>2</c:v>
                </c:pt>
                <c:pt idx="4922">
                  <c:v>2</c:v>
                </c:pt>
                <c:pt idx="4923">
                  <c:v>2</c:v>
                </c:pt>
                <c:pt idx="4924">
                  <c:v>2</c:v>
                </c:pt>
                <c:pt idx="4925">
                  <c:v>2</c:v>
                </c:pt>
                <c:pt idx="4926">
                  <c:v>2</c:v>
                </c:pt>
                <c:pt idx="4927">
                  <c:v>2</c:v>
                </c:pt>
                <c:pt idx="4928">
                  <c:v>2</c:v>
                </c:pt>
                <c:pt idx="4929">
                  <c:v>2</c:v>
                </c:pt>
                <c:pt idx="4930">
                  <c:v>2</c:v>
                </c:pt>
                <c:pt idx="4931">
                  <c:v>2</c:v>
                </c:pt>
                <c:pt idx="4932">
                  <c:v>2</c:v>
                </c:pt>
                <c:pt idx="4933">
                  <c:v>2</c:v>
                </c:pt>
                <c:pt idx="4934">
                  <c:v>2</c:v>
                </c:pt>
                <c:pt idx="4935">
                  <c:v>2</c:v>
                </c:pt>
                <c:pt idx="4936">
                  <c:v>2</c:v>
                </c:pt>
                <c:pt idx="4937">
                  <c:v>2</c:v>
                </c:pt>
                <c:pt idx="4938">
                  <c:v>2</c:v>
                </c:pt>
                <c:pt idx="4939">
                  <c:v>2</c:v>
                </c:pt>
                <c:pt idx="4940">
                  <c:v>2</c:v>
                </c:pt>
                <c:pt idx="4941">
                  <c:v>2</c:v>
                </c:pt>
                <c:pt idx="4942">
                  <c:v>-7.9572200775145999E-3</c:v>
                </c:pt>
                <c:pt idx="4943">
                  <c:v>-2.1708011627197001E-3</c:v>
                </c:pt>
                <c:pt idx="4944">
                  <c:v>-1.8084049224854001E-3</c:v>
                </c:pt>
                <c:pt idx="4945">
                  <c:v>-1.4472007751465E-3</c:v>
                </c:pt>
                <c:pt idx="4946">
                  <c:v>-1.0848045349121001E-3</c:v>
                </c:pt>
                <c:pt idx="4947">
                  <c:v>0</c:v>
                </c:pt>
                <c:pt idx="4948">
                  <c:v>0</c:v>
                </c:pt>
                <c:pt idx="4949">
                  <c:v>1.0848045349121001E-3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1.0848045349121001E-3</c:v>
                </c:pt>
                <c:pt idx="4955">
                  <c:v>0</c:v>
                </c:pt>
                <c:pt idx="4956">
                  <c:v>1.0848045349121001E-3</c:v>
                </c:pt>
                <c:pt idx="4957">
                  <c:v>0</c:v>
                </c:pt>
                <c:pt idx="4958">
                  <c:v>1.0848045349121001E-3</c:v>
                </c:pt>
                <c:pt idx="4959">
                  <c:v>0</c:v>
                </c:pt>
                <c:pt idx="4960">
                  <c:v>1.4466047286987001E-3</c:v>
                </c:pt>
                <c:pt idx="4961">
                  <c:v>1.0848045349121001E-3</c:v>
                </c:pt>
                <c:pt idx="4962">
                  <c:v>0</c:v>
                </c:pt>
                <c:pt idx="4963">
                  <c:v>1.4466047286987001E-3</c:v>
                </c:pt>
                <c:pt idx="4964">
                  <c:v>1.0848045349121001E-3</c:v>
                </c:pt>
                <c:pt idx="4965">
                  <c:v>0</c:v>
                </c:pt>
                <c:pt idx="4966">
                  <c:v>1.0848045349121001E-3</c:v>
                </c:pt>
                <c:pt idx="4967">
                  <c:v>0</c:v>
                </c:pt>
                <c:pt idx="4968">
                  <c:v>1.0848045349121001E-3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1.4466047286987001E-3</c:v>
                </c:pt>
                <c:pt idx="4973">
                  <c:v>0</c:v>
                </c:pt>
                <c:pt idx="4974">
                  <c:v>1.4466047286987001E-3</c:v>
                </c:pt>
                <c:pt idx="4975">
                  <c:v>1.0848045349121001E-3</c:v>
                </c:pt>
                <c:pt idx="4976">
                  <c:v>0</c:v>
                </c:pt>
                <c:pt idx="4977">
                  <c:v>1.0848045349121001E-3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1.0848045349121001E-3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2</c:v>
                </c:pt>
                <c:pt idx="5005">
                  <c:v>2</c:v>
                </c:pt>
                <c:pt idx="5006">
                  <c:v>2</c:v>
                </c:pt>
                <c:pt idx="5007">
                  <c:v>2</c:v>
                </c:pt>
                <c:pt idx="5008">
                  <c:v>2</c:v>
                </c:pt>
                <c:pt idx="5009">
                  <c:v>2</c:v>
                </c:pt>
                <c:pt idx="5010">
                  <c:v>2</c:v>
                </c:pt>
                <c:pt idx="5011">
                  <c:v>2</c:v>
                </c:pt>
                <c:pt idx="5012">
                  <c:v>2</c:v>
                </c:pt>
                <c:pt idx="5013">
                  <c:v>2</c:v>
                </c:pt>
                <c:pt idx="5014">
                  <c:v>2</c:v>
                </c:pt>
                <c:pt idx="5015">
                  <c:v>2</c:v>
                </c:pt>
                <c:pt idx="5016">
                  <c:v>2</c:v>
                </c:pt>
                <c:pt idx="5017">
                  <c:v>2</c:v>
                </c:pt>
                <c:pt idx="5018">
                  <c:v>2</c:v>
                </c:pt>
                <c:pt idx="5019">
                  <c:v>2</c:v>
                </c:pt>
                <c:pt idx="5020">
                  <c:v>2</c:v>
                </c:pt>
                <c:pt idx="5021">
                  <c:v>2</c:v>
                </c:pt>
                <c:pt idx="5022">
                  <c:v>2</c:v>
                </c:pt>
                <c:pt idx="5023">
                  <c:v>2</c:v>
                </c:pt>
                <c:pt idx="5024">
                  <c:v>2</c:v>
                </c:pt>
                <c:pt idx="5025">
                  <c:v>2</c:v>
                </c:pt>
                <c:pt idx="5026">
                  <c:v>2</c:v>
                </c:pt>
                <c:pt idx="5027">
                  <c:v>2</c:v>
                </c:pt>
                <c:pt idx="5028">
                  <c:v>2</c:v>
                </c:pt>
                <c:pt idx="5029">
                  <c:v>2</c:v>
                </c:pt>
                <c:pt idx="5030">
                  <c:v>2</c:v>
                </c:pt>
                <c:pt idx="5031">
                  <c:v>2</c:v>
                </c:pt>
                <c:pt idx="5032">
                  <c:v>2</c:v>
                </c:pt>
                <c:pt idx="5033">
                  <c:v>2</c:v>
                </c:pt>
                <c:pt idx="5034">
                  <c:v>2</c:v>
                </c:pt>
                <c:pt idx="5035">
                  <c:v>2</c:v>
                </c:pt>
                <c:pt idx="5036">
                  <c:v>2</c:v>
                </c:pt>
                <c:pt idx="5037">
                  <c:v>2</c:v>
                </c:pt>
                <c:pt idx="5038">
                  <c:v>2</c:v>
                </c:pt>
                <c:pt idx="5039">
                  <c:v>2</c:v>
                </c:pt>
                <c:pt idx="5040">
                  <c:v>2</c:v>
                </c:pt>
                <c:pt idx="5041">
                  <c:v>2</c:v>
                </c:pt>
                <c:pt idx="5042">
                  <c:v>2</c:v>
                </c:pt>
                <c:pt idx="5043">
                  <c:v>2</c:v>
                </c:pt>
                <c:pt idx="5044">
                  <c:v>2</c:v>
                </c:pt>
                <c:pt idx="5045">
                  <c:v>2</c:v>
                </c:pt>
                <c:pt idx="5046">
                  <c:v>2</c:v>
                </c:pt>
                <c:pt idx="5047">
                  <c:v>2</c:v>
                </c:pt>
                <c:pt idx="5048">
                  <c:v>-7.9572200775145999E-3</c:v>
                </c:pt>
                <c:pt idx="5049">
                  <c:v>-2.8932094573975E-3</c:v>
                </c:pt>
                <c:pt idx="5050">
                  <c:v>-1.8084049224854001E-3</c:v>
                </c:pt>
                <c:pt idx="5051">
                  <c:v>-1.4472007751465E-3</c:v>
                </c:pt>
                <c:pt idx="5052">
                  <c:v>-1.0848045349121001E-3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1.4466047286987001E-3</c:v>
                </c:pt>
                <c:pt idx="5090">
                  <c:v>1.4467239379883E-2</c:v>
                </c:pt>
                <c:pt idx="5091">
                  <c:v>0.14395236968993999</c:v>
                </c:pt>
                <c:pt idx="5092">
                  <c:v>0.17795145511627</c:v>
                </c:pt>
                <c:pt idx="5093">
                  <c:v>1.7205584049225</c:v>
                </c:pt>
                <c:pt idx="5094">
                  <c:v>2</c:v>
                </c:pt>
                <c:pt idx="5095">
                  <c:v>2</c:v>
                </c:pt>
                <c:pt idx="5096">
                  <c:v>2</c:v>
                </c:pt>
                <c:pt idx="5097">
                  <c:v>2</c:v>
                </c:pt>
                <c:pt idx="5098">
                  <c:v>2</c:v>
                </c:pt>
                <c:pt idx="5099">
                  <c:v>2</c:v>
                </c:pt>
                <c:pt idx="5100">
                  <c:v>2</c:v>
                </c:pt>
                <c:pt idx="5101">
                  <c:v>2</c:v>
                </c:pt>
                <c:pt idx="5102">
                  <c:v>2</c:v>
                </c:pt>
                <c:pt idx="5103">
                  <c:v>2</c:v>
                </c:pt>
                <c:pt idx="5104">
                  <c:v>0.73603868484497004</c:v>
                </c:pt>
                <c:pt idx="5105">
                  <c:v>1.0333478450775</c:v>
                </c:pt>
                <c:pt idx="5106">
                  <c:v>0.74435770511626997</c:v>
                </c:pt>
                <c:pt idx="5107">
                  <c:v>0.43836772441864003</c:v>
                </c:pt>
                <c:pt idx="5108">
                  <c:v>0.53457736968994007</c:v>
                </c:pt>
                <c:pt idx="5109">
                  <c:v>0.12948513031006001</c:v>
                </c:pt>
                <c:pt idx="5110">
                  <c:v>2.7850270271300999E-2</c:v>
                </c:pt>
                <c:pt idx="5111">
                  <c:v>7.5954198837280005E-3</c:v>
                </c:pt>
                <c:pt idx="5112">
                  <c:v>2.9658675193786999E-2</c:v>
                </c:pt>
                <c:pt idx="5113">
                  <c:v>3.6168098449706997E-3</c:v>
                </c:pt>
                <c:pt idx="5114">
                  <c:v>1.4466047286987001E-3</c:v>
                </c:pt>
                <c:pt idx="5115">
                  <c:v>0</c:v>
                </c:pt>
                <c:pt idx="5116">
                  <c:v>1.8084049224854001E-3</c:v>
                </c:pt>
                <c:pt idx="5117">
                  <c:v>2.8932094573975E-3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E901-4AA1-94EC-DAAECF526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2373311"/>
        <c:axId val="1012370815"/>
        <c:extLst/>
      </c:scatterChart>
      <c:valAx>
        <c:axId val="259998527"/>
        <c:scaling>
          <c:orientation val="minMax"/>
          <c:max val="200"/>
          <c:min val="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655071"/>
        <c:crossesAt val="1.0000000000000006E-12"/>
        <c:crossBetween val="midCat"/>
        <c:majorUnit val="10"/>
      </c:valAx>
      <c:valAx>
        <c:axId val="595655071"/>
        <c:scaling>
          <c:logBase val="10"/>
          <c:orientation val="minMax"/>
          <c:max val="1.0000000000000004E-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Pressure (mbar)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998527"/>
        <c:crosses val="autoZero"/>
        <c:crossBetween val="midCat"/>
      </c:valAx>
      <c:valAx>
        <c:axId val="1012370815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Current (mA)</a:t>
                </a:r>
              </a:p>
            </c:rich>
          </c:tx>
          <c:layout>
            <c:manualLayout>
              <c:xMode val="edge"/>
              <c:yMode val="edge"/>
              <c:x val="0.84242386368370625"/>
              <c:y val="0.473862741070409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2373311"/>
        <c:crosses val="max"/>
        <c:crossBetween val="midCat"/>
      </c:valAx>
      <c:valAx>
        <c:axId val="101237331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237081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421575442594211"/>
          <c:y val="0.19109820837612693"/>
          <c:w val="0.14578424557405778"/>
          <c:h val="0.237722241241583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Puissance</a:t>
            </a:r>
            <a:r>
              <a:rPr lang="fr-FR" baseline="0" dirty="0"/>
              <a:t> de sortie laser vs % atténuation laser 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Feuil1!$C$28</c:f>
              <c:strCache>
                <c:ptCount val="1"/>
                <c:pt idx="0">
                  <c:v>Puissance W (sortie laser)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Feuil1!$A$29:$A$42</c:f>
              <c:numCache>
                <c:formatCode>General</c:formatCode>
                <c:ptCount val="14"/>
                <c:pt idx="0">
                  <c:v>100</c:v>
                </c:pt>
                <c:pt idx="1">
                  <c:v>90</c:v>
                </c:pt>
                <c:pt idx="2">
                  <c:v>80</c:v>
                </c:pt>
                <c:pt idx="3">
                  <c:v>70</c:v>
                </c:pt>
                <c:pt idx="4">
                  <c:v>60</c:v>
                </c:pt>
                <c:pt idx="5">
                  <c:v>50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  <c:pt idx="9">
                  <c:v>15</c:v>
                </c:pt>
                <c:pt idx="10">
                  <c:v>12</c:v>
                </c:pt>
                <c:pt idx="11">
                  <c:v>10</c:v>
                </c:pt>
                <c:pt idx="12">
                  <c:v>8</c:v>
                </c:pt>
                <c:pt idx="13">
                  <c:v>5</c:v>
                </c:pt>
              </c:numCache>
            </c:numRef>
          </c:xVal>
          <c:yVal>
            <c:numRef>
              <c:f>Feuil1!$C$29:$C$42</c:f>
              <c:numCache>
                <c:formatCode>General</c:formatCode>
                <c:ptCount val="14"/>
                <c:pt idx="0">
                  <c:v>0.89600000000000002</c:v>
                </c:pt>
                <c:pt idx="1">
                  <c:v>0.78600000000000003</c:v>
                </c:pt>
                <c:pt idx="2">
                  <c:v>0.68100000000000005</c:v>
                </c:pt>
                <c:pt idx="3">
                  <c:v>0.59299999999999997</c:v>
                </c:pt>
                <c:pt idx="4">
                  <c:v>0.50900000000000001</c:v>
                </c:pt>
                <c:pt idx="5">
                  <c:v>0.42199999999999999</c:v>
                </c:pt>
                <c:pt idx="6">
                  <c:v>0.34</c:v>
                </c:pt>
                <c:pt idx="7">
                  <c:v>0.252</c:v>
                </c:pt>
                <c:pt idx="8">
                  <c:v>0.16500000000000001</c:v>
                </c:pt>
                <c:pt idx="9">
                  <c:v>0.11600000000000001</c:v>
                </c:pt>
                <c:pt idx="10">
                  <c:v>8.8999999999999996E-2</c:v>
                </c:pt>
                <c:pt idx="11">
                  <c:v>6.8000000000000005E-2</c:v>
                </c:pt>
                <c:pt idx="12">
                  <c:v>0.05</c:v>
                </c:pt>
                <c:pt idx="13">
                  <c:v>2.5000000000000001E-2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585-48F5-B9DC-855E11C74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9271056"/>
        <c:axId val="1734399488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yVal>
                  <c:numRef>
                    <c:extLst>
                      <c:ext uri="{02D57815-91ED-43cb-92C2-25804820EDAC}">
                        <c15:formulaRef>
                          <c15:sqref>Feuil1!$C$28:$C$42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0</c:v>
                      </c:pt>
                      <c:pt idx="1">
                        <c:v>0.89600000000000002</c:v>
                      </c:pt>
                      <c:pt idx="2">
                        <c:v>0.78600000000000003</c:v>
                      </c:pt>
                      <c:pt idx="3">
                        <c:v>0.68100000000000005</c:v>
                      </c:pt>
                      <c:pt idx="4">
                        <c:v>0.59299999999999997</c:v>
                      </c:pt>
                      <c:pt idx="5">
                        <c:v>0.50900000000000001</c:v>
                      </c:pt>
                      <c:pt idx="6">
                        <c:v>0.42199999999999999</c:v>
                      </c:pt>
                      <c:pt idx="7">
                        <c:v>0.34</c:v>
                      </c:pt>
                      <c:pt idx="8">
                        <c:v>0.252</c:v>
                      </c:pt>
                      <c:pt idx="9">
                        <c:v>0.16500000000000001</c:v>
                      </c:pt>
                      <c:pt idx="10">
                        <c:v>0.11600000000000001</c:v>
                      </c:pt>
                      <c:pt idx="11">
                        <c:v>8.8999999999999996E-2</c:v>
                      </c:pt>
                      <c:pt idx="12">
                        <c:v>6.8000000000000005E-2</c:v>
                      </c:pt>
                      <c:pt idx="13">
                        <c:v>0.05</c:v>
                      </c:pt>
                      <c:pt idx="14">
                        <c:v>2.5000000000000001E-2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D585-48F5-B9DC-855E11C74168}"/>
                  </c:ext>
                </c:extLst>
              </c15:ser>
            </c15:filteredScatterSeries>
            <c15:filteredScatterSeries>
              <c15:ser>
                <c:idx val="3"/>
                <c:order val="3"/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Feuil1!$D$28:$D$42</c15:sqref>
                        </c15:formulaRef>
                      </c:ext>
                    </c:extLst>
                    <c:numCache>
                      <c:formatCode>General</c:formatCode>
                      <c:ptCount val="15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585-48F5-B9DC-855E11C74168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Feuil1!$J$27</c15:sqref>
                        </c15:formulaRef>
                      </c:ext>
                    </c:extLst>
                    <c:strCache>
                      <c:ptCount val="1"/>
                      <c:pt idx="0">
                        <c:v>28/05/2026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Feuil1!$G$29:$G$42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100</c:v>
                      </c:pt>
                      <c:pt idx="1">
                        <c:v>90</c:v>
                      </c:pt>
                      <c:pt idx="2">
                        <c:v>80</c:v>
                      </c:pt>
                      <c:pt idx="3">
                        <c:v>70</c:v>
                      </c:pt>
                      <c:pt idx="4">
                        <c:v>60</c:v>
                      </c:pt>
                      <c:pt idx="5">
                        <c:v>50</c:v>
                      </c:pt>
                      <c:pt idx="6">
                        <c:v>40</c:v>
                      </c:pt>
                      <c:pt idx="7">
                        <c:v>30</c:v>
                      </c:pt>
                      <c:pt idx="8">
                        <c:v>20</c:v>
                      </c:pt>
                      <c:pt idx="9">
                        <c:v>15</c:v>
                      </c:pt>
                      <c:pt idx="10">
                        <c:v>12</c:v>
                      </c:pt>
                      <c:pt idx="11">
                        <c:v>10</c:v>
                      </c:pt>
                      <c:pt idx="12">
                        <c:v>8</c:v>
                      </c:pt>
                      <c:pt idx="13">
                        <c:v>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Feuil1!$I$29:$I$42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0.88</c:v>
                      </c:pt>
                      <c:pt idx="7">
                        <c:v>0.248</c:v>
                      </c:pt>
                      <c:pt idx="8">
                        <c:v>0.16</c:v>
                      </c:pt>
                      <c:pt idx="9">
                        <c:v>0.112</c:v>
                      </c:pt>
                      <c:pt idx="11">
                        <c:v>6.4000000000000001E-2</c:v>
                      </c:pt>
                      <c:pt idx="13">
                        <c:v>1.9400000000000001E-2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585-48F5-B9DC-855E11C74168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ser>
          <c:idx val="1"/>
          <c:order val="1"/>
          <c:tx>
            <c:strRef>
              <c:f>Feuil1!$E$28</c:f>
              <c:strCache>
                <c:ptCount val="1"/>
                <c:pt idx="0">
                  <c:v>% réel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Feuil1!$A$29:$A$42</c:f>
              <c:numCache>
                <c:formatCode>General</c:formatCode>
                <c:ptCount val="14"/>
                <c:pt idx="0">
                  <c:v>100</c:v>
                </c:pt>
                <c:pt idx="1">
                  <c:v>90</c:v>
                </c:pt>
                <c:pt idx="2">
                  <c:v>80</c:v>
                </c:pt>
                <c:pt idx="3">
                  <c:v>70</c:v>
                </c:pt>
                <c:pt idx="4">
                  <c:v>60</c:v>
                </c:pt>
                <c:pt idx="5">
                  <c:v>50</c:v>
                </c:pt>
                <c:pt idx="6">
                  <c:v>40</c:v>
                </c:pt>
                <c:pt idx="7">
                  <c:v>30</c:v>
                </c:pt>
                <c:pt idx="8">
                  <c:v>20</c:v>
                </c:pt>
                <c:pt idx="9">
                  <c:v>15</c:v>
                </c:pt>
                <c:pt idx="10">
                  <c:v>12</c:v>
                </c:pt>
                <c:pt idx="11">
                  <c:v>10</c:v>
                </c:pt>
                <c:pt idx="12">
                  <c:v>8</c:v>
                </c:pt>
                <c:pt idx="13">
                  <c:v>5</c:v>
                </c:pt>
              </c:numCache>
            </c:numRef>
          </c:xVal>
          <c:yVal>
            <c:numRef>
              <c:f>Feuil1!$E$29:$E$42</c:f>
              <c:numCache>
                <c:formatCode>0.00</c:formatCode>
                <c:ptCount val="14"/>
                <c:pt idx="0" formatCode="General">
                  <c:v>100</c:v>
                </c:pt>
                <c:pt idx="1">
                  <c:v>87.723214285714292</c:v>
                </c:pt>
                <c:pt idx="2">
                  <c:v>76.004464285714292</c:v>
                </c:pt>
                <c:pt idx="3">
                  <c:v>66.183035714285708</c:v>
                </c:pt>
                <c:pt idx="4">
                  <c:v>56.808035714285708</c:v>
                </c:pt>
                <c:pt idx="5">
                  <c:v>47.098214285714285</c:v>
                </c:pt>
                <c:pt idx="6">
                  <c:v>37.946428571428577</c:v>
                </c:pt>
                <c:pt idx="7">
                  <c:v>28.125</c:v>
                </c:pt>
                <c:pt idx="8">
                  <c:v>18.415178571428573</c:v>
                </c:pt>
                <c:pt idx="9">
                  <c:v>12.946428571428573</c:v>
                </c:pt>
                <c:pt idx="10">
                  <c:v>9.9330357142857135</c:v>
                </c:pt>
                <c:pt idx="11">
                  <c:v>7.5892857142857153</c:v>
                </c:pt>
                <c:pt idx="12">
                  <c:v>5.5803571428571432</c:v>
                </c:pt>
                <c:pt idx="13">
                  <c:v>2.7901785714285716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585-48F5-B9DC-855E11C74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9010096"/>
        <c:axId val="1839008848"/>
        <c:extLst>
          <c:ext xmlns:c15="http://schemas.microsoft.com/office/drawing/2012/chart" uri="{02D57815-91ED-43cb-92C2-25804820EDAC}">
            <c15:filteredScatte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Feuil1!$K$28</c15:sqref>
                        </c15:formulaRef>
                      </c:ext>
                    </c:extLst>
                    <c:strCache>
                      <c:ptCount val="1"/>
                      <c:pt idx="0">
                        <c:v>% réel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Feuil1!$G$29:$G$42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100</c:v>
                      </c:pt>
                      <c:pt idx="1">
                        <c:v>90</c:v>
                      </c:pt>
                      <c:pt idx="2">
                        <c:v>80</c:v>
                      </c:pt>
                      <c:pt idx="3">
                        <c:v>70</c:v>
                      </c:pt>
                      <c:pt idx="4">
                        <c:v>60</c:v>
                      </c:pt>
                      <c:pt idx="5">
                        <c:v>50</c:v>
                      </c:pt>
                      <c:pt idx="6">
                        <c:v>40</c:v>
                      </c:pt>
                      <c:pt idx="7">
                        <c:v>30</c:v>
                      </c:pt>
                      <c:pt idx="8">
                        <c:v>20</c:v>
                      </c:pt>
                      <c:pt idx="9">
                        <c:v>15</c:v>
                      </c:pt>
                      <c:pt idx="10">
                        <c:v>12</c:v>
                      </c:pt>
                      <c:pt idx="11">
                        <c:v>10</c:v>
                      </c:pt>
                      <c:pt idx="12">
                        <c:v>8</c:v>
                      </c:pt>
                      <c:pt idx="13">
                        <c:v>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Feuil1!$K$29:$K$42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100</c:v>
                      </c:pt>
                      <c:pt idx="7" formatCode="0.00">
                        <c:v>27.678571428571431</c:v>
                      </c:pt>
                      <c:pt idx="8" formatCode="0.00">
                        <c:v>17.857142857142858</c:v>
                      </c:pt>
                      <c:pt idx="9" formatCode="0.00">
                        <c:v>12.5</c:v>
                      </c:pt>
                      <c:pt idx="11" formatCode="0.00">
                        <c:v>7.1428571428571423</c:v>
                      </c:pt>
                      <c:pt idx="13" formatCode="0.00">
                        <c:v>2.1651785714285712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5-D585-48F5-B9DC-855E11C74168}"/>
                  </c:ext>
                </c:extLst>
              </c15:ser>
            </c15:filteredScatterSeries>
          </c:ext>
        </c:extLst>
      </c:scatterChart>
      <c:valAx>
        <c:axId val="1839271056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%</a:t>
                </a:r>
                <a:r>
                  <a:rPr lang="fr-FR" baseline="0"/>
                  <a:t> Atténuation laser</a:t>
                </a:r>
                <a:endParaRPr lang="fr-FR"/>
              </a:p>
            </c:rich>
          </c:tx>
          <c:layout>
            <c:manualLayout>
              <c:xMode val="edge"/>
              <c:yMode val="edge"/>
              <c:x val="0.3732569991251094"/>
              <c:y val="0.810334684495798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4399488"/>
        <c:crossesAt val="1.0000000000000002E-3"/>
        <c:crossBetween val="midCat"/>
        <c:majorUnit val="10"/>
      </c:valAx>
      <c:valAx>
        <c:axId val="173439948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Puissance laser sortie (W)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9271056"/>
        <c:crosses val="autoZero"/>
        <c:crossBetween val="midCat"/>
      </c:valAx>
      <c:valAx>
        <c:axId val="1839008848"/>
        <c:scaling>
          <c:orientation val="minMax"/>
          <c:max val="1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%</a:t>
                </a:r>
                <a:r>
                  <a:rPr lang="fr-FR" baseline="0"/>
                  <a:t> réel</a:t>
                </a:r>
                <a:endParaRPr lang="fr-F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9010096"/>
        <c:crosses val="max"/>
        <c:crossBetween val="midCat"/>
      </c:valAx>
      <c:valAx>
        <c:axId val="1839010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390088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Evolution</a:t>
            </a:r>
            <a:r>
              <a:rPr lang="en-US" baseline="0" dirty="0"/>
              <a:t> approximative du </a:t>
            </a:r>
            <a:r>
              <a:rPr lang="en-US" dirty="0"/>
              <a:t>QE </a:t>
            </a:r>
            <a:r>
              <a:rPr lang="en-US" dirty="0" err="1"/>
              <a:t>en</a:t>
            </a:r>
            <a:r>
              <a:rPr lang="en-US" dirty="0"/>
              <a:t>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QE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Feuil1!$Q$15:$Q$24</c:f>
              <c:numCache>
                <c:formatCode>m/d/yyyy</c:formatCode>
                <c:ptCount val="10"/>
                <c:pt idx="0">
                  <c:v>46154</c:v>
                </c:pt>
                <c:pt idx="1">
                  <c:v>46154</c:v>
                </c:pt>
                <c:pt idx="2">
                  <c:v>46154</c:v>
                </c:pt>
                <c:pt idx="3">
                  <c:v>46154</c:v>
                </c:pt>
                <c:pt idx="4">
                  <c:v>46163</c:v>
                </c:pt>
                <c:pt idx="5">
                  <c:v>46170</c:v>
                </c:pt>
                <c:pt idx="6">
                  <c:v>46170</c:v>
                </c:pt>
                <c:pt idx="7">
                  <c:v>46170</c:v>
                </c:pt>
                <c:pt idx="8">
                  <c:v>46170</c:v>
                </c:pt>
                <c:pt idx="9">
                  <c:v>46170</c:v>
                </c:pt>
              </c:numCache>
            </c:numRef>
          </c:xVal>
          <c:yVal>
            <c:numRef>
              <c:f>Feuil1!$O$15:$O$24</c:f>
              <c:numCache>
                <c:formatCode>0.00</c:formatCode>
                <c:ptCount val="10"/>
                <c:pt idx="0">
                  <c:v>4.9124801412180048</c:v>
                </c:pt>
                <c:pt idx="1">
                  <c:v>5.7793884014329455</c:v>
                </c:pt>
                <c:pt idx="2">
                  <c:v>4.9124801412180048</c:v>
                </c:pt>
                <c:pt idx="3">
                  <c:v>5.1877484249931527</c:v>
                </c:pt>
                <c:pt idx="4">
                  <c:v>4.0552320237955986</c:v>
                </c:pt>
                <c:pt idx="5">
                  <c:v>2.712714937419582</c:v>
                </c:pt>
                <c:pt idx="6">
                  <c:v>2.8406000701836476</c:v>
                </c:pt>
                <c:pt idx="7">
                  <c:v>2.962589948202301</c:v>
                </c:pt>
                <c:pt idx="8">
                  <c:v>2.8402087525332984</c:v>
                </c:pt>
                <c:pt idx="9">
                  <c:v>3.102552373154198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373-456D-B1D5-223577E27E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8421440"/>
        <c:axId val="1276774112"/>
      </c:scatterChart>
      <c:valAx>
        <c:axId val="1278421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6774112"/>
        <c:crosses val="autoZero"/>
        <c:crossBetween val="midCat"/>
        <c:majorUnit val="10"/>
      </c:valAx>
      <c:valAx>
        <c:axId val="127677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8421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0.14599</cdr:x>
      <cdr:y>0.03318</cdr:y>
    </cdr:from>
    <cdr:to>
      <cdr:x>0.84113</cdr:x>
      <cdr:y>0.99652</cdr:y>
    </cdr:to>
    <cdr:grpSp>
      <cdr:nvGrpSpPr>
        <cdr:cNvPr id="6" name="Groupe 5">
          <a:extLst xmlns:a="http://schemas.openxmlformats.org/drawingml/2006/main">
            <a:ext uri="{FF2B5EF4-FFF2-40B4-BE49-F238E27FC236}">
              <a16:creationId xmlns:a16="http://schemas.microsoft.com/office/drawing/2014/main" id="{3E148861-F6B3-4105-855A-1778136D54B2}"/>
            </a:ext>
          </a:extLst>
        </cdr:cNvPr>
        <cdr:cNvGrpSpPr/>
      </cdr:nvGrpSpPr>
      <cdr:grpSpPr>
        <a:xfrm xmlns:a="http://schemas.openxmlformats.org/drawingml/2006/main">
          <a:off x="1455712" y="181723"/>
          <a:ext cx="6931459" cy="5276092"/>
          <a:chOff x="1576889" y="181748"/>
          <a:chExt cx="7508486" cy="5276067"/>
        </a:xfrm>
      </cdr:grpSpPr>
      <cdr:sp macro="" textlink="">
        <cdr:nvSpPr>
          <cdr:cNvPr id="2" name="Rectangle 1">
            <a:extLst xmlns:a="http://schemas.openxmlformats.org/drawingml/2006/main">
              <a:ext uri="{FF2B5EF4-FFF2-40B4-BE49-F238E27FC236}">
                <a16:creationId xmlns:a16="http://schemas.microsoft.com/office/drawing/2014/main" id="{0ECE0495-2BF8-4FB5-9943-6E5FBB16B9AA}"/>
              </a:ext>
            </a:extLst>
          </cdr:cNvPr>
          <cdr:cNvSpPr/>
        </cdr:nvSpPr>
        <cdr:spPr>
          <a:xfrm xmlns:a="http://schemas.openxmlformats.org/drawingml/2006/main">
            <a:off x="1576889" y="1076315"/>
            <a:ext cx="1783087" cy="3838578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4">
              <a:lumMod val="20000"/>
              <a:lumOff val="80000"/>
              <a:alpha val="30000"/>
            </a:schemeClr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fr-FR"/>
          </a:p>
        </cdr:txBody>
      </cdr:sp>
      <cdr:sp macro="" textlink="">
        <cdr:nvSpPr>
          <cdr:cNvPr id="3" name="Rectangle 2">
            <a:extLst xmlns:a="http://schemas.openxmlformats.org/drawingml/2006/main">
              <a:ext uri="{FF2B5EF4-FFF2-40B4-BE49-F238E27FC236}">
                <a16:creationId xmlns:a16="http://schemas.microsoft.com/office/drawing/2014/main" id="{E684F986-EFB8-424F-B8C3-512EC9B1EEBC}"/>
              </a:ext>
            </a:extLst>
          </cdr:cNvPr>
          <cdr:cNvSpPr/>
        </cdr:nvSpPr>
        <cdr:spPr>
          <a:xfrm xmlns:a="http://schemas.openxmlformats.org/drawingml/2006/main">
            <a:off x="5455654" y="1076315"/>
            <a:ext cx="223264" cy="3851284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4">
              <a:lumMod val="20000"/>
              <a:lumOff val="80000"/>
              <a:alpha val="30000"/>
            </a:schemeClr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fr-FR">
              <a:solidFill>
                <a:srgbClr val="FF0000"/>
              </a:solidFill>
            </a:endParaRPr>
          </a:p>
        </cdr:txBody>
      </cdr:sp>
      <cdr:sp macro="" textlink="">
        <cdr:nvSpPr>
          <cdr:cNvPr id="4" name="Rectangle 3">
            <a:extLst xmlns:a="http://schemas.openxmlformats.org/drawingml/2006/main">
              <a:ext uri="{FF2B5EF4-FFF2-40B4-BE49-F238E27FC236}">
                <a16:creationId xmlns:a16="http://schemas.microsoft.com/office/drawing/2014/main" id="{A1AD17F4-A06F-4032-8F15-14123374EA2A}"/>
              </a:ext>
            </a:extLst>
          </cdr:cNvPr>
          <cdr:cNvSpPr/>
        </cdr:nvSpPr>
        <cdr:spPr>
          <a:xfrm xmlns:a="http://schemas.openxmlformats.org/drawingml/2006/main">
            <a:off x="3796242" y="1057256"/>
            <a:ext cx="1161254" cy="387669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4">
              <a:lumMod val="20000"/>
              <a:lumOff val="80000"/>
              <a:alpha val="30000"/>
            </a:schemeClr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fr-FR">
              <a:solidFill>
                <a:srgbClr val="FF0000"/>
              </a:solidFill>
            </a:endParaRPr>
          </a:p>
        </cdr:txBody>
      </cdr:sp>
      <cdr:sp macro="" textlink="">
        <cdr:nvSpPr>
          <cdr:cNvPr id="5" name="Rectangle 4">
            <a:extLst xmlns:a="http://schemas.openxmlformats.org/drawingml/2006/main">
              <a:ext uri="{FF2B5EF4-FFF2-40B4-BE49-F238E27FC236}">
                <a16:creationId xmlns:a16="http://schemas.microsoft.com/office/drawing/2014/main" id="{A1AD17F4-A06F-4032-8F15-14123374EA2A}"/>
              </a:ext>
            </a:extLst>
          </cdr:cNvPr>
          <cdr:cNvSpPr/>
        </cdr:nvSpPr>
        <cdr:spPr>
          <a:xfrm xmlns:a="http://schemas.openxmlformats.org/drawingml/2006/main">
            <a:off x="5184216" y="1076315"/>
            <a:ext cx="175198" cy="383222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4">
              <a:lumMod val="20000"/>
              <a:lumOff val="80000"/>
              <a:alpha val="30000"/>
            </a:schemeClr>
          </a:solidFill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fr-FR">
              <a:solidFill>
                <a:srgbClr val="FF0000"/>
              </a:solidFill>
            </a:endParaRPr>
          </a:p>
        </cdr:txBody>
      </cdr:sp>
      <cdr:sp macro="" textlink="">
        <cdr:nvSpPr>
          <cdr:cNvPr id="9" name="ZoneTexte 8">
            <a:extLst xmlns:a="http://schemas.openxmlformats.org/drawingml/2006/main">
              <a:ext uri="{FF2B5EF4-FFF2-40B4-BE49-F238E27FC236}">
                <a16:creationId xmlns:a16="http://schemas.microsoft.com/office/drawing/2014/main" id="{30F88E1D-BD7C-4FE6-B033-DBEEADB81F07}"/>
              </a:ext>
            </a:extLst>
          </cdr:cNvPr>
          <cdr:cNvSpPr txBox="1"/>
        </cdr:nvSpPr>
        <cdr:spPr>
          <a:xfrm xmlns:a="http://schemas.openxmlformats.org/drawingml/2006/main">
            <a:off x="1772718" y="5172087"/>
            <a:ext cx="1061556" cy="28572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fr-FR" sz="1100"/>
              <a:t>14h08:14</a:t>
            </a:r>
          </a:p>
        </cdr:txBody>
      </cdr:sp>
      <cdr:sp macro="" textlink="">
        <cdr:nvSpPr>
          <cdr:cNvPr id="10" name="ZoneTexte 9">
            <a:extLst xmlns:a="http://schemas.openxmlformats.org/drawingml/2006/main">
              <a:ext uri="{FF2B5EF4-FFF2-40B4-BE49-F238E27FC236}">
                <a16:creationId xmlns:a16="http://schemas.microsoft.com/office/drawing/2014/main" id="{BC198904-E79C-4001-AA15-704BAC58AC63}"/>
              </a:ext>
            </a:extLst>
          </cdr:cNvPr>
          <cdr:cNvSpPr txBox="1"/>
        </cdr:nvSpPr>
        <cdr:spPr>
          <a:xfrm xmlns:a="http://schemas.openxmlformats.org/drawingml/2006/main">
            <a:off x="6437949" y="181748"/>
            <a:ext cx="2647426" cy="24766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fr-FR" sz="900" dirty="0"/>
              <a:t>Laser 40MHz /0,88W/Trans=0,65</a:t>
            </a: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29/05/2026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A8FD5F-E33E-40BC-9DD7-0723FC62E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AD7478-505D-44CF-BCB9-0510EA396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2121"/>
            </a:lvl1pPr>
            <a:lvl2pPr marL="403982" indent="0" algn="ctr">
              <a:buNone/>
              <a:defRPr sz="1767"/>
            </a:lvl2pPr>
            <a:lvl3pPr marL="807964" indent="0" algn="ctr">
              <a:buNone/>
              <a:defRPr sz="1590"/>
            </a:lvl3pPr>
            <a:lvl4pPr marL="1211946" indent="0" algn="ctr">
              <a:buNone/>
              <a:defRPr sz="1414"/>
            </a:lvl4pPr>
            <a:lvl5pPr marL="1615928" indent="0" algn="ctr">
              <a:buNone/>
              <a:defRPr sz="1414"/>
            </a:lvl5pPr>
            <a:lvl6pPr marL="2019910" indent="0" algn="ctr">
              <a:buNone/>
              <a:defRPr sz="1414"/>
            </a:lvl6pPr>
            <a:lvl7pPr marL="2423892" indent="0" algn="ctr">
              <a:buNone/>
              <a:defRPr sz="1414"/>
            </a:lvl7pPr>
            <a:lvl8pPr marL="2827873" indent="0" algn="ctr">
              <a:buNone/>
              <a:defRPr sz="1414"/>
            </a:lvl8pPr>
            <a:lvl9pPr marL="3231855" indent="0" algn="ctr">
              <a:buNone/>
              <a:defRPr sz="1414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959662-BAB8-40BE-8F94-2794A018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12/12/2024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033093-330B-497C-8C4E-F72E8156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Review- 1-2024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29CB5-682C-4F44-AF45-94E50533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888C-2246-473E-A69D-9BC16C973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31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12/12/2024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12/12/2024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PERLE- Project Progress Review- 1-2024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1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989C989-18D5-49B8-83F0-25407A2D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- 04-2026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07A81A-6C77-4A99-ABCE-88F6992A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29DF77-A478-FFF4-2246-33D934A1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E213AC-7DC4-881A-BE68-5F6D90102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252" y="1712099"/>
            <a:ext cx="4426399" cy="347788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E7CFD6-0172-42A9-A91E-F497F6A95F1D}"/>
              </a:ext>
            </a:extLst>
          </p:cNvPr>
          <p:cNvSpPr txBox="1"/>
          <p:nvPr/>
        </p:nvSpPr>
        <p:spPr>
          <a:xfrm>
            <a:off x="993899" y="1733600"/>
            <a:ext cx="91450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Project Progress </a:t>
            </a:r>
            <a:r>
              <a:rPr lang="fr-FR" sz="36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Review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(PPR) 04-2026</a:t>
            </a:r>
          </a:p>
          <a:p>
            <a:pPr algn="ctr"/>
            <a:endParaRPr lang="fr-FR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fr-FR" sz="2800" dirty="0">
                <a:latin typeface="+mn-lt"/>
              </a:rPr>
              <a:t>Conditionnement et faisceau avec le canon</a:t>
            </a:r>
          </a:p>
          <a:p>
            <a:pPr algn="ctr"/>
            <a:r>
              <a:rPr lang="fr-FR" sz="2800" dirty="0">
                <a:latin typeface="+mn-lt"/>
              </a:rPr>
              <a:t>R. Roux </a:t>
            </a:r>
          </a:p>
          <a:p>
            <a:pPr algn="ctr"/>
            <a:endParaRPr lang="fr-FR" sz="2400" dirty="0">
              <a:latin typeface="+mn-lt"/>
            </a:endParaRPr>
          </a:p>
          <a:p>
            <a:pPr algn="ctr"/>
            <a:endParaRPr lang="fr-FR" sz="2400" dirty="0">
              <a:latin typeface="+mn-lt"/>
            </a:endParaRPr>
          </a:p>
          <a:p>
            <a:pPr algn="ctr"/>
            <a:r>
              <a:rPr lang="fr-FR" sz="2400" dirty="0">
                <a:latin typeface="+mn-lt"/>
              </a:rPr>
              <a:t>29 Mai 2026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537CC1-C2DF-C452-B89B-2387774B0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867" y="774789"/>
            <a:ext cx="1117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61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10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12/05/2026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3FE1D6A-FB36-42E9-AEA2-0DCE40BD1D82}"/>
              </a:ext>
            </a:extLst>
          </p:cNvPr>
          <p:cNvGrpSpPr/>
          <p:nvPr/>
        </p:nvGrpSpPr>
        <p:grpSpPr>
          <a:xfrm>
            <a:off x="668667" y="640906"/>
            <a:ext cx="9971314" cy="5476875"/>
            <a:chOff x="-10876" y="37430"/>
            <a:chExt cx="10229466" cy="5476875"/>
          </a:xfrm>
        </p:grpSpPr>
        <p:graphicFrame>
          <p:nvGraphicFramePr>
            <p:cNvPr id="12" name="Graphique 11">
              <a:extLst>
                <a:ext uri="{FF2B5EF4-FFF2-40B4-BE49-F238E27FC236}">
                  <a16:creationId xmlns:a16="http://schemas.microsoft.com/office/drawing/2014/main" id="{96DEA37F-CE41-4A6D-BB42-BEA9867B192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92120041"/>
                </p:ext>
              </p:extLst>
            </p:nvPr>
          </p:nvGraphicFramePr>
          <p:xfrm>
            <a:off x="-10876" y="37430"/>
            <a:ext cx="10229466" cy="54768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3" name="ZoneTexte 2">
              <a:extLst>
                <a:ext uri="{FF2B5EF4-FFF2-40B4-BE49-F238E27FC236}">
                  <a16:creationId xmlns:a16="http://schemas.microsoft.com/office/drawing/2014/main" id="{E2EE7165-6452-4166-82E0-AE45E7C17A7E}"/>
                </a:ext>
              </a:extLst>
            </p:cNvPr>
            <p:cNvSpPr txBox="1"/>
            <p:nvPr/>
          </p:nvSpPr>
          <p:spPr>
            <a:xfrm>
              <a:off x="1588151" y="658813"/>
              <a:ext cx="1228724" cy="295275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900"/>
                <a:t>Laser 5% / QE</a:t>
              </a:r>
              <a:r>
                <a:rPr lang="fr-FR" sz="900" baseline="0"/>
                <a:t> 4,91%</a:t>
              </a:r>
              <a:endParaRPr lang="fr-FR" sz="900"/>
            </a:p>
          </p:txBody>
        </p:sp>
        <p:sp>
          <p:nvSpPr>
            <p:cNvPr id="14" name="ZoneTexte 3">
              <a:extLst>
                <a:ext uri="{FF2B5EF4-FFF2-40B4-BE49-F238E27FC236}">
                  <a16:creationId xmlns:a16="http://schemas.microsoft.com/office/drawing/2014/main" id="{1901B9E6-2503-4BDE-A991-6940AB5782AB}"/>
                </a:ext>
              </a:extLst>
            </p:cNvPr>
            <p:cNvSpPr txBox="1"/>
            <p:nvPr/>
          </p:nvSpPr>
          <p:spPr>
            <a:xfrm>
              <a:off x="4579000" y="668338"/>
              <a:ext cx="1352549" cy="295275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900"/>
                <a:t>Laser 8% / QE</a:t>
              </a:r>
              <a:r>
                <a:rPr lang="fr-FR" sz="900" baseline="0"/>
                <a:t> 4,91%</a:t>
              </a:r>
              <a:endParaRPr lang="fr-FR" sz="900"/>
            </a:p>
          </p:txBody>
        </p:sp>
        <p:sp>
          <p:nvSpPr>
            <p:cNvPr id="15" name="ZoneTexte 4">
              <a:extLst>
                <a:ext uri="{FF2B5EF4-FFF2-40B4-BE49-F238E27FC236}">
                  <a16:creationId xmlns:a16="http://schemas.microsoft.com/office/drawing/2014/main" id="{010EAE62-5F8C-48D1-BDEF-947E14EB6506}"/>
                </a:ext>
              </a:extLst>
            </p:cNvPr>
            <p:cNvSpPr txBox="1"/>
            <p:nvPr/>
          </p:nvSpPr>
          <p:spPr>
            <a:xfrm>
              <a:off x="3388375" y="658813"/>
              <a:ext cx="1152525" cy="295275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900"/>
                <a:t>Laser 10% / QE</a:t>
              </a:r>
              <a:r>
                <a:rPr lang="fr-FR" sz="900" baseline="0"/>
                <a:t> 5,78%</a:t>
              </a:r>
              <a:endParaRPr lang="fr-FR" sz="900"/>
            </a:p>
          </p:txBody>
        </p:sp>
        <p:sp>
          <p:nvSpPr>
            <p:cNvPr id="16" name="ZoneTexte 5">
              <a:extLst>
                <a:ext uri="{FF2B5EF4-FFF2-40B4-BE49-F238E27FC236}">
                  <a16:creationId xmlns:a16="http://schemas.microsoft.com/office/drawing/2014/main" id="{294D2935-EA28-4EFC-BA0B-B80F3E288525}"/>
                </a:ext>
              </a:extLst>
            </p:cNvPr>
            <p:cNvSpPr txBox="1"/>
            <p:nvPr/>
          </p:nvSpPr>
          <p:spPr>
            <a:xfrm>
              <a:off x="5398151" y="1106488"/>
              <a:ext cx="1285874" cy="295275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900"/>
                <a:t>Laser 15% / QE</a:t>
              </a:r>
              <a:r>
                <a:rPr lang="fr-FR" sz="900" baseline="0"/>
                <a:t> 5,19%</a:t>
              </a:r>
              <a:endParaRPr lang="fr-FR" sz="900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CC5E3EFD-3D34-48C1-90FA-B4D96B3838B0}"/>
              </a:ext>
            </a:extLst>
          </p:cNvPr>
          <p:cNvSpPr txBox="1"/>
          <p:nvPr/>
        </p:nvSpPr>
        <p:spPr>
          <a:xfrm>
            <a:off x="9370669" y="923735"/>
            <a:ext cx="112344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Mercier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4577BA-FFCA-489F-9B0A-BA6F64CAA4A7}"/>
              </a:ext>
            </a:extLst>
          </p:cNvPr>
          <p:cNvSpPr txBox="1"/>
          <p:nvPr/>
        </p:nvSpPr>
        <p:spPr>
          <a:xfrm>
            <a:off x="7501219" y="4874143"/>
            <a:ext cx="259228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Fort dégazage due à la désorption</a:t>
            </a:r>
          </a:p>
          <a:p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stimulée par les électrons (ESD)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9C505A98-DFF6-4B9D-B0ED-3BE0A28477AF}"/>
              </a:ext>
            </a:extLst>
          </p:cNvPr>
          <p:cNvCxnSpPr/>
          <p:nvPr/>
        </p:nvCxnSpPr>
        <p:spPr>
          <a:xfrm flipH="1" flipV="1">
            <a:off x="5871556" y="2093640"/>
            <a:ext cx="1603063" cy="2736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0F5CC70-CB8E-44C1-A8F9-1E555C9A26B3}"/>
              </a:ext>
            </a:extLst>
          </p:cNvPr>
          <p:cNvCxnSpPr/>
          <p:nvPr/>
        </p:nvCxnSpPr>
        <p:spPr>
          <a:xfrm flipH="1" flipV="1">
            <a:off x="4666307" y="1884546"/>
            <a:ext cx="2834912" cy="2989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164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11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12/05/2026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C5E3EFD-3D34-48C1-90FA-B4D96B3838B0}"/>
              </a:ext>
            </a:extLst>
          </p:cNvPr>
          <p:cNvSpPr txBox="1"/>
          <p:nvPr/>
        </p:nvSpPr>
        <p:spPr>
          <a:xfrm>
            <a:off x="9370669" y="923735"/>
            <a:ext cx="112344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Mercier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E3539F2-3C55-40BC-802B-7252CCC884C8}"/>
              </a:ext>
            </a:extLst>
          </p:cNvPr>
          <p:cNvSpPr txBox="1"/>
          <p:nvPr/>
        </p:nvSpPr>
        <p:spPr>
          <a:xfrm>
            <a:off x="3010123" y="951339"/>
            <a:ext cx="6810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Mesure du courant faisceau sur l’alimentation de la cathode du canon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D0CA499-7A65-4E15-925B-B3B688DA8F9B}"/>
              </a:ext>
            </a:extLst>
          </p:cNvPr>
          <p:cNvSpPr txBox="1"/>
          <p:nvPr/>
        </p:nvSpPr>
        <p:spPr>
          <a:xfrm>
            <a:off x="1281931" y="817301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Calcul du QE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EC1BE36-3D7B-4133-BBAA-A12B1A73E31E}"/>
              </a:ext>
            </a:extLst>
          </p:cNvPr>
          <p:cNvSpPr txBox="1"/>
          <p:nvPr/>
        </p:nvSpPr>
        <p:spPr>
          <a:xfrm>
            <a:off x="3010123" y="1364835"/>
            <a:ext cx="6810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Mesure de la puissance laser en fonction des mesures effectuées par Anahi du 20/05/2026  et avec un facteur de transmission de 0,65</a:t>
            </a:r>
          </a:p>
        </p:txBody>
      </p:sp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B55054B2-675C-443D-B822-69F93EAB74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991388"/>
              </p:ext>
            </p:extLst>
          </p:nvPr>
        </p:nvGraphicFramePr>
        <p:xfrm>
          <a:off x="-69478" y="1958916"/>
          <a:ext cx="4572000" cy="3219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ZoneTexte 23">
            <a:extLst>
              <a:ext uri="{FF2B5EF4-FFF2-40B4-BE49-F238E27FC236}">
                <a16:creationId xmlns:a16="http://schemas.microsoft.com/office/drawing/2014/main" id="{4DE6906A-5036-4BFE-8D9F-4D34263642A2}"/>
              </a:ext>
            </a:extLst>
          </p:cNvPr>
          <p:cNvSpPr txBox="1"/>
          <p:nvPr/>
        </p:nvSpPr>
        <p:spPr>
          <a:xfrm>
            <a:off x="633859" y="1422462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Mesure d’Anahi</a:t>
            </a:r>
          </a:p>
        </p:txBody>
      </p:sp>
      <p:graphicFrame>
        <p:nvGraphicFramePr>
          <p:cNvPr id="25" name="Graphique 24">
            <a:extLst>
              <a:ext uri="{FF2B5EF4-FFF2-40B4-BE49-F238E27FC236}">
                <a16:creationId xmlns:a16="http://schemas.microsoft.com/office/drawing/2014/main" id="{4C5D2B1C-0933-4C80-A619-00D542C589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9984975"/>
              </p:ext>
            </p:extLst>
          </p:nvPr>
        </p:nvGraphicFramePr>
        <p:xfrm>
          <a:off x="5559797" y="2318137"/>
          <a:ext cx="4772025" cy="260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ZoneTexte 25">
            <a:extLst>
              <a:ext uri="{FF2B5EF4-FFF2-40B4-BE49-F238E27FC236}">
                <a16:creationId xmlns:a16="http://schemas.microsoft.com/office/drawing/2014/main" id="{F1280807-1D96-401C-8E37-80CC39D2CC6E}"/>
              </a:ext>
            </a:extLst>
          </p:cNvPr>
          <p:cNvSpPr txBox="1"/>
          <p:nvPr/>
        </p:nvSpPr>
        <p:spPr>
          <a:xfrm>
            <a:off x="5882932" y="5056829"/>
            <a:ext cx="4552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Evolution du QE à regarder en fonction de la charge extraite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8DAD127-EE48-4394-B7D4-2C01B7AE5AE8}"/>
              </a:ext>
            </a:extLst>
          </p:cNvPr>
          <p:cNvSpPr txBox="1"/>
          <p:nvPr/>
        </p:nvSpPr>
        <p:spPr>
          <a:xfrm>
            <a:off x="9722222" y="184537"/>
            <a:ext cx="199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BM 28/05/2026</a:t>
            </a:r>
          </a:p>
        </p:txBody>
      </p:sp>
    </p:spTree>
    <p:extLst>
      <p:ext uri="{BB962C8B-B14F-4D97-AF65-F5344CB8AC3E}">
        <p14:creationId xmlns:p14="http://schemas.microsoft.com/office/powerpoint/2010/main" val="4080745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12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21&amp;22/05/2026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EB26FE-41F9-4CDF-99D3-AC3E2425C93C}"/>
              </a:ext>
            </a:extLst>
          </p:cNvPr>
          <p:cNvSpPr txBox="1"/>
          <p:nvPr/>
        </p:nvSpPr>
        <p:spPr>
          <a:xfrm>
            <a:off x="1137915" y="937331"/>
            <a:ext cx="6643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Mesures avec les BPM, alignement parfait pour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CorVert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0.04 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conditionnement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EB08F2-0134-4E66-9F18-4A28A617E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87" y="1583661"/>
            <a:ext cx="5184576" cy="38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28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13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26/05/2026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30EBAA-104B-4395-B915-0C51DBB178DC}"/>
              </a:ext>
            </a:extLst>
          </p:cNvPr>
          <p:cNvSpPr txBox="1"/>
          <p:nvPr/>
        </p:nvSpPr>
        <p:spPr>
          <a:xfrm>
            <a:off x="705867" y="869504"/>
            <a:ext cx="5429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Conditionnement, tentative pour voir le courant d’obscurité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05CF01A-F025-4922-8021-6A0616CC5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50" y="1220715"/>
            <a:ext cx="5813567" cy="436017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275D153-D155-4D74-AB25-AB3725217B54}"/>
              </a:ext>
            </a:extLst>
          </p:cNvPr>
          <p:cNvSpPr txBox="1"/>
          <p:nvPr/>
        </p:nvSpPr>
        <p:spPr>
          <a:xfrm>
            <a:off x="6712464" y="1532319"/>
            <a:ext cx="4030270" cy="1525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Rien sur le YAG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Rien sur la CF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Aucun changement du niveau de radiations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vanne canon ouverte ou fermée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5863A5DF-5C7C-45D9-8316-14270AAAEFE5}"/>
              </a:ext>
            </a:extLst>
          </p:cNvPr>
          <p:cNvSpPr/>
          <p:nvPr/>
        </p:nvSpPr>
        <p:spPr>
          <a:xfrm>
            <a:off x="6826546" y="3173760"/>
            <a:ext cx="518881" cy="3629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235262-0DB0-419A-A5C5-C1867B32D430}"/>
              </a:ext>
            </a:extLst>
          </p:cNvPr>
          <p:cNvSpPr txBox="1"/>
          <p:nvPr/>
        </p:nvSpPr>
        <p:spPr>
          <a:xfrm>
            <a:off x="7382558" y="3046860"/>
            <a:ext cx="239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 de faisceau obscur</a:t>
            </a:r>
          </a:p>
          <a:p>
            <a:r>
              <a:rPr 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sort du canon? 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06DF39F-07CE-43C9-A3BF-B918A1B67472}"/>
              </a:ext>
            </a:extLst>
          </p:cNvPr>
          <p:cNvCxnSpPr/>
          <p:nvPr/>
        </p:nvCxnSpPr>
        <p:spPr>
          <a:xfrm flipH="1">
            <a:off x="1109413" y="1830176"/>
            <a:ext cx="296202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65DE99E2-8DAD-4FA0-AAB8-A6093AF71A26}"/>
              </a:ext>
            </a:extLst>
          </p:cNvPr>
          <p:cNvSpPr txBox="1"/>
          <p:nvPr/>
        </p:nvSpPr>
        <p:spPr>
          <a:xfrm>
            <a:off x="993899" y="1603802"/>
            <a:ext cx="1177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Vanne fermée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91D868-28B7-432D-AC35-A5FC994292FE}"/>
              </a:ext>
            </a:extLst>
          </p:cNvPr>
          <p:cNvSpPr txBox="1"/>
          <p:nvPr/>
        </p:nvSpPr>
        <p:spPr>
          <a:xfrm>
            <a:off x="2784862" y="1565591"/>
            <a:ext cx="1217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Vanne ouverte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991F07F-5D77-4658-A544-8A60D3524A60}"/>
              </a:ext>
            </a:extLst>
          </p:cNvPr>
          <p:cNvCxnSpPr/>
          <p:nvPr/>
        </p:nvCxnSpPr>
        <p:spPr>
          <a:xfrm flipH="1">
            <a:off x="2790015" y="1761350"/>
            <a:ext cx="296202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37CD5D39-9D44-45E2-8285-ABC40BCDB72D}"/>
              </a:ext>
            </a:extLst>
          </p:cNvPr>
          <p:cNvSpPr txBox="1"/>
          <p:nvPr/>
        </p:nvSpPr>
        <p:spPr>
          <a:xfrm>
            <a:off x="6778988" y="4109864"/>
            <a:ext cx="2860078" cy="786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Radiations = émission de champ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 reste dans le canon?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808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14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28/05/2026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30EBAA-104B-4395-B915-0C51DBB178DC}"/>
              </a:ext>
            </a:extLst>
          </p:cNvPr>
          <p:cNvSpPr txBox="1"/>
          <p:nvPr/>
        </p:nvSpPr>
        <p:spPr>
          <a:xfrm>
            <a:off x="705867" y="869504"/>
            <a:ext cx="5479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Mesures du courant en fonction de la puissance laser =&gt; QE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C9B70-B5D4-4D63-8B9B-B7265628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6" y="1463075"/>
            <a:ext cx="5049319" cy="26467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417DA4F-420F-485C-B2B3-62F468C54DD7}"/>
              </a:ext>
            </a:extLst>
          </p:cNvPr>
          <p:cNvSpPr txBox="1"/>
          <p:nvPr/>
        </p:nvSpPr>
        <p:spPr>
          <a:xfrm>
            <a:off x="1137915" y="4469904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QE = 4.3 %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A328C8D-91F9-4EFE-8930-BB26523C5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121" y="1073548"/>
            <a:ext cx="5642654" cy="3171052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0D045BB-A717-4B21-A6B8-C3B40F6FA73B}"/>
              </a:ext>
            </a:extLst>
          </p:cNvPr>
          <p:cNvSpPr txBox="1"/>
          <p:nvPr/>
        </p:nvSpPr>
        <p:spPr>
          <a:xfrm>
            <a:off x="7402611" y="794863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AOM à 30 % pendant 1h10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EE8B84D-73F2-40AC-B17B-90101A1F6E3C}"/>
              </a:ext>
            </a:extLst>
          </p:cNvPr>
          <p:cNvSpPr txBox="1"/>
          <p:nvPr/>
        </p:nvSpPr>
        <p:spPr>
          <a:xfrm>
            <a:off x="5674419" y="4380349"/>
            <a:ext cx="3813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courant passe de 2.66 mA à 2.34 mA</a:t>
            </a:r>
          </a:p>
          <a:p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1h10</a:t>
            </a:r>
          </a:p>
          <a:p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 exponentiel =&gt; </a:t>
            </a:r>
            <a:r>
              <a:rPr lang="fr-FR" sz="1800" dirty="0">
                <a:latin typeface="Symbol" panose="05050102010706020507" pitchFamily="18" charset="2"/>
                <a:cs typeface="Times New Roman" panose="02020603050405020304" pitchFamily="18" charset="0"/>
              </a:rPr>
              <a:t>t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47 mn</a:t>
            </a:r>
          </a:p>
          <a:p>
            <a:r>
              <a:rPr lang="fr-F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Analyse de Maud: 500 mn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45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15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conclusion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BE88113-FA7E-4096-A25D-796831A1BB6A}"/>
              </a:ext>
            </a:extLst>
          </p:cNvPr>
          <p:cNvSpPr txBox="1"/>
          <p:nvPr/>
        </p:nvSpPr>
        <p:spPr>
          <a:xfrm>
            <a:off x="993899" y="1013520"/>
            <a:ext cx="9053184" cy="1704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résultats très encourageants: conditionnement HT facile et obtention de 2.7 mA à 30 % de</a:t>
            </a:r>
          </a:p>
          <a:p>
            <a:pPr>
              <a:lnSpc>
                <a:spcPct val="150000"/>
              </a:lnSpc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la puissance laser max, quasi assuré d’avoir les 5 mA pour le commissioning de l’injecteur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Mystère sur le courant d’obscurité/niveau de radiations produit par le canon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Dégradation du QE: lié à la qualité du vide? Au courant produit? À la puissance laser?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9DEDF1F-0B9C-451D-81A8-08C6E6F4D962}"/>
              </a:ext>
            </a:extLst>
          </p:cNvPr>
          <p:cNvSpPr txBox="1"/>
          <p:nvPr/>
        </p:nvSpPr>
        <p:spPr>
          <a:xfrm>
            <a:off x="4522291" y="2750026"/>
            <a:ext cx="153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Perspectives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05A240-4AC9-4586-A5F4-560AB49BEB93}"/>
              </a:ext>
            </a:extLst>
          </p:cNvPr>
          <p:cNvSpPr txBox="1"/>
          <p:nvPr/>
        </p:nvSpPr>
        <p:spPr>
          <a:xfrm>
            <a:off x="1137915" y="3143269"/>
            <a:ext cx="9071714" cy="2535566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Améliorer la fiabilité de la mesure de la CF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Refaire un vrai scan du solénoide sur l’écran YAG mais mesure du courant indispensable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Changer la position du laser sur la photocathode =&gt; QE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 des électrodes de polarisation canon et CF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Continuer le conditionnement de la CF et poursuite de l’augmentation du courant de faisceau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Changer de photocathode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58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16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conclusion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E48BCFB-FF15-45DA-B378-02496461AB3F}"/>
              </a:ext>
            </a:extLst>
          </p:cNvPr>
          <p:cNvSpPr txBox="1"/>
          <p:nvPr/>
        </p:nvSpPr>
        <p:spPr>
          <a:xfrm>
            <a:off x="1209923" y="4103021"/>
            <a:ext cx="80786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B0F0"/>
                </a:solidFill>
                <a:effectLst/>
                <a:latin typeface="Courier New" panose="02070309020205020404" pitchFamily="49" charset="0"/>
              </a:rPr>
              <a:t>https://indico.ijclab.in2p3.fr/event/13323/overview</a:t>
            </a:r>
            <a:br>
              <a:rPr lang="en-US" dirty="0">
                <a:solidFill>
                  <a:srgbClr val="00B0F0"/>
                </a:solidFill>
              </a:rPr>
            </a:b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A02606-76AD-4C6E-9595-01967CA16876}"/>
              </a:ext>
            </a:extLst>
          </p:cNvPr>
          <p:cNvSpPr txBox="1"/>
          <p:nvPr/>
        </p:nvSpPr>
        <p:spPr>
          <a:xfrm>
            <a:off x="1065907" y="1013520"/>
            <a:ext cx="3772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photocathodes à IJCLab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C6F6EE1-97A7-4F8A-BC75-7D73513D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011" y="1732877"/>
            <a:ext cx="6319812" cy="183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28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Conditionnement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326DF3-5E69-1231-5AA7-4B14BE8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8FAB69-144F-40CE-96AC-3E0F9B8FF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773197" y="660197"/>
            <a:ext cx="6061463" cy="25862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3FC6ED8-3599-42E4-B445-247F7FACC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027" y="3246421"/>
            <a:ext cx="4680520" cy="25047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CB48C97-1029-434F-B9B3-0C6483E103B0}"/>
              </a:ext>
            </a:extLst>
          </p:cNvPr>
          <p:cNvSpPr/>
          <p:nvPr/>
        </p:nvSpPr>
        <p:spPr>
          <a:xfrm>
            <a:off x="3946227" y="3749824"/>
            <a:ext cx="72008" cy="57606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528505A-B4F1-472E-B9C5-59CB8D4BB215}"/>
              </a:ext>
            </a:extLst>
          </p:cNvPr>
          <p:cNvCxnSpPr/>
          <p:nvPr/>
        </p:nvCxnSpPr>
        <p:spPr>
          <a:xfrm flipV="1">
            <a:off x="777875" y="3821832"/>
            <a:ext cx="3168352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57B8620F-4B01-4905-B8FF-649708D6F49E}"/>
              </a:ext>
            </a:extLst>
          </p:cNvPr>
          <p:cNvSpPr txBox="1"/>
          <p:nvPr/>
        </p:nvSpPr>
        <p:spPr>
          <a:xfrm>
            <a:off x="145805" y="4462487"/>
            <a:ext cx="160653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Mesure radiations</a:t>
            </a:r>
          </a:p>
          <a:p>
            <a:pPr algn="ctr"/>
            <a:r>
              <a:rPr lang="fr-FR" sz="1400" dirty="0"/>
              <a:t>ici</a:t>
            </a:r>
            <a:endParaRPr lang="en-US" sz="14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FFC22EA-FF0F-478C-B4B2-C6B21EE0B39E}"/>
              </a:ext>
            </a:extLst>
          </p:cNvPr>
          <p:cNvSpPr txBox="1"/>
          <p:nvPr/>
        </p:nvSpPr>
        <p:spPr>
          <a:xfrm>
            <a:off x="6826547" y="4373743"/>
            <a:ext cx="145745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CF à 1,5 m de</a:t>
            </a:r>
          </a:p>
          <a:p>
            <a:r>
              <a:rPr lang="fr-FR" sz="1400" dirty="0">
                <a:solidFill>
                  <a:srgbClr val="FF0000"/>
                </a:solidFill>
              </a:rPr>
              <a:t>la photocathode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84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conditionnement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326DF3-5E69-1231-5AA7-4B14BE8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021ABF-134D-4842-A021-71BF42565E3B}"/>
              </a:ext>
            </a:extLst>
          </p:cNvPr>
          <p:cNvSpPr txBox="1"/>
          <p:nvPr/>
        </p:nvSpPr>
        <p:spPr>
          <a:xfrm>
            <a:off x="57795" y="1074785"/>
            <a:ext cx="10369152" cy="198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conditionnement, le 9/12/2025, on a atteint 250 kV, 0.233 µSv/h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10/12/2025: 260 kV; 2.3 µSV/h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11/12/2025: 295 kV; 1.8 mSv/h au pic, décru vers 30 µSv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26/01/2026: 260 kV; 300 µSv au pic mais 2 arrêts brutaux à 116 kV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6A079D-D674-4CC4-996D-6CB0B3D69BF6}"/>
              </a:ext>
            </a:extLst>
          </p:cNvPr>
          <p:cNvSpPr txBox="1"/>
          <p:nvPr/>
        </p:nvSpPr>
        <p:spPr>
          <a:xfrm>
            <a:off x="3612504" y="705453"/>
            <a:ext cx="29161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Cathode purement métallique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8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conditionnement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326DF3-5E69-1231-5AA7-4B14BE8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021ABF-134D-4842-A021-71BF42565E3B}"/>
              </a:ext>
            </a:extLst>
          </p:cNvPr>
          <p:cNvSpPr txBox="1"/>
          <p:nvPr/>
        </p:nvSpPr>
        <p:spPr>
          <a:xfrm>
            <a:off x="57795" y="1074785"/>
            <a:ext cx="10369152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13/02/2026: 280 kV; 4 mSv au pic, décru vers 1 mSv. Record à 330 kV, &gt; 2 mSv; coupure et remontée brutale à 300 kV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6A079D-D674-4CC4-996D-6CB0B3D69BF6}"/>
              </a:ext>
            </a:extLst>
          </p:cNvPr>
          <p:cNvSpPr txBox="1"/>
          <p:nvPr/>
        </p:nvSpPr>
        <p:spPr>
          <a:xfrm>
            <a:off x="3612504" y="705453"/>
            <a:ext cx="29161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Cathode purement métallique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E40EE69-3AE8-442D-98D5-165729F98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368" y="1508861"/>
            <a:ext cx="5399537" cy="40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61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conditionnement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326DF3-5E69-1231-5AA7-4B14BE8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D366EE-1F87-46D3-98BF-E3950A403695}"/>
              </a:ext>
            </a:extLst>
          </p:cNvPr>
          <p:cNvSpPr txBox="1"/>
          <p:nvPr/>
        </p:nvSpPr>
        <p:spPr>
          <a:xfrm>
            <a:off x="57795" y="869504"/>
            <a:ext cx="10369152" cy="2633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13/03/2026, après visite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Créatec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350 kV, vide canon 2,510</a:t>
            </a:r>
            <a:r>
              <a:rPr lang="fr-FR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-11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mbar, 2 mSv au pic, décru vers 0,115 mSv. On descend à 320 kV, 0 µSv pendant 1 h. 340 kV, 1 pic court &gt; 2 mSv puis décroit vers 0 et rien pendant 1h. </a:t>
            </a: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 kV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des pics courts &gt; 2 mSv. Encore une coupure et remontée </a:t>
            </a:r>
            <a:r>
              <a:rPr lang="fr-FR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brutale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350 kV.</a:t>
            </a:r>
          </a:p>
          <a:p>
            <a:pPr>
              <a:lnSpc>
                <a:spcPct val="150000"/>
              </a:lnSpc>
            </a:pP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27/03/2026: coupures HT sur balise SPR même à 300 kV; pics longs de radiations à 300 kV, 0.4 mSv pendant 30 mn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3/04/2026: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conditionnement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jusqu’à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320 kV, radiations continues ≈ 0,4 mSv/h</a:t>
            </a:r>
          </a:p>
        </p:txBody>
      </p:sp>
    </p:spTree>
    <p:extLst>
      <p:ext uri="{BB962C8B-B14F-4D97-AF65-F5344CB8AC3E}">
        <p14:creationId xmlns:p14="http://schemas.microsoft.com/office/powerpoint/2010/main" val="1751146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</a:t>
            </a:r>
            <a:r>
              <a:rPr lang="fr-FR" baseline="30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er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faisceau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6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326DF3-5E69-1231-5AA7-4B14BE8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45A35A-9CAF-4795-8CB7-DBD781206A56}"/>
              </a:ext>
            </a:extLst>
          </p:cNvPr>
          <p:cNvSpPr txBox="1"/>
          <p:nvPr/>
        </p:nvSpPr>
        <p:spPr>
          <a:xfrm>
            <a:off x="921891" y="941512"/>
            <a:ext cx="9411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faisceau le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11/05/2026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avec une photocathode insérée le 7/05, dernière mesure de QE avant transfert = 5.2 %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34B489-B88F-497E-A5F2-1FC99412253A}"/>
              </a:ext>
            </a:extLst>
          </p:cNvPr>
          <p:cNvSpPr txBox="1"/>
          <p:nvPr/>
        </p:nvSpPr>
        <p:spPr>
          <a:xfrm>
            <a:off x="417835" y="1517576"/>
            <a:ext cx="1001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Conditionnement: jusqu’à 230 kV en une demi-heure et stop par précaution pour faisceau, rad. = 13 µSv/h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8631F4-F53A-4D83-A05E-1348C9A1D7C0}"/>
              </a:ext>
            </a:extLst>
          </p:cNvPr>
          <p:cNvSpPr txBox="1"/>
          <p:nvPr/>
        </p:nvSpPr>
        <p:spPr>
          <a:xfrm>
            <a:off x="395098" y="1886908"/>
            <a:ext cx="101295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15h20 insertion de l’écran YAG, pas de courant d’obscurité, on arrête, on met la résistance de 5 k</a:t>
            </a:r>
            <a:r>
              <a:rPr lang="fr-FR" sz="1600" dirty="0">
                <a:latin typeface="Symbol" panose="05050102010706020507" pitchFamily="18" charset="2"/>
                <a:cs typeface="Times New Roman" panose="02020603050405020304" pitchFamily="18" charset="0"/>
              </a:rPr>
              <a:t>W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16h31 HT à 200 kV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16h33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écran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inséré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solénoide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à 44 A, on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faisceau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!!!!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Puis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plus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 petit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joué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avec le shutter et a fait</a:t>
            </a:r>
          </a:p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tomber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PSS…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0FE96662-A2AD-4D4B-962A-22D14D990830}"/>
              </a:ext>
            </a:extLst>
          </p:cNvPr>
          <p:cNvSpPr/>
          <p:nvPr/>
        </p:nvSpPr>
        <p:spPr>
          <a:xfrm>
            <a:off x="540315" y="2539770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43FB30B-29E8-4DD3-A8C5-58A6C4D6FA10}"/>
              </a:ext>
            </a:extLst>
          </p:cNvPr>
          <p:cNvSpPr txBox="1"/>
          <p:nvPr/>
        </p:nvSpPr>
        <p:spPr>
          <a:xfrm>
            <a:off x="1137915" y="2447727"/>
            <a:ext cx="6598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envoie le laser à 10 Hz, 5 % d’AOM (=5 % de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Plaser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max)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7E21A04-23E4-458C-87F5-12FFD795648C}"/>
              </a:ext>
            </a:extLst>
          </p:cNvPr>
          <p:cNvSpPr txBox="1"/>
          <p:nvPr/>
        </p:nvSpPr>
        <p:spPr>
          <a:xfrm>
            <a:off x="489843" y="3791217"/>
            <a:ext cx="6090129" cy="873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Reprise à 17h13 et acquisition d’images, analyse diapo suivante</a:t>
            </a:r>
          </a:p>
          <a:p>
            <a:pPr>
              <a:lnSpc>
                <a:spcPct val="150000"/>
              </a:lnSpc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Impossible de mesurer un courant sur la CF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184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7B93-E288-44C2-B53A-2029DA47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</a:t>
            </a:r>
            <a:r>
              <a:rPr lang="fr-FR" baseline="30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er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faisceau suite 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96025E7-4870-4E02-BA73-927AADA7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5618E59-5A4B-4C6D-BCAA-0C1A37F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7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326DF3-5E69-1231-5AA7-4B14BE8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CA5B16-4AD9-4A27-846A-9A1674153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9" y="725488"/>
            <a:ext cx="2592288" cy="20738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D6E41A-807C-4749-9473-0CF2DDB61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09" y="2823396"/>
            <a:ext cx="2333020" cy="15175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95FD003-8DA8-428A-95ED-F78BF3BAD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12" y="3988276"/>
            <a:ext cx="2592288" cy="17024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6FD9CFD-7291-4D71-8013-360D1B6EBEE9}"/>
              </a:ext>
            </a:extLst>
          </p:cNvPr>
          <p:cNvSpPr txBox="1"/>
          <p:nvPr/>
        </p:nvSpPr>
        <p:spPr>
          <a:xfrm>
            <a:off x="561475" y="2992792"/>
            <a:ext cx="115288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Symbol" panose="05050102010706020507" pitchFamily="18" charset="2"/>
              </a:rPr>
              <a:t>s</a:t>
            </a:r>
            <a:r>
              <a:rPr lang="fr-FR" sz="1400" baseline="-25000" dirty="0" err="1"/>
              <a:t>x</a:t>
            </a:r>
            <a:r>
              <a:rPr lang="fr-FR" sz="1400" dirty="0"/>
              <a:t> = 1.6 mm</a:t>
            </a:r>
            <a:endParaRPr lang="en-US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B2EE04A-C28B-4E8C-9037-474B7EE7FDFB}"/>
              </a:ext>
            </a:extLst>
          </p:cNvPr>
          <p:cNvSpPr txBox="1"/>
          <p:nvPr/>
        </p:nvSpPr>
        <p:spPr>
          <a:xfrm>
            <a:off x="561475" y="4311560"/>
            <a:ext cx="117532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Symbol" panose="05050102010706020507" pitchFamily="18" charset="2"/>
              </a:rPr>
              <a:t>s</a:t>
            </a:r>
            <a:r>
              <a:rPr lang="fr-FR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fr-FR" sz="1400" dirty="0"/>
              <a:t> = 1.8 mm</a:t>
            </a:r>
            <a:endParaRPr lang="en-US" sz="1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004F7A-8DFA-449B-829E-12EF30E76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163" y="725488"/>
            <a:ext cx="2571884" cy="205750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A90DCEC-15F9-427E-A29E-322E333802D6}"/>
              </a:ext>
            </a:extLst>
          </p:cNvPr>
          <p:cNvSpPr txBox="1"/>
          <p:nvPr/>
        </p:nvSpPr>
        <p:spPr>
          <a:xfrm>
            <a:off x="3874219" y="2975899"/>
            <a:ext cx="12522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Symbol" panose="05050102010706020507" pitchFamily="18" charset="2"/>
              </a:rPr>
              <a:t>s</a:t>
            </a:r>
            <a:r>
              <a:rPr lang="fr-FR" sz="1400" baseline="-25000" dirty="0" err="1"/>
              <a:t>x</a:t>
            </a:r>
            <a:r>
              <a:rPr lang="fr-FR" sz="1400" dirty="0"/>
              <a:t> = 1.48 mm</a:t>
            </a:r>
            <a:endParaRPr lang="en-US" sz="14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5A29402-A568-4F56-8222-A14A52933DEC}"/>
              </a:ext>
            </a:extLst>
          </p:cNvPr>
          <p:cNvSpPr txBox="1"/>
          <p:nvPr/>
        </p:nvSpPr>
        <p:spPr>
          <a:xfrm>
            <a:off x="3928490" y="3475826"/>
            <a:ext cx="115288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Symbol" panose="05050102010706020507" pitchFamily="18" charset="2"/>
              </a:rPr>
              <a:t>s</a:t>
            </a:r>
            <a:r>
              <a:rPr lang="fr-FR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fr-FR" sz="1400" dirty="0"/>
              <a:t> = 1.7 mm</a:t>
            </a:r>
            <a:endParaRPr lang="en-US" sz="1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03EA7D7-F067-4B95-B930-30F71BA09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547" y="704720"/>
            <a:ext cx="2592288" cy="207383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9EFE768-2F9A-452B-9314-C81CF237CE99}"/>
              </a:ext>
            </a:extLst>
          </p:cNvPr>
          <p:cNvSpPr txBox="1"/>
          <p:nvPr/>
        </p:nvSpPr>
        <p:spPr>
          <a:xfrm>
            <a:off x="7618635" y="2949043"/>
            <a:ext cx="12522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Symbol" panose="05050102010706020507" pitchFamily="18" charset="2"/>
              </a:rPr>
              <a:t>s</a:t>
            </a:r>
            <a:r>
              <a:rPr lang="fr-FR" sz="1400" baseline="-25000" dirty="0" err="1"/>
              <a:t>x</a:t>
            </a:r>
            <a:r>
              <a:rPr lang="fr-FR" sz="1400" dirty="0"/>
              <a:t> = 1.52 mm</a:t>
            </a:r>
            <a:endParaRPr lang="en-US" sz="14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B0AC26F-538A-4A2F-BDFC-81C329BC82A0}"/>
              </a:ext>
            </a:extLst>
          </p:cNvPr>
          <p:cNvSpPr txBox="1"/>
          <p:nvPr/>
        </p:nvSpPr>
        <p:spPr>
          <a:xfrm>
            <a:off x="7672906" y="3448970"/>
            <a:ext cx="115288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Symbol" panose="05050102010706020507" pitchFamily="18" charset="2"/>
              </a:rPr>
              <a:t>s</a:t>
            </a:r>
            <a:r>
              <a:rPr lang="fr-FR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fr-FR" sz="1400" dirty="0"/>
              <a:t> = 1.6 mm</a:t>
            </a:r>
            <a:endParaRPr lang="en-US" sz="1400" dirty="0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35E7F29-3323-41A3-AD08-FA58378DF55B}"/>
              </a:ext>
            </a:extLst>
          </p:cNvPr>
          <p:cNvCxnSpPr>
            <a:cxnSpLocks/>
          </p:cNvCxnSpPr>
          <p:nvPr/>
        </p:nvCxnSpPr>
        <p:spPr>
          <a:xfrm flipH="1" flipV="1">
            <a:off x="2218035" y="2669704"/>
            <a:ext cx="935728" cy="14401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952A101D-59D2-4A4D-911D-D7E64AD3FE38}"/>
              </a:ext>
            </a:extLst>
          </p:cNvPr>
          <p:cNvSpPr txBox="1"/>
          <p:nvPr/>
        </p:nvSpPr>
        <p:spPr>
          <a:xfrm>
            <a:off x="2506697" y="4025290"/>
            <a:ext cx="251703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Seule image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Où on a 46 A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 le nom de fichier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6060761-29D9-4613-8A11-3BBE5CB09BDE}"/>
              </a:ext>
            </a:extLst>
          </p:cNvPr>
          <p:cNvSpPr txBox="1"/>
          <p:nvPr/>
        </p:nvSpPr>
        <p:spPr>
          <a:xfrm>
            <a:off x="5386387" y="4181872"/>
            <a:ext cx="4120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Simulation pour 10 </a:t>
            </a:r>
            <a:r>
              <a:rPr lang="fr-FR" sz="1600" dirty="0" err="1"/>
              <a:t>pC</a:t>
            </a:r>
            <a:r>
              <a:rPr lang="fr-FR" sz="1600" dirty="0"/>
              <a:t>, laser gauss 1.5 mm</a:t>
            </a:r>
          </a:p>
          <a:p>
            <a:r>
              <a:rPr lang="fr-FR" sz="1600" dirty="0"/>
              <a:t>=&gt; </a:t>
            </a:r>
            <a:r>
              <a:rPr lang="fr-FR" sz="1600" dirty="0" err="1">
                <a:latin typeface="Symbol" panose="05050102010706020507" pitchFamily="18" charset="2"/>
              </a:rPr>
              <a:t>s</a:t>
            </a:r>
            <a:r>
              <a:rPr lang="fr-FR" sz="1600" baseline="-25000" dirty="0" err="1"/>
              <a:t>x</a:t>
            </a:r>
            <a:r>
              <a:rPr lang="fr-FR" sz="1600" dirty="0"/>
              <a:t> = 1.66 mm</a:t>
            </a:r>
            <a:endParaRPr lang="en-US" sz="16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FF625C-AE38-4F90-AC08-28533367501E}"/>
              </a:ext>
            </a:extLst>
          </p:cNvPr>
          <p:cNvSpPr txBox="1"/>
          <p:nvPr/>
        </p:nvSpPr>
        <p:spPr>
          <a:xfrm>
            <a:off x="5664380" y="4732902"/>
            <a:ext cx="1664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Symbol" panose="05050102010706020507" pitchFamily="18" charset="2"/>
              </a:rPr>
              <a:t>e</a:t>
            </a:r>
            <a:r>
              <a:rPr lang="fr-FR" sz="1600" dirty="0"/>
              <a:t> = 0.8 mmmrad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9230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8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12/05/2026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1619B6-FB57-41D8-8A21-7DA042C3F726}"/>
              </a:ext>
            </a:extLst>
          </p:cNvPr>
          <p:cNvSpPr txBox="1"/>
          <p:nvPr/>
        </p:nvSpPr>
        <p:spPr>
          <a:xfrm>
            <a:off x="615529" y="797496"/>
            <a:ext cx="4254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Mesures avec la coupe de Faraday (CF)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4476FB5-157B-4D77-8C4B-08721553B26D}"/>
              </a:ext>
            </a:extLst>
          </p:cNvPr>
          <p:cNvSpPr txBox="1"/>
          <p:nvPr/>
        </p:nvSpPr>
        <p:spPr>
          <a:xfrm>
            <a:off x="234035" y="1301552"/>
            <a:ext cx="7611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Après avoir compris que ICF (réel) = 10xICF(cc) et I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alimHT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(réel) = 5x I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alimHT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(cc) !!!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7757B97-1693-4B57-B0C7-403458A0A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75" y="1790454"/>
            <a:ext cx="4488495" cy="3366371"/>
          </a:xfrm>
          <a:prstGeom prst="rect">
            <a:avLst/>
          </a:prstGeom>
        </p:spPr>
      </p:pic>
      <p:graphicFrame>
        <p:nvGraphicFramePr>
          <p:cNvPr id="13" name="Tableau 13">
            <a:extLst>
              <a:ext uri="{FF2B5EF4-FFF2-40B4-BE49-F238E27FC236}">
                <a16:creationId xmlns:a16="http://schemas.microsoft.com/office/drawing/2014/main" id="{66578BAF-6EBA-403D-9B44-1396F9879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695310"/>
              </p:ext>
            </p:extLst>
          </p:nvPr>
        </p:nvGraphicFramePr>
        <p:xfrm>
          <a:off x="5971926" y="2216791"/>
          <a:ext cx="402297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487">
                  <a:extLst>
                    <a:ext uri="{9D8B030D-6E8A-4147-A177-3AD203B41FA5}">
                      <a16:colId xmlns:a16="http://schemas.microsoft.com/office/drawing/2014/main" val="801022230"/>
                    </a:ext>
                  </a:extLst>
                </a:gridCol>
                <a:gridCol w="2011487">
                  <a:extLst>
                    <a:ext uri="{9D8B030D-6E8A-4147-A177-3AD203B41FA5}">
                      <a16:colId xmlns:a16="http://schemas.microsoft.com/office/drawing/2014/main" val="1975148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AOM (%)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I CF (mA)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980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104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888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1.6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477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2.5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115896"/>
                  </a:ext>
                </a:extLst>
              </a:tr>
            </a:tbl>
          </a:graphicData>
        </a:graphic>
      </p:graphicFrame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3606A71-DC73-4DAD-8741-95A7A7D12BD1}"/>
              </a:ext>
            </a:extLst>
          </p:cNvPr>
          <p:cNvCxnSpPr/>
          <p:nvPr/>
        </p:nvCxnSpPr>
        <p:spPr>
          <a:xfrm flipH="1" flipV="1">
            <a:off x="3514179" y="3605808"/>
            <a:ext cx="2457747" cy="10081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0D0CBBE3-8A92-4096-93DE-75BDDC5C1D62}"/>
              </a:ext>
            </a:extLst>
          </p:cNvPr>
          <p:cNvSpPr txBox="1"/>
          <p:nvPr/>
        </p:nvSpPr>
        <p:spPr>
          <a:xfrm>
            <a:off x="5979997" y="4413865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très bruité, pourquoi?</a:t>
            </a:r>
          </a:p>
          <a:p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Stabilité laser = 0.1 %</a:t>
            </a:r>
          </a:p>
        </p:txBody>
      </p:sp>
    </p:spTree>
    <p:extLst>
      <p:ext uri="{BB962C8B-B14F-4D97-AF65-F5344CB8AC3E}">
        <p14:creationId xmlns:p14="http://schemas.microsoft.com/office/powerpoint/2010/main" val="3362880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6B44D6-5388-4F8B-BFDC-A68D448E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PERLE- Project Progress </a:t>
            </a:r>
            <a:r>
              <a:rPr lang="fr-FR" dirty="0" err="1">
                <a:latin typeface="+mn-lt"/>
              </a:rPr>
              <a:t>Review</a:t>
            </a:r>
            <a:r>
              <a:rPr lang="fr-FR" dirty="0">
                <a:latin typeface="+mn-lt"/>
              </a:rPr>
              <a:t>- 4-2026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B40CD8-111B-4CF9-A342-94A78F55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9</a:t>
            </a:fld>
            <a:endParaRPr lang="fr-FR" dirty="0">
              <a:latin typeface="+mn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D2A87CC-646F-5C8B-5E73-F837BEDA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5688632" cy="43204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12/05/2026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A7E966E-E4B6-CA8E-5633-BE774D3A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29/05/2026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0B6E329-14DC-4199-BF55-544AD7AB5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5" y="941512"/>
            <a:ext cx="5386388" cy="302254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C5DE0A4-5F6E-45AA-B84F-7AD88D50BA98}"/>
              </a:ext>
            </a:extLst>
          </p:cNvPr>
          <p:cNvSpPr txBox="1"/>
          <p:nvPr/>
        </p:nvSpPr>
        <p:spPr>
          <a:xfrm>
            <a:off x="6394499" y="2021632"/>
            <a:ext cx="1678665" cy="873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QE = 6 %</a:t>
            </a:r>
          </a:p>
          <a:p>
            <a:pPr>
              <a:lnSpc>
                <a:spcPct val="150000"/>
              </a:lnSpc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lieu de 5.2 %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08402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40145</TotalTime>
  <Words>1038</Words>
  <Application>Microsoft Office PowerPoint</Application>
  <PresentationFormat>Personnalisé</PresentationFormat>
  <Paragraphs>183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Symbol</vt:lpstr>
      <vt:lpstr>Times New Roman</vt:lpstr>
      <vt:lpstr>1_modele-IJCLAb-powerpoint</vt:lpstr>
      <vt:lpstr>Présentation PowerPoint</vt:lpstr>
      <vt:lpstr>Conditionnement </vt:lpstr>
      <vt:lpstr>conditionnement</vt:lpstr>
      <vt:lpstr>conditionnement</vt:lpstr>
      <vt:lpstr>conditionnement </vt:lpstr>
      <vt:lpstr>1er faisceau</vt:lpstr>
      <vt:lpstr>1er faisceau suite </vt:lpstr>
      <vt:lpstr>12/05/2026</vt:lpstr>
      <vt:lpstr>12/05/2026</vt:lpstr>
      <vt:lpstr>12/05/2026</vt:lpstr>
      <vt:lpstr>12/05/2026</vt:lpstr>
      <vt:lpstr>21&amp;22/05/2026</vt:lpstr>
      <vt:lpstr>26/05/2026</vt:lpstr>
      <vt:lpstr>28/05/2026</vt:lpstr>
      <vt:lpstr>conclusion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raphael roux</cp:lastModifiedBy>
  <cp:revision>2098</cp:revision>
  <dcterms:created xsi:type="dcterms:W3CDTF">2011-03-09T16:37:49Z</dcterms:created>
  <dcterms:modified xsi:type="dcterms:W3CDTF">2026-05-29T08:57:16Z</dcterms:modified>
</cp:coreProperties>
</file>