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9" r:id="rId5"/>
    <p:sldId id="270" r:id="rId6"/>
    <p:sldId id="271" r:id="rId7"/>
    <p:sldId id="268" r:id="rId8"/>
    <p:sldId id="273" r:id="rId9"/>
    <p:sldId id="272" r:id="rId10"/>
    <p:sldId id="266" r:id="rId11"/>
    <p:sldId id="274" r:id="rId12"/>
    <p:sldId id="259" r:id="rId13"/>
    <p:sldId id="25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ha Abukeshek" initials="RA" lastIdx="1" clrIdx="0">
    <p:extLst>
      <p:ext uri="{19B8F6BF-5375-455C-9EA6-DF929625EA0E}">
        <p15:presenceInfo xmlns:p15="http://schemas.microsoft.com/office/powerpoint/2012/main" userId="S::rasha.abukeshek@universite-paris-saclay.fr::8486e96f-74e0-43f7-b9f5-595a8b3d99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6934BA-640F-45AC-99D6-7868D46ACF7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4DF73B-AFD9-4647-A54F-79D3D73F247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F50B64-FA15-44F7-A01F-09693F87A7C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B24649-8DA9-42B4-83AE-6B47A759092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B4C19F-AE4A-4635-85D2-79AEF017DC6D}" type="slidenum">
              <a:t>‹#›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Noto Sans CJK SC" pitchFamily="2"/>
              <a:cs typeface="Noto Sans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497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2E09E40-E4C8-4341-930A-12CFF204D71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Bitstream Ver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7B87CC-EF50-4416-9774-9DE1781E804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defRPr>
            </a:lvl1pPr>
          </a:lstStyle>
          <a:p>
            <a:pPr lvl="0"/>
            <a:fld id="{41C18259-B74D-4DCA-BE24-8DA2038B2D63}" type="datetime1">
              <a:rPr lang="fr-FR"/>
              <a:pPr lvl="0"/>
              <a:t>29/05/2026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DD27678-9176-418E-A7C9-3D75F774A0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591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A4738FAF-893C-44B8-B30D-F7D7E41232D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641"/>
            <a:ext cx="5486400" cy="36003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B4E14-8A27-4BA5-B8E2-C36C930C94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364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Bitstream Ver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F388E4-CED3-4BBA-9BD0-3513A4C74D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defRPr>
            </a:lvl1pPr>
          </a:lstStyle>
          <a:p>
            <a:pPr lvl="0"/>
            <a:fld id="{6D323C22-B812-45A5-9906-114BE0BA8EDD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83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Noto Sans CJK SC" pitchFamily="2"/>
        <a:cs typeface="Noto Sans Devanagari" pitchFamily="2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Noto Sans CJK SC" pitchFamily="2"/>
        <a:cs typeface="Noto Sans Devanagari" pitchFamily="2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Noto Sans CJK SC" pitchFamily="2"/>
        <a:cs typeface="Noto Sans Devanagari" pitchFamily="2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Noto Sans CJK SC" pitchFamily="2"/>
        <a:cs typeface="Noto Sans Devanagari" pitchFamily="2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18"/>
        <a:ea typeface="Noto Sans CJK SC" pitchFamily="2"/>
        <a:cs typeface="Noto Sans Devanagari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68125E23-4406-4FF4-892C-51E27CF2FF70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6E0DEF-36B4-4A20-8C58-8F1391D824AA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180D0716-B906-4805-A041-D1B9449C3D85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010037-8BF5-4598-94B2-09B2E7F17E2E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76D9604A-2ACE-427C-A8B8-16CCA9DED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C7BC1BC1-8308-4FCD-BA09-D97E5F64DD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042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3119ADA-8CC6-4889-96B3-7F3F7083176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67A57-1645-4808-9CE3-C5A1625AC5D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73F9D7E-F054-4D88-852B-BA1C731375B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80CED4-66D8-4F8E-9EBF-07FE3AB158A0}" type="slidenum">
              <a:t>10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B74A1E82-732E-4ACF-B85B-71AE4118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3912F3-5CDC-47AD-804B-85D8834819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5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8227F055-D972-440F-9065-804FEFEEAF07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6F2DEC-3E3D-4C52-879B-F420D7CD7A54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4FD4230B-B47E-4497-93A4-666AD8C35D8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02DEED-8C6E-4EFD-A774-D0D358446641}" type="slidenum">
              <a:t>11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935E6A8E-5B2D-4642-9154-02D40D682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F8AA6B-8A0B-44D2-8968-6D5FB74788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1B1C5930-8BB8-4E96-93CE-1F5D8974EB28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31A815-B52D-439B-B3DD-0AFFD21BF3E2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DAC37C78-CCEB-4486-85D9-35C72C740C95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DFDCB6-6DA0-46C8-8730-0B703CC4F2CF}" type="slidenum">
              <a:t>12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2C76DE2F-05F1-4283-B288-12A051838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D56415B4-47E1-4CE0-BA75-52DCEB990D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99D1A503-04B7-4B0B-98BD-7E756A2CDCF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7C2B28-3591-4CAE-9D59-B598B050BF9F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0216BF94-9C27-4B38-9759-28128DE482D0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41E0C0-1CC5-4B14-AE86-43A664A8A59A}" type="slidenum">
              <a:t>2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A0874A8A-B7FC-4049-AF1D-88032C74F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6038CD54-4D15-4F4E-BAF5-16560C72EF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99D1A503-04B7-4B0B-98BD-7E756A2CDCF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7C2B28-3591-4CAE-9D59-B598B050BF9F}" type="datetime1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0216BF94-9C27-4B38-9759-28128DE482D0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41E0C0-1CC5-4B14-AE86-43A664A8A59A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A0874A8A-B7FC-4049-AF1D-88032C74F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6038CD54-4D15-4F4E-BAF5-16560C72EF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69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3119ADA-8CC6-4889-96B3-7F3F7083176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67A57-1645-4808-9CE3-C5A1625AC5D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73F9D7E-F054-4D88-852B-BA1C731375B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80CED4-66D8-4F8E-9EBF-07FE3AB158A0}" type="slidenum">
              <a:t>4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B74A1E82-732E-4ACF-B85B-71AE4118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3912F3-5CDC-47AD-804B-85D8834819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16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3119ADA-8CC6-4889-96B3-7F3F7083176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67A57-1645-4808-9CE3-C5A1625AC5D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73F9D7E-F054-4D88-852B-BA1C731375B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80CED4-66D8-4F8E-9EBF-07FE3AB158A0}" type="slidenum">
              <a:t>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B74A1E82-732E-4ACF-B85B-71AE4118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3912F3-5CDC-47AD-804B-85D8834819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64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3119ADA-8CC6-4889-96B3-7F3F7083176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67A57-1645-4808-9CE3-C5A1625AC5D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73F9D7E-F054-4D88-852B-BA1C731375B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80CED4-66D8-4F8E-9EBF-07FE3AB158A0}" type="slidenum">
              <a:t>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B74A1E82-732E-4ACF-B85B-71AE4118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3912F3-5CDC-47AD-804B-85D8834819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038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3119ADA-8CC6-4889-96B3-7F3F7083176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67A57-1645-4808-9CE3-C5A1625AC5D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73F9D7E-F054-4D88-852B-BA1C731375B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80CED4-66D8-4F8E-9EBF-07FE3AB158A0}" type="slidenum">
              <a:t>7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B74A1E82-732E-4ACF-B85B-71AE4118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3912F3-5CDC-47AD-804B-85D8834819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97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3119ADA-8CC6-4889-96B3-7F3F7083176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67A57-1645-4808-9CE3-C5A1625AC5D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73F9D7E-F054-4D88-852B-BA1C731375B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80CED4-66D8-4F8E-9EBF-07FE3AB158A0}" type="slidenum">
              <a:t>8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B74A1E82-732E-4ACF-B85B-71AE4118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3912F3-5CDC-47AD-804B-85D8834819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78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3119ADA-8CC6-4889-96B3-7F3F7083176D}"/>
              </a:ext>
            </a:extLst>
          </p:cNvPr>
          <p:cNvSpPr txBox="1"/>
          <p:nvPr/>
        </p:nvSpPr>
        <p:spPr>
          <a:xfrm>
            <a:off x="3884755" y="0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67A57-1645-4808-9CE3-C5A1625AC5D3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DejaVu Sans" pitchFamily="2"/>
                <a:cs typeface="Bitstream Vera Sans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29/05/2026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73F9D7E-F054-4D88-852B-BA1C731375BE}"/>
              </a:ext>
            </a:extLst>
          </p:cNvPr>
          <p:cNvSpPr txBox="1"/>
          <p:nvPr/>
        </p:nvSpPr>
        <p:spPr>
          <a:xfrm>
            <a:off x="3884755" y="8685364"/>
            <a:ext cx="2971800" cy="4586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80CED4-66D8-4F8E-9EBF-07FE3AB158A0}" type="slidenum">
              <a:t>9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DejaVu Sans" pitchFamily="2"/>
              <a:cs typeface="Bitstream Vera Sans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B74A1E82-732E-4ACF-B85B-71AE4118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4472C4"/>
          </a:solidFill>
          <a:ln w="12600" cap="flat">
            <a:solidFill>
              <a:srgbClr val="2F528F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113912F3-5CDC-47AD-804B-85D8834819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50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5f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2">
            <a:extLst>
              <a:ext uri="{FF2B5EF4-FFF2-40B4-BE49-F238E27FC236}">
                <a16:creationId xmlns:a16="http://schemas.microsoft.com/office/drawing/2014/main" id="{6E37D471-6185-4A05-A540-3CAB6614F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115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6DF0FD3-DB5B-445D-A19D-E2AABD1043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0" y="0"/>
            <a:ext cx="10363315" cy="8625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0F8866B-4EC0-4999-AD38-9D45847B67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278358"/>
            <a:ext cx="12192115" cy="5021637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solidFill>
                  <a:srgbClr val="4472C4"/>
                </a:solidFill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5A52117-905C-4FFD-94B3-252AAE3DF1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117" y="6492962"/>
            <a:ext cx="2743200" cy="365037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35F5098-6F88-4D9E-8A76-37574E4140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493675"/>
            <a:ext cx="4114800" cy="365037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88EB4374-C2D7-4FAF-AE48-74561730C8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24437" y="6475314"/>
            <a:ext cx="2743200" cy="365037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fld id="{A0C149D3-72A4-48CB-A2AA-4770D50F076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07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AF3D4-22D4-45A3-8EE5-4EE14AD44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F812F5-68B7-481E-8C3B-99E443B0A2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 anchorCtr="1"/>
          <a:lstStyle>
            <a:lvl1pPr algn="ctr" hangingPunct="0">
              <a:defRPr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599EB5-40E6-422D-9009-E5B81EABDD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C01963-A4CD-4A2D-A490-B49035951D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13DEA2-436E-431B-9064-B6DC35044D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D9C90E-80C3-4E72-8E02-BAF49BCB75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351102-05FB-471B-8B66-3FCD71BBFA9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82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90A14-9639-4544-B040-9E47260007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61B05F-B087-4A86-89F4-89E51187DB5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26D8DA-D325-467A-9380-16F7C45E43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5B292-6C38-4437-8749-224671691E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2ECBCC-2D8F-44E4-8C4D-A4F7E0AABF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3DC672-3077-42C7-BE9A-C1817D521D5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65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F323C6-09EC-48F5-9A16-50A7044EFEE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57" y="365037"/>
            <a:ext cx="2628717" cy="5811844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16A278-EC1C-406B-BA3B-FF10E206464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084" y="365037"/>
            <a:ext cx="7734242" cy="58118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06412-9A96-429E-B648-D3C3CA2053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B9DA61-78AB-4028-8065-1D732E6187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230C59-8739-404B-B7BB-0922CD28A9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4C4819-E1EF-4D7D-BF18-174FE9A5AF1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89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4EF445-A08B-44E3-BE57-E565561C5C2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884" y="1122480"/>
            <a:ext cx="9144000" cy="238751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94B1F9-BBA7-4456-A7A1-BC68CB5672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884" y="3602159"/>
            <a:ext cx="9144000" cy="1655640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947AF-0E8F-4FFA-ADA0-274E732657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6C8343-F689-42CF-B326-FBAC797FFF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C2CA8C-8FDD-40AA-A661-5189E8F16E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00ACFA-855F-4655-8E88-B91D74D774F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610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0E31F-8F5E-4EF0-B53C-F7B61C5B07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4951FA-114E-4062-8ED0-2B84F92EBF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10515600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773414-5FC5-4258-9FB3-34A9569622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5A9C84-6CE1-45B6-B1B3-ABDB750360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BAE4D-8B24-4E42-AFCE-57426D8CC5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C72ABE-12F5-4B5B-A355-91304DC4B69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53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BF0DD-FF98-4EDA-80AD-D5C24D30D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57" y="1709644"/>
            <a:ext cx="10515600" cy="2852644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90D2B-CCBB-49C4-B2D1-0BE94E796C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957" y="4589638"/>
            <a:ext cx="10515600" cy="1500118"/>
          </a:xfrm>
        </p:spPr>
        <p:txBody>
          <a:bodyPr/>
          <a:lstStyle>
            <a:lvl1pPr marL="0" indent="0"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B01D5-C042-4684-8CAF-98B1FA9F15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3711B5-BA0A-4E6A-ACC2-64CFD830C8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4795A-58AA-4BE6-A4BF-EDF0CAF721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6DEA44-B041-466F-B547-8822D113095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46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62A75-4B03-4B28-8187-F6BEA655B4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A5E7FF-F42F-4963-8472-1DFEC542DB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20C9D-EE34-4743-B8E5-AA8611783A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D4A8A9-52B7-40E2-9F04-0A0A447E9D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BBAFDD-5388-44BF-9E8C-0B62DDE4D4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E7CE93-188C-4B90-89F7-1D926DEA59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61EE6C-852F-40E3-A6AF-86E2C450D247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61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E9E0DC-77D6-42EC-87A1-5C29E3CC7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365037"/>
            <a:ext cx="10515600" cy="13255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CEEE49-4119-4B72-BA1C-3B7630B22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876" y="1681197"/>
            <a:ext cx="5157718" cy="824038"/>
          </a:xfrm>
        </p:spPr>
        <p:txBody>
          <a:bodyPr anchor="b"/>
          <a:lstStyle>
            <a:lvl1pPr marL="0" indent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B6ADA9-E704-476B-B3C0-A00F223B3D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876" y="2505236"/>
            <a:ext cx="5157718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03DFFF-3CF6-4B43-9A42-0A75AF50CE7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97"/>
            <a:ext cx="5183276" cy="82403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993E4A-4D01-434C-BF58-B4EA0955F1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2505236"/>
            <a:ext cx="5183276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8E0082-2F36-4A6D-96C6-A0B33B9E60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FCF970-F3FE-4268-B69B-160880303D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647B1B-B007-41C8-9A76-D355E2C310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A09E7A-E419-4EE6-B47B-14C5060CEC3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855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D8EB2-106A-4CB6-BD20-2B919DEBE1F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0C1F98-01B4-474E-B2D2-3993DFCD3C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9021FD-6014-4576-BCF0-C799AB8419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F6FA9C-227F-48B1-AC31-A3A3D97601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ED44DF-0854-41F8-B4CE-37E0A9BA360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18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CC78C-E1E2-4C84-B7A7-DBEC898442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F2FDBD-B8C3-48A7-9498-CD086CD9A5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E76E8D-8677-4B5D-83B4-DB19ACD281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3796AB-E4A6-4BF6-AEFB-27DFD7980C6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8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>
            <a:extLst>
              <a:ext uri="{FF2B5EF4-FFF2-40B4-BE49-F238E27FC236}">
                <a16:creationId xmlns:a16="http://schemas.microsoft.com/office/drawing/2014/main" id="{BCDC31AE-003A-4512-81F5-9EFFE3CE5577}"/>
              </a:ext>
            </a:extLst>
          </p:cNvPr>
          <p:cNvGrpSpPr/>
          <p:nvPr/>
        </p:nvGrpSpPr>
        <p:grpSpPr>
          <a:xfrm>
            <a:off x="-42483" y="0"/>
            <a:ext cx="12234598" cy="784802"/>
            <a:chOff x="-42483" y="0"/>
            <a:chExt cx="12234598" cy="784802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5364FC60-6198-4452-AE83-EA8B3D4CB9F8}"/>
                </a:ext>
              </a:extLst>
            </p:cNvPr>
            <p:cNvSpPr/>
            <p:nvPr/>
          </p:nvSpPr>
          <p:spPr>
            <a:xfrm>
              <a:off x="0" y="0"/>
              <a:ext cx="12192115" cy="784802"/>
            </a:xfrm>
            <a:prstGeom prst="rect">
              <a:avLst/>
            </a:prstGeom>
            <a:gradFill>
              <a:gsLst>
                <a:gs pos="0">
                  <a:srgbClr val="4472C4"/>
                </a:gs>
                <a:gs pos="100000">
                  <a:srgbClr val="ABC0E4"/>
                </a:gs>
              </a:gsLst>
              <a:lin ang="5400000"/>
            </a:gradFill>
            <a:ln w="12600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Noto Sans CJK SC" pitchFamily="2"/>
                <a:cs typeface="Noto Sans Devanagari" pitchFamily="2"/>
              </a:endParaRPr>
            </a:p>
          </p:txBody>
        </p:sp>
        <p:pic>
          <p:nvPicPr>
            <p:cNvPr id="4" name="Image 9">
              <a:extLst>
                <a:ext uri="{FF2B5EF4-FFF2-40B4-BE49-F238E27FC236}">
                  <a16:creationId xmlns:a16="http://schemas.microsoft.com/office/drawing/2014/main" id="{A8503CFB-C094-4242-BA03-3A191BD60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2483" y="0"/>
              <a:ext cx="1347121" cy="78480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Image 10">
              <a:extLst>
                <a:ext uri="{FF2B5EF4-FFF2-40B4-BE49-F238E27FC236}">
                  <a16:creationId xmlns:a16="http://schemas.microsoft.com/office/drawing/2014/main" id="{B904C0FD-E11C-4404-833F-BD238AEFC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26957" y="0"/>
              <a:ext cx="964801" cy="784802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Titre 1">
            <a:extLst>
              <a:ext uri="{FF2B5EF4-FFF2-40B4-BE49-F238E27FC236}">
                <a16:creationId xmlns:a16="http://schemas.microsoft.com/office/drawing/2014/main" id="{D231583E-B323-4D2B-BE68-3EFD9B6C87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0" y="0"/>
            <a:ext cx="10363315" cy="862562"/>
          </a:xfr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4514B92-B797-45A2-9A4D-126AECDAE1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278358"/>
            <a:ext cx="12192115" cy="5021637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solidFill>
                  <a:srgbClr val="4472C4"/>
                </a:solidFill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D27A422-2B04-4057-8AD3-32EF41B6FF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6117" y="6492962"/>
            <a:ext cx="2743200" cy="365037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2DDAE68-6635-4C6F-98A4-09F9B4B378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475" y="6493675"/>
            <a:ext cx="4114800" cy="365037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4565DDD0-DDC0-4CA8-81CB-189ED6A533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24437" y="6475314"/>
            <a:ext cx="2743200" cy="365037"/>
          </a:xfr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fld id="{7E528F01-9717-43AF-9760-F27EE689F612}" type="slidenum">
              <a:t>‹#›</a:t>
            </a:fld>
            <a:endParaRPr lang="fr-FR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3FBC231-479D-480C-A6A7-02DE0661DC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31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E4CDE-9B29-4778-8EFD-B16959E9C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710FEB-6DDE-46BE-87C4-2C19C9D6C3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32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F6FDA8-AA04-4EE1-83A4-515EA20D6B0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E89BA7-BEB4-4690-A29D-FD30A46F30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1DA541-5939-4085-A856-6E82F6D2E0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DA7434-16C9-4293-87A1-A474C9426C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A146E5-1F8F-44EE-8CBA-92FA7DCAA590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7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4269A-CDDB-4897-AB9A-D07DB18DCA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549045E-0666-4433-B548-CE933B1FD7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 anchorCtr="1"/>
          <a:lstStyle>
            <a:lvl1pPr algn="ctr" hangingPunct="0">
              <a:defRPr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563D0F-0158-496D-A613-CE54563D51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F2796A-2B8A-438C-BE58-AC9F93E5E3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FFC2AB-91A8-4A25-9AE4-683B9E343D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3A2AC7-E6A2-493F-AE7D-5AB63C9556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4E201F-794A-42ED-B104-8F303D0A3AA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136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BCD80-4B09-489E-A9E6-8FDF6ABC04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BEE5AB-7611-49AE-858B-ACD45FB36D1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190AD-732F-4A77-A0DE-9D645DA1E3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D5905-96F4-4B12-AD06-CC37C8BF1C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BDB5B-9FA1-4B02-94FD-72AD3B47F4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06A549-D89C-4DBD-8AE6-6E167D57E27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39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8968BF-9CDB-4C53-9CC4-09B70AAB5D4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57" y="365037"/>
            <a:ext cx="2628717" cy="5811844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694C31-93ED-4752-8DE5-E6C15576761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084" y="365037"/>
            <a:ext cx="7734242" cy="581184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B9E343-FFE6-4B6C-B1F6-832ECE2DE1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1C8073-4D71-4314-9A2F-3B9E26D03A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E906F0-ACD7-452B-9B90-7108E258D6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F2CC0F-30EE-4281-B12E-6D2C9F5B5328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0BF3B-358F-4765-AA8B-DFC79F5E19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884" y="1122480"/>
            <a:ext cx="9144000" cy="238751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DB6200-EB19-42A2-87DE-0B59CBC0E9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3884" y="3602159"/>
            <a:ext cx="9144000" cy="1655640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FE64DB-51FF-42BB-85D9-8E421BE866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AEE8DF-E5D7-4BE6-AC15-A1DF84108A9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3E241-DFAF-46DC-8ED1-49A3205D03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C33CBE-A205-4821-9E53-C3D9E45190F8}" type="slidenum">
              <a:t>‹#›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147CD6-8529-4B13-8599-46CA5467D2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10972443" cy="3977283"/>
          </a:xfrm>
        </p:spPr>
        <p:txBody>
          <a:bodyPr lIns="0" tIns="0" rIns="0" bIns="0"/>
          <a:lstStyle>
            <a:lvl1pPr hangingPunct="0">
              <a:spcBef>
                <a:spcPts val="1415"/>
              </a:spcBef>
              <a:defRPr sz="3200">
                <a:latin typeface="Liberation Sans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55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90052-3D32-45AC-BB97-E79D19B280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57" y="1709644"/>
            <a:ext cx="10515600" cy="2852644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48203B-A07A-47B4-9049-0AD7516CEA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957" y="4589638"/>
            <a:ext cx="10515600" cy="1500118"/>
          </a:xfrm>
        </p:spPr>
        <p:txBody>
          <a:bodyPr/>
          <a:lstStyle>
            <a:lvl1pPr marL="0" indent="0"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526F4C-517E-4D96-807A-C7694A1A6F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8E8DF9-10C6-4BFC-A796-FBF1AE6494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D211C-68CB-4F93-AEBF-BEF5659B44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95403-3F9C-4012-B943-60B159EF9391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9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F74AB-0EAA-4C62-838E-E1CDC4DB87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CB75A6-2E4E-46C7-8E0B-C2AE8D3ADA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4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727FEB-3C78-412B-AED8-635B10BA2D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1825563"/>
            <a:ext cx="5181484" cy="435131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A4947B-36DD-4BC4-8525-763F43187A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49E66-2A2F-4C5F-B7AF-6A300799F3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120178-0B17-49CD-B50D-EC4512EE45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E356F0-BAB6-42E3-B194-EFF9C536118F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46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CD970-4ABC-4D18-803B-FE1FD70464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365037"/>
            <a:ext cx="10515600" cy="13255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111AB2-8AD8-45CD-A16E-AB8C8FE584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876" y="1681197"/>
            <a:ext cx="5157718" cy="824038"/>
          </a:xfrm>
        </p:spPr>
        <p:txBody>
          <a:bodyPr anchor="b"/>
          <a:lstStyle>
            <a:lvl1pPr marL="0" indent="0"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FA11E8-5654-411A-B3BB-D0A60C0297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876" y="2505236"/>
            <a:ext cx="5157718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88997F-6B26-4F6D-A9A8-0610CED8989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97"/>
            <a:ext cx="5183276" cy="824038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74651BC-29DB-4399-8267-271CBE394C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72200" y="2505236"/>
            <a:ext cx="5183276" cy="3684602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28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1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1FD95D-AED9-4802-B683-F0A6907AE1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4662DE8-1088-4966-B25F-E5B027DEE4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8E51537-60D0-43E2-9FC9-74DBC9180B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3A18D9-6DEC-45BB-8A52-DACBD61A866C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F2758-C01B-4E73-9E13-5712A9408A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973FA6-24F5-484B-B366-9501ED94D9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FDD10D-BCDA-4963-8800-A642B0A179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EF9D73-95A2-4801-853F-C1C540B118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7FAE6-0AEC-4637-A25B-6BBA6D686CFD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92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B2D9EC3-082C-4E5A-8B06-56E98FF1DE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03F7DA-1EB4-4610-A525-C8E0B4833E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CA92FB-D909-4193-8510-6A0151139C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1A32AA-90B3-4DA7-9F5A-27410013840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2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8F051-0196-4EB6-99A8-BDAD2F00D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876" y="457200"/>
            <a:ext cx="3932276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3DA915-DBDB-4EEF-B14B-2EEED8F75C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3276" y="987478"/>
            <a:ext cx="6172200" cy="4873678"/>
          </a:xfrm>
        </p:spPr>
        <p:txBody>
          <a:bodyPr anchor="t"/>
          <a:lstStyle>
            <a:lvl1pPr marL="228600" indent="-228600">
              <a:spcBef>
                <a:spcPts val="1000"/>
              </a:spcBef>
              <a:buSzPct val="100000"/>
              <a:buFont typeface="Arial" pitchFamily="34"/>
              <a:buChar char="•"/>
              <a:defRPr sz="3200">
                <a:latin typeface="Calibri" pitchFamily="18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8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fr-FR" sz="20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alibri" pitchFamily="18"/>
                <a:ea typeface="Noto Sans CJK SC" pitchFamily="2"/>
                <a:cs typeface="Noto Sans Devanagari" pitchFamily="2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D7027B-3902-4F5A-9EF2-2E39D8305B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876" y="2057400"/>
            <a:ext cx="3932276" cy="3811676"/>
          </a:xfrm>
        </p:spPr>
        <p:txBody>
          <a:bodyPr/>
          <a:lstStyle>
            <a:lvl1pPr marL="0" indent="0"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8536DD-2B01-4B9F-A404-B4F7358200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B5BEF0-3597-448B-A88F-D1CBD4221A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9E37F6-85FD-4A44-B2AA-61C205509A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914BC-59E2-48B7-AE0D-90B56020E6F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08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A0624E-51A2-4B02-A449-FBBC9A98AB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600" cy="1325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8D5B12-029B-427E-BA3B-27A0C7D21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5600" cy="4351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F7F9BF-1EB3-41ED-A344-A9DB9A3C239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 pitchFamily="2"/>
                <a:cs typeface="Bitstream Vera Sans" pitchFamily="2"/>
              </a:defRPr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052EC-1566-4DCA-A9A3-22B19E745CF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8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 pitchFamily="2"/>
                <a:cs typeface="Bitstream Vera Sans" pitchFamily="2"/>
              </a:defRPr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746563-EE9A-4961-A1D4-A3F30C88FCE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 pitchFamily="2"/>
                <a:cs typeface="Bitstream Vera Sans" pitchFamily="2"/>
              </a:defRPr>
            </a:lvl1pPr>
          </a:lstStyle>
          <a:p>
            <a:pPr lvl="0"/>
            <a:fld id="{585EDF4E-DFAE-45A2-B06F-315867E254E1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 pitchFamily="18"/>
          <a:ea typeface="Noto Sans CJK SC" pitchFamily="2"/>
          <a:cs typeface="Noto Sans Devanagari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45000"/>
        <a:buFont typeface="Open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75000"/>
        <a:buFont typeface="OpenSymbol"/>
        <a:buChar char="–"/>
        <a:tabLst/>
        <a:defRPr lang="fr-FR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45000"/>
        <a:buFont typeface="Open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75000"/>
        <a:buFont typeface="Open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45000"/>
        <a:buFont typeface="Open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E7A632-CFC8-4D05-9CA6-735550E3B0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4" y="365037"/>
            <a:ext cx="10515600" cy="1325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3C3A5E-892B-45BB-9673-66D09619A2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4" y="1825563"/>
            <a:ext cx="10515600" cy="43513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981408-ADB0-4864-A2F3-0959D1B59D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 pitchFamily="2"/>
                <a:cs typeface="Bitstream Vera Sans" pitchFamily="2"/>
              </a:defRPr>
            </a:lvl1pPr>
          </a:lstStyle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FD1FE5-CA0E-4071-9FA6-5B732129C29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8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DejaVu Sans" pitchFamily="2"/>
                <a:cs typeface="Bitstream Vera Sans" pitchFamily="2"/>
              </a:defRPr>
            </a:lvl1pPr>
          </a:lstStyle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7ADAE-C9C5-41C8-8482-9875DC7EAD4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 pitchFamily="2"/>
                <a:cs typeface="Bitstream Vera Sans" pitchFamily="2"/>
              </a:defRPr>
            </a:lvl1pPr>
          </a:lstStyle>
          <a:p>
            <a:pPr lvl="0"/>
            <a:fld id="{B7BC3FF7-414D-4B22-BAFB-8CD4ED4B36EF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 pitchFamily="18"/>
          <a:ea typeface="Noto Sans CJK SC" pitchFamily="2"/>
          <a:cs typeface="Noto Sans Devanagari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45000"/>
        <a:buFont typeface="Open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75000"/>
        <a:buFont typeface="OpenSymbol"/>
        <a:buChar char="–"/>
        <a:tabLst/>
        <a:defRPr lang="fr-FR" sz="2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45000"/>
        <a:buFont typeface="Open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75000"/>
        <a:buFont typeface="Open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45000"/>
        <a:buFont typeface="Open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Noto Sans CJK SC" pitchFamily="2"/>
          <a:cs typeface="Noto Sans Devanagari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FB56D427-D05A-41BF-AE51-67020C8AA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521" y="774716"/>
            <a:ext cx="1117442" cy="76211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4">
            <a:extLst>
              <a:ext uri="{FF2B5EF4-FFF2-40B4-BE49-F238E27FC236}">
                <a16:creationId xmlns:a16="http://schemas.microsoft.com/office/drawing/2014/main" id="{5F5CEE68-F1C2-4DFE-B97A-7E9EB424E8F8}"/>
              </a:ext>
            </a:extLst>
          </p:cNvPr>
          <p:cNvSpPr txBox="1"/>
          <p:nvPr/>
        </p:nvSpPr>
        <p:spPr>
          <a:xfrm>
            <a:off x="1533238" y="2264036"/>
            <a:ext cx="9145078" cy="36614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 dirty="0">
                <a:solidFill>
                  <a:srgbClr val="2F5597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Project Progress </a:t>
            </a:r>
            <a:r>
              <a:rPr lang="fr-FR" sz="3600" b="0" i="0" u="none" strike="noStrike" kern="1200" cap="none" spc="0" baseline="0" dirty="0" err="1">
                <a:solidFill>
                  <a:srgbClr val="2F5597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Review</a:t>
            </a:r>
            <a:r>
              <a:rPr lang="fr-FR" sz="3600" b="0" i="0" u="none" strike="noStrike" kern="1200" cap="none" spc="0" baseline="0" dirty="0">
                <a:solidFill>
                  <a:srgbClr val="2F5597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 (PPR) 1-2026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600" b="0" i="0" u="none" strike="noStrike" kern="1200" cap="none" spc="0" baseline="0" dirty="0">
              <a:solidFill>
                <a:srgbClr val="2F5597"/>
              </a:solidFill>
              <a:uFillTx/>
              <a:latin typeface="Calibri" pitchFamily="18"/>
              <a:ea typeface="Noto Sans CJK SC" pitchFamily="2"/>
              <a:cs typeface="Noto Sans Devanagar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WP- 4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Hadil</a:t>
            </a:r>
            <a:r>
              <a:rPr lang="fr-F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 </a:t>
            </a:r>
            <a:r>
              <a:rPr lang="fr-FR" sz="28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Abualrob</a:t>
            </a:r>
            <a:r>
              <a:rPr lang="fr-F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 / Luc Perrot / Rasha Abukeshek/ Emmanuel Froidfond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Noto Sans CJK SC" pitchFamily="2"/>
              <a:cs typeface="Noto Sans Devanagar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Noto Sans CJK SC" pitchFamily="2"/>
              <a:cs typeface="Noto Sans Devanagar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18"/>
                <a:ea typeface="Noto Sans CJK SC" pitchFamily="2"/>
                <a:cs typeface="Noto Sans Devanagari" pitchFamily="2"/>
              </a:rPr>
              <a:t>29 mai 2026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0984BF4-BD0C-4D5D-90A4-8DC19C0A1C3D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25774B-0392-4508-94C8-965296D07A7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  <a:endParaRPr lang="fr-FR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9A5FE77-CEC4-4F42-9F16-87B8B71678B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C33CBE-A205-4821-9E53-C3D9E45190F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57B0-F919-4620-B0E5-3E869A87B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60FF8-D0C8-467C-A3B4-E933FDC4DD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7903" y="883642"/>
            <a:ext cx="11262179" cy="5410053"/>
          </a:xfrm>
        </p:spPr>
        <p:txBody>
          <a:bodyPr lIns="91440" tIns="45720" rIns="91440" bIns="45720"/>
          <a:lstStyle/>
          <a:p>
            <a:pPr lvl="0" hangingPunct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Permanent magnets for PERLE </a:t>
            </a:r>
          </a:p>
          <a:p>
            <a:pPr lvl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Discussion </a:t>
            </a:r>
            <a:r>
              <a:rPr lang="fr-FR" sz="1800" dirty="0" err="1">
                <a:solidFill>
                  <a:schemeClr val="tx1"/>
                </a:solidFill>
                <a:latin typeface="Calibri" pitchFamily="18"/>
              </a:rPr>
              <a:t>with</a:t>
            </a: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 HZB (Jens Volker) </a:t>
            </a:r>
            <a:r>
              <a:rPr lang="fr-FR" sz="1800" dirty="0" err="1">
                <a:solidFill>
                  <a:schemeClr val="tx1"/>
                </a:solidFill>
                <a:latin typeface="Calibri" pitchFamily="18"/>
              </a:rPr>
              <a:t>within</a:t>
            </a: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 the E2-SCALE </a:t>
            </a:r>
            <a:r>
              <a:rPr lang="fr-FR" sz="1800" dirty="0" err="1">
                <a:solidFill>
                  <a:schemeClr val="tx1"/>
                </a:solidFill>
                <a:latin typeface="Calibri" pitchFamily="18"/>
              </a:rPr>
              <a:t>project</a:t>
            </a: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 for </a:t>
            </a:r>
            <a:r>
              <a:rPr lang="fr-FR" sz="1800" dirty="0" err="1">
                <a:solidFill>
                  <a:schemeClr val="tx1"/>
                </a:solidFill>
                <a:latin typeface="Calibri" pitchFamily="18"/>
              </a:rPr>
              <a:t>tunable</a:t>
            </a: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Calibri" pitchFamily="18"/>
              </a:rPr>
              <a:t>PMs</a:t>
            </a: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 for PERLE</a:t>
            </a:r>
          </a:p>
          <a:p>
            <a:pPr lvl="2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800" dirty="0" err="1">
                <a:solidFill>
                  <a:schemeClr val="tx1"/>
                </a:solidFill>
              </a:rPr>
              <a:t>Recycling</a:t>
            </a:r>
            <a:r>
              <a:rPr lang="fr-FR" sz="1800" dirty="0">
                <a:solidFill>
                  <a:schemeClr val="tx1"/>
                </a:solidFill>
              </a:rPr>
              <a:t> of PM </a:t>
            </a:r>
            <a:r>
              <a:rPr lang="fr-FR" sz="1800" dirty="0" err="1">
                <a:solidFill>
                  <a:schemeClr val="tx1"/>
                </a:solidFill>
              </a:rPr>
              <a:t>materials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from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old</a:t>
            </a:r>
            <a:r>
              <a:rPr lang="fr-FR" sz="1800" dirty="0">
                <a:solidFill>
                  <a:schemeClr val="tx1"/>
                </a:solidFill>
              </a:rPr>
              <a:t> magnets/</a:t>
            </a:r>
            <a:r>
              <a:rPr lang="fr-FR" sz="1800" dirty="0" err="1">
                <a:solidFill>
                  <a:schemeClr val="tx1"/>
                </a:solidFill>
              </a:rPr>
              <a:t>undulators</a:t>
            </a:r>
            <a:endParaRPr lang="fr-FR" sz="1800" dirty="0">
              <a:solidFill>
                <a:schemeClr val="tx1"/>
              </a:solidFill>
            </a:endParaRPr>
          </a:p>
          <a:p>
            <a:pPr lvl="2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1"/>
                </a:solidFill>
              </a:rPr>
              <a:t>Initial </a:t>
            </a:r>
            <a:r>
              <a:rPr lang="fr-FR" sz="1800" dirty="0" err="1">
                <a:solidFill>
                  <a:schemeClr val="tx1"/>
                </a:solidFill>
              </a:rPr>
              <a:t>idea</a:t>
            </a:r>
            <a:r>
              <a:rPr lang="fr-FR" sz="1800" dirty="0">
                <a:solidFill>
                  <a:schemeClr val="tx1"/>
                </a:solidFill>
              </a:rPr>
              <a:t>: </a:t>
            </a:r>
            <a:r>
              <a:rPr lang="fr-FR" sz="1800" dirty="0" err="1">
                <a:solidFill>
                  <a:schemeClr val="tx1"/>
                </a:solidFill>
              </a:rPr>
              <a:t>implement</a:t>
            </a:r>
            <a:r>
              <a:rPr lang="fr-FR" sz="1800" dirty="0">
                <a:solidFill>
                  <a:schemeClr val="tx1"/>
                </a:solidFill>
              </a:rPr>
              <a:t> a PM </a:t>
            </a:r>
            <a:r>
              <a:rPr lang="fr-FR" sz="1800" dirty="0" err="1">
                <a:solidFill>
                  <a:schemeClr val="tx1"/>
                </a:solidFill>
              </a:rPr>
              <a:t>dipole</a:t>
            </a:r>
            <a:r>
              <a:rPr lang="fr-FR" sz="1800" dirty="0">
                <a:solidFill>
                  <a:schemeClr val="tx1"/>
                </a:solidFill>
              </a:rPr>
              <a:t> or a </a:t>
            </a:r>
            <a:r>
              <a:rPr lang="fr-FR" sz="1800" dirty="0" err="1">
                <a:solidFill>
                  <a:schemeClr val="tx1"/>
                </a:solidFill>
              </a:rPr>
              <a:t>tunable</a:t>
            </a:r>
            <a:r>
              <a:rPr lang="fr-FR" sz="1800" dirty="0">
                <a:solidFill>
                  <a:schemeClr val="tx1"/>
                </a:solidFill>
              </a:rPr>
              <a:t> PM </a:t>
            </a:r>
            <a:r>
              <a:rPr lang="fr-FR" sz="1800" dirty="0" err="1">
                <a:solidFill>
                  <a:schemeClr val="tx1"/>
                </a:solidFill>
              </a:rPr>
              <a:t>quadrupole</a:t>
            </a:r>
            <a:r>
              <a:rPr lang="fr-FR" sz="1800" dirty="0">
                <a:solidFill>
                  <a:schemeClr val="tx1"/>
                </a:solidFill>
              </a:rPr>
              <a:t> in the diagnostic line </a:t>
            </a:r>
          </a:p>
          <a:p>
            <a:pPr lvl="2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800" dirty="0" err="1">
                <a:solidFill>
                  <a:schemeClr val="tx1"/>
                </a:solidFill>
              </a:rPr>
              <a:t>However</a:t>
            </a:r>
            <a:r>
              <a:rPr lang="fr-FR" sz="1800" dirty="0">
                <a:solidFill>
                  <a:schemeClr val="tx1"/>
                </a:solidFill>
              </a:rPr>
              <a:t>, PERLE magnet </a:t>
            </a:r>
            <a:r>
              <a:rPr lang="fr-FR" sz="1800" dirty="0" err="1">
                <a:solidFill>
                  <a:schemeClr val="tx1"/>
                </a:solidFill>
              </a:rPr>
              <a:t>specs</a:t>
            </a:r>
            <a:r>
              <a:rPr lang="fr-FR" sz="1800" dirty="0">
                <a:solidFill>
                  <a:schemeClr val="tx1"/>
                </a:solidFill>
              </a:rPr>
              <a:t> are not compatible </a:t>
            </a:r>
            <a:r>
              <a:rPr lang="fr-FR" sz="1800" dirty="0" err="1">
                <a:solidFill>
                  <a:schemeClr val="tx1"/>
                </a:solidFill>
              </a:rPr>
              <a:t>with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existing</a:t>
            </a:r>
            <a:r>
              <a:rPr lang="fr-FR" sz="1800" dirty="0">
                <a:solidFill>
                  <a:schemeClr val="tx1"/>
                </a:solidFill>
              </a:rPr>
              <a:t> designs (BESSY III)</a:t>
            </a:r>
          </a:p>
          <a:p>
            <a:pPr lvl="3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Large aperture and </a:t>
            </a:r>
            <a:r>
              <a:rPr lang="fr-FR" sz="1600" dirty="0" err="1">
                <a:solidFill>
                  <a:schemeClr val="tx1"/>
                </a:solidFill>
              </a:rPr>
              <a:t>low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field</a:t>
            </a:r>
            <a:endParaRPr lang="fr-FR" sz="1600" dirty="0">
              <a:solidFill>
                <a:schemeClr val="tx1"/>
              </a:solidFill>
            </a:endParaRPr>
          </a:p>
          <a:p>
            <a:pPr lvl="3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600" dirty="0" err="1">
                <a:solidFill>
                  <a:schemeClr val="tx1"/>
                </a:solidFill>
              </a:rPr>
              <a:t>Lack</a:t>
            </a:r>
            <a:r>
              <a:rPr lang="fr-FR" sz="1600" dirty="0">
                <a:solidFill>
                  <a:schemeClr val="tx1"/>
                </a:solidFill>
              </a:rPr>
              <a:t> of </a:t>
            </a:r>
            <a:r>
              <a:rPr lang="fr-FR" sz="1600" dirty="0" err="1">
                <a:solidFill>
                  <a:schemeClr val="tx1"/>
                </a:solidFill>
              </a:rPr>
              <a:t>manpower</a:t>
            </a:r>
            <a:r>
              <a:rPr lang="fr-FR" sz="1600" dirty="0">
                <a:solidFill>
                  <a:schemeClr val="tx1"/>
                </a:solidFill>
              </a:rPr>
              <a:t> to </a:t>
            </a:r>
            <a:r>
              <a:rPr lang="fr-FR" sz="1600" dirty="0" err="1">
                <a:solidFill>
                  <a:schemeClr val="tx1"/>
                </a:solidFill>
              </a:rPr>
              <a:t>develop</a:t>
            </a:r>
            <a:r>
              <a:rPr lang="fr-FR" sz="1600" dirty="0">
                <a:solidFill>
                  <a:schemeClr val="tx1"/>
                </a:solidFill>
              </a:rPr>
              <a:t> a </a:t>
            </a:r>
            <a:r>
              <a:rPr lang="fr-FR" sz="1600" dirty="0" err="1">
                <a:solidFill>
                  <a:schemeClr val="tx1"/>
                </a:solidFill>
              </a:rPr>
              <a:t>completly</a:t>
            </a:r>
            <a:r>
              <a:rPr lang="fr-FR" sz="1600" dirty="0">
                <a:solidFill>
                  <a:schemeClr val="tx1"/>
                </a:solidFill>
              </a:rPr>
              <a:t> new design</a:t>
            </a:r>
          </a:p>
          <a:p>
            <a:pPr lvl="2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PM </a:t>
            </a:r>
            <a:r>
              <a:rPr lang="fr-FR" sz="1800" dirty="0">
                <a:solidFill>
                  <a:schemeClr val="tx1"/>
                </a:solidFill>
              </a:rPr>
              <a:t>not </a:t>
            </a:r>
            <a:r>
              <a:rPr lang="fr-FR" sz="1800" dirty="0" err="1">
                <a:solidFill>
                  <a:schemeClr val="tx1"/>
                </a:solidFill>
              </a:rPr>
              <a:t>very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intersting</a:t>
            </a:r>
            <a:r>
              <a:rPr lang="fr-FR" sz="1800" dirty="0">
                <a:solidFill>
                  <a:schemeClr val="tx1"/>
                </a:solidFill>
              </a:rPr>
              <a:t> solution at </a:t>
            </a:r>
            <a:r>
              <a:rPr lang="fr-FR" sz="1800" dirty="0" err="1">
                <a:solidFill>
                  <a:schemeClr val="tx1"/>
                </a:solidFill>
              </a:rPr>
              <a:t>low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energy</a:t>
            </a:r>
            <a:r>
              <a:rPr lang="fr-FR" sz="1800" dirty="0">
                <a:solidFill>
                  <a:schemeClr val="tx1"/>
                </a:solidFill>
              </a:rPr>
              <a:t>, as the magnets are of </a:t>
            </a:r>
            <a:r>
              <a:rPr lang="fr-FR" sz="1800" dirty="0" err="1">
                <a:solidFill>
                  <a:schemeClr val="tx1"/>
                </a:solidFill>
              </a:rPr>
              <a:t>low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current</a:t>
            </a:r>
            <a:r>
              <a:rPr lang="fr-FR" sz="1800" dirty="0">
                <a:solidFill>
                  <a:schemeClr val="tx1"/>
                </a:solidFill>
              </a:rPr>
              <a:t> (</a:t>
            </a:r>
            <a:r>
              <a:rPr lang="fr-FR" sz="1800" dirty="0" err="1">
                <a:solidFill>
                  <a:schemeClr val="tx1"/>
                </a:solidFill>
              </a:rPr>
              <a:t>low</a:t>
            </a:r>
            <a:r>
              <a:rPr lang="fr-FR" sz="1800" dirty="0">
                <a:solidFill>
                  <a:schemeClr val="tx1"/>
                </a:solidFill>
              </a:rPr>
              <a:t> power </a:t>
            </a:r>
            <a:r>
              <a:rPr lang="fr-FR" sz="1800" dirty="0" err="1">
                <a:solidFill>
                  <a:schemeClr val="tx1"/>
                </a:solidFill>
              </a:rPr>
              <a:t>consumption</a:t>
            </a:r>
            <a:r>
              <a:rPr lang="fr-FR" sz="1800" dirty="0">
                <a:solidFill>
                  <a:schemeClr val="tx1"/>
                </a:solidFill>
              </a:rPr>
              <a:t>)</a:t>
            </a:r>
          </a:p>
          <a:p>
            <a:pPr lvl="2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1"/>
                </a:solidFill>
              </a:rPr>
              <a:t>In the arcs </a:t>
            </a:r>
            <a:r>
              <a:rPr lang="fr-FR" sz="1800" dirty="0" err="1">
                <a:solidFill>
                  <a:schemeClr val="tx1"/>
                </a:solidFill>
              </a:rPr>
              <a:t>we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need</a:t>
            </a:r>
            <a:r>
              <a:rPr lang="fr-FR" sz="1800" dirty="0">
                <a:solidFill>
                  <a:schemeClr val="tx1"/>
                </a:solidFill>
              </a:rPr>
              <a:t> high </a:t>
            </a:r>
            <a:r>
              <a:rPr lang="fr-FR" sz="1800" dirty="0" err="1">
                <a:solidFill>
                  <a:schemeClr val="tx1"/>
                </a:solidFill>
              </a:rPr>
              <a:t>flexibility</a:t>
            </a:r>
            <a:r>
              <a:rPr lang="fr-FR" sz="1800" dirty="0">
                <a:solidFill>
                  <a:schemeClr val="tx1"/>
                </a:solidFill>
              </a:rPr>
              <a:t> of tuning </a:t>
            </a:r>
            <a:r>
              <a:rPr lang="fr-FR" sz="1800" dirty="0" err="1">
                <a:solidFill>
                  <a:schemeClr val="tx1"/>
                </a:solidFill>
              </a:rPr>
              <a:t>with</a:t>
            </a:r>
            <a:r>
              <a:rPr lang="fr-FR" sz="1800" dirty="0">
                <a:solidFill>
                  <a:schemeClr val="tx1"/>
                </a:solidFill>
              </a:rPr>
              <a:t> EM</a:t>
            </a:r>
          </a:p>
          <a:p>
            <a:pPr marL="914400" lvl="2" indent="0">
              <a:spcBef>
                <a:spcPts val="1000"/>
              </a:spcBef>
              <a:buSzPct val="100000"/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lvl="2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4F59D68-4209-45D0-AC75-C8A50DEC5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A6E5249-2123-43C7-A137-9F01A7157A0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F0F59D-82AE-44F5-9E36-9944805095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BF56A6-024D-45D4-9B26-B4E22755175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Planning et principaux jalons du WP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772FB-990A-47D5-9032-8B08567C5D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6116" y="868129"/>
            <a:ext cx="10756996" cy="1509482"/>
          </a:xfrm>
        </p:spPr>
        <p:txBody>
          <a:bodyPr lIns="91440" tIns="45720" rIns="91440" bIns="45720">
            <a:normAutofit/>
          </a:bodyPr>
          <a:lstStyle/>
          <a:p>
            <a:pPr lvl="0">
              <a:spcBef>
                <a:spcPts val="285"/>
              </a:spcBef>
              <a:buNone/>
            </a:pPr>
            <a:r>
              <a:rPr lang="fr-FR" sz="1600" dirty="0"/>
              <a:t>Planning pour les aimants et les alim calé sur les mise à disposition pour installation</a:t>
            </a:r>
          </a:p>
          <a:p>
            <a:pPr lvl="0">
              <a:spcBef>
                <a:spcPts val="285"/>
              </a:spcBef>
            </a:pPr>
            <a:r>
              <a:rPr lang="fr-FR" sz="1600" dirty="0"/>
              <a:t>Installation booster 01/06/2028</a:t>
            </a:r>
          </a:p>
          <a:p>
            <a:pPr lvl="0">
              <a:spcBef>
                <a:spcPts val="285"/>
              </a:spcBef>
            </a:pPr>
            <a:r>
              <a:rPr lang="fr-FR" sz="1600" dirty="0"/>
              <a:t>Distinction en deux blocs : aimants et alim’</a:t>
            </a:r>
          </a:p>
          <a:p>
            <a:pPr lvl="0">
              <a:spcBef>
                <a:spcPts val="285"/>
              </a:spcBef>
            </a:pPr>
            <a:r>
              <a:rPr lang="fr-FR" sz="1600" dirty="0">
                <a:solidFill>
                  <a:srgbClr val="FF0000"/>
                </a:solidFill>
              </a:rPr>
              <a:t>Plusieurs phases : études + rédaction CCTP (pour fin juin 2026) </a:t>
            </a: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chemeClr val="tx1"/>
                </a:solidFill>
                <a:sym typeface="Wingdings" panose="05000000000000000000" pitchFamily="2" charset="2"/>
              </a:rPr>
              <a:t>optimisation de quads et conception de correctors</a:t>
            </a: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D6C600D-C069-48CD-ACFF-6ED350F9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6" y="2496558"/>
            <a:ext cx="10636956" cy="3996404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4682E2C-2795-4CBE-92E8-DFFE85FF0500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3040A1D-25B3-44E9-82F0-E3F41375568B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FD32DCE-4CC3-41E1-921B-C8419E383B4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A7B637-FDF2-448D-A3F4-A324CABE4B50}"/>
              </a:ext>
            </a:extLst>
          </p:cNvPr>
          <p:cNvSpPr/>
          <p:nvPr/>
        </p:nvSpPr>
        <p:spPr>
          <a:xfrm>
            <a:off x="4781123" y="2493073"/>
            <a:ext cx="1800097" cy="3999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D446424-C568-480B-8F3C-0579FAB24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57" y="1347586"/>
            <a:ext cx="5654221" cy="486482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38F5D1F-23F5-4903-9B30-B1AF66337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TDR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1CFE98-3971-4EAF-9D81-3F9D24BAD0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159" y="1259996"/>
            <a:ext cx="5592716" cy="4693855"/>
          </a:xfrm>
        </p:spPr>
        <p:txBody>
          <a:bodyPr lIns="91440" tIns="45720" rIns="91440" bIns="45720">
            <a:normAutofit/>
          </a:bodyPr>
          <a:lstStyle/>
          <a:p>
            <a:pPr lvl="0" hangingPunct="1">
              <a:spcBef>
                <a:spcPts val="1000"/>
              </a:spcBef>
              <a:buNone/>
            </a:pPr>
            <a:endParaRPr lang="fr-FR" sz="2000" dirty="0">
              <a:solidFill>
                <a:srgbClr val="4472C4"/>
              </a:solidFill>
              <a:latin typeface="Calibri" pitchFamily="18"/>
            </a:endParaRPr>
          </a:p>
          <a:p>
            <a:pPr lvl="0" hangingPunct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2000" dirty="0">
                <a:solidFill>
                  <a:srgbClr val="4472C4"/>
                </a:solidFill>
                <a:latin typeface="Calibri" pitchFamily="18"/>
              </a:rPr>
              <a:t>TDR aimants grandement construits sur l’adaptation de la thèse de Rasha (soutenue le 10 décembre 2025)</a:t>
            </a:r>
          </a:p>
          <a:p>
            <a:pPr lvl="0" hangingPunct="1">
              <a:spcBef>
                <a:spcPts val="1000"/>
              </a:spcBef>
              <a:buSzPct val="100000"/>
              <a:buFont typeface="Arial" pitchFamily="34"/>
              <a:buChar char="•"/>
            </a:pPr>
            <a:endParaRPr lang="fr-FR" sz="2000" dirty="0">
              <a:solidFill>
                <a:srgbClr val="4472C4"/>
              </a:solidFill>
              <a:latin typeface="Calibri" pitchFamily="18"/>
            </a:endParaRPr>
          </a:p>
          <a:p>
            <a:pPr lvl="0" hangingPunct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2000" dirty="0">
                <a:solidFill>
                  <a:srgbClr val="4472C4"/>
                </a:solidFill>
                <a:latin typeface="Calibri" pitchFamily="18"/>
              </a:rPr>
              <a:t>Sur « </a:t>
            </a:r>
            <a:r>
              <a:rPr lang="fr-FR" sz="2000" dirty="0" err="1">
                <a:solidFill>
                  <a:srgbClr val="4472C4"/>
                </a:solidFill>
                <a:latin typeface="Calibri" pitchFamily="18"/>
              </a:rPr>
              <a:t>cnrs</a:t>
            </a:r>
            <a:r>
              <a:rPr lang="fr-FR" sz="2000" dirty="0">
                <a:solidFill>
                  <a:srgbClr val="4472C4"/>
                </a:solidFill>
                <a:latin typeface="Calibri" pitchFamily="18"/>
              </a:rPr>
              <a:t> s-drive » depuis le 19/01/2025</a:t>
            </a:r>
          </a:p>
          <a:p>
            <a:pPr lvl="0" hangingPunct="1">
              <a:spcBef>
                <a:spcPts val="1000"/>
              </a:spcBef>
              <a:buSzPct val="100000"/>
              <a:buFont typeface="Arial" pitchFamily="34"/>
              <a:buChar char="•"/>
            </a:pPr>
            <a:endParaRPr lang="fr-FR" sz="2000" dirty="0">
              <a:solidFill>
                <a:srgbClr val="4472C4"/>
              </a:solidFill>
              <a:latin typeface="Calibri" pitchFamily="18"/>
            </a:endParaRPr>
          </a:p>
          <a:p>
            <a:pPr lvl="0" hangingPunct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2000" dirty="0">
                <a:solidFill>
                  <a:srgbClr val="4472C4"/>
                </a:solidFill>
                <a:highlight>
                  <a:srgbClr val="FFFF00"/>
                </a:highlight>
                <a:latin typeface="Calibri" pitchFamily="18"/>
              </a:rPr>
              <a:t>En attente de retour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EFE6B0B-A20E-4B36-AF69-05F6DE99B547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F5280AB9-3C4D-43CB-B322-55D0868ED1A1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AE5F4C0-A341-4C98-9026-BE2C2D13A9F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E0118-8093-4C64-8CD2-626145284A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2853E-181A-4E29-BABA-6D34885F8A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7769" y="1266056"/>
            <a:ext cx="11775688" cy="5021637"/>
          </a:xfrm>
        </p:spPr>
        <p:txBody>
          <a:bodyPr lIns="91440" tIns="45720" rIns="91440" bIns="45720"/>
          <a:lstStyle/>
          <a:p>
            <a:pPr hangingPunct="1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CERN</a:t>
            </a:r>
            <a:r>
              <a:rPr lang="fr-FR" sz="2000" dirty="0">
                <a:solidFill>
                  <a:srgbClr val="4472C4"/>
                </a:solidFill>
                <a:latin typeface="Calibri" pitchFamily="18"/>
              </a:rPr>
              <a:t> :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fr-FR" sz="1800" dirty="0">
                <a:solidFill>
                  <a:srgbClr val="0070C0"/>
                </a:solidFill>
                <a:latin typeface="Calibri" pitchFamily="18"/>
              </a:rPr>
              <a:t>Dernier échange avec </a:t>
            </a:r>
            <a:r>
              <a:rPr lang="en-US" sz="1800" dirty="0" err="1">
                <a:solidFill>
                  <a:srgbClr val="0070C0"/>
                </a:solidFill>
                <a:effectLst/>
              </a:rPr>
              <a:t>Jérémie</a:t>
            </a:r>
            <a:r>
              <a:rPr lang="en-US" sz="1800" dirty="0">
                <a:solidFill>
                  <a:srgbClr val="0070C0"/>
                </a:solidFill>
                <a:effectLst/>
              </a:rPr>
              <a:t> </a:t>
            </a:r>
            <a:r>
              <a:rPr lang="en-US" sz="1800" dirty="0" err="1">
                <a:solidFill>
                  <a:srgbClr val="0070C0"/>
                </a:solidFill>
                <a:effectLst/>
              </a:rPr>
              <a:t>Bauche</a:t>
            </a:r>
            <a:r>
              <a:rPr lang="en-US" sz="1800" dirty="0">
                <a:solidFill>
                  <a:srgbClr val="0070C0"/>
                </a:solidFill>
                <a:effectLst/>
              </a:rPr>
              <a:t> (Normal Conducting Magnets group) le 12 Mai 2026</a:t>
            </a:r>
            <a:endParaRPr lang="fr-FR" sz="1800" dirty="0">
              <a:solidFill>
                <a:srgbClr val="0070C0"/>
              </a:solidFill>
              <a:latin typeface="Calibri" pitchFamily="18"/>
            </a:endParaRPr>
          </a:p>
          <a:p>
            <a:pPr lvl="1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Ils sont </a:t>
            </a:r>
            <a:r>
              <a:rPr lang="fr-CH" sz="1800" dirty="0">
                <a:solidFill>
                  <a:schemeClr val="tx1"/>
                </a:solidFill>
                <a:effectLst/>
              </a:rPr>
              <a:t>en </a:t>
            </a:r>
            <a:r>
              <a:rPr lang="fr-CH" sz="1800" dirty="0">
                <a:effectLst/>
              </a:rPr>
              <a:t>train de préparer l’addendum pour l’accord de collaboration pour le prêt des aimants MDX pour la Phase 1 de PERLE. </a:t>
            </a:r>
          </a:p>
          <a:p>
            <a:pPr lvl="2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fr-CH" sz="1600" dirty="0">
                <a:effectLst/>
              </a:rPr>
              <a:t>La demande est en signature au niveau de département, suite à quoi il nous transmet une proposition de texte.</a:t>
            </a:r>
          </a:p>
          <a:p>
            <a:pPr lvl="1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latin typeface="Calibri" pitchFamily="18"/>
              </a:rPr>
              <a:t>Information requise de notre côté:</a:t>
            </a: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 définition du niveau maximal acceptable de débit de dose résiduelle pour les aimants, nécessaire à la sélection des aimants pour la campagne de tests</a:t>
            </a:r>
          </a:p>
          <a:p>
            <a:pPr lvl="2">
              <a:lnSpc>
                <a:spcPct val="120000"/>
              </a:lnSpc>
              <a:spcBef>
                <a:spcPts val="1000"/>
              </a:spcBef>
              <a:buSzPct val="100000"/>
            </a:pPr>
            <a:r>
              <a:rPr lang="fr-FR" sz="1600" dirty="0">
                <a:solidFill>
                  <a:schemeClr val="tx1"/>
                </a:solidFill>
              </a:rPr>
              <a:t>S.WURTH: </a:t>
            </a:r>
            <a:r>
              <a:rPr lang="fr-FR" sz="1600" dirty="0">
                <a:highlight>
                  <a:srgbClr val="FFFF00"/>
                </a:highlight>
              </a:rPr>
              <a:t>&lt; 0,1 µSv/h au contact des aimants</a:t>
            </a:r>
            <a:endParaRPr lang="fr-FR" sz="1600" dirty="0">
              <a:solidFill>
                <a:srgbClr val="FF0000"/>
              </a:solidFill>
              <a:highlight>
                <a:srgbClr val="FFFF00"/>
              </a:highlight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3D54828-924E-4406-8A81-5DC97A6EC357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1D02E1-40CC-4ED5-9AF3-512E02A637C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8E265CB-D0D0-4E60-B859-C6C9C8CD40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E0118-8093-4C64-8CD2-626145284A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2853E-181A-4E29-BABA-6D34885F8A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5970" y="1011829"/>
            <a:ext cx="11775688" cy="5021637"/>
          </a:xfrm>
        </p:spPr>
        <p:txBody>
          <a:bodyPr lIns="91440" tIns="45720" rIns="91440" bIns="45720"/>
          <a:lstStyle/>
          <a:p>
            <a:pPr hangingPunct="1"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SEF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 : Meeting </a:t>
            </a:r>
            <a:r>
              <a:rPr lang="fr-FR" sz="1800" dirty="0" err="1">
                <a:solidFill>
                  <a:srgbClr val="4472C4"/>
                </a:solidFill>
                <a:latin typeface="Calibri" pitchFamily="18"/>
              </a:rPr>
              <a:t>during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 IPAC’26 at Deauville</a:t>
            </a:r>
          </a:p>
          <a:p>
            <a:pPr lvl="1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tx1"/>
                </a:solidFill>
              </a:rPr>
              <a:t>They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recieved</a:t>
            </a:r>
            <a:r>
              <a:rPr lang="fr-FR" sz="1800" dirty="0">
                <a:solidFill>
                  <a:schemeClr val="tx1"/>
                </a:solidFill>
              </a:rPr>
              <a:t> the main </a:t>
            </a:r>
            <a:r>
              <a:rPr lang="fr-FR" sz="1800" dirty="0" err="1">
                <a:solidFill>
                  <a:schemeClr val="tx1"/>
                </a:solidFill>
              </a:rPr>
              <a:t>specs</a:t>
            </a:r>
            <a:r>
              <a:rPr lang="fr-FR" sz="1800" dirty="0">
                <a:solidFill>
                  <a:schemeClr val="tx1"/>
                </a:solidFill>
              </a:rPr>
              <a:t> of the magnets </a:t>
            </a:r>
            <a:r>
              <a:rPr lang="fr-FR" sz="1800" dirty="0" err="1">
                <a:solidFill>
                  <a:schemeClr val="tx1"/>
                </a:solidFill>
              </a:rPr>
              <a:t>from</a:t>
            </a:r>
            <a:r>
              <a:rPr lang="fr-FR" sz="1800" dirty="0">
                <a:solidFill>
                  <a:schemeClr val="tx1"/>
                </a:solidFill>
              </a:rPr>
              <a:t> us (Mai 2026)</a:t>
            </a:r>
          </a:p>
          <a:p>
            <a:pPr lvl="1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tx1"/>
                </a:solidFill>
              </a:rPr>
              <a:t>We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explained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we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will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need</a:t>
            </a:r>
            <a:r>
              <a:rPr lang="fr-FR" sz="1800" dirty="0">
                <a:solidFill>
                  <a:schemeClr val="tx1"/>
                </a:solidFill>
              </a:rPr>
              <a:t> « </a:t>
            </a:r>
            <a:r>
              <a:rPr lang="fr-FR" sz="1800" dirty="0" err="1">
                <a:solidFill>
                  <a:schemeClr val="tx1"/>
                </a:solidFill>
              </a:rPr>
              <a:t>sub</a:t>
            </a:r>
            <a:r>
              <a:rPr lang="fr-FR" sz="1800" dirty="0">
                <a:solidFill>
                  <a:schemeClr val="tx1"/>
                </a:solidFill>
              </a:rPr>
              <a:t>-phases » of magnets fabrication/</a:t>
            </a:r>
            <a:r>
              <a:rPr lang="fr-FR" sz="1800" dirty="0" err="1">
                <a:solidFill>
                  <a:schemeClr val="tx1"/>
                </a:solidFill>
              </a:rPr>
              <a:t>delivery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focus on merger (3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dipoles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, 7 quads)</a:t>
            </a:r>
          </a:p>
          <a:p>
            <a:pPr lvl="1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They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prefere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small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series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production,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starting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with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a prototype  </a:t>
            </a:r>
          </a:p>
          <a:p>
            <a:pPr lvl="1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We’ll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provide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the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magnetic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design and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they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carry the </a:t>
            </a:r>
            <a:r>
              <a:rPr lang="fr-FR" sz="1800" dirty="0" err="1">
                <a:solidFill>
                  <a:schemeClr val="tx1"/>
                </a:solidFill>
                <a:sym typeface="Wingdings" panose="05000000000000000000" pitchFamily="2" charset="2"/>
              </a:rPr>
              <a:t>mechanical</a:t>
            </a:r>
            <a:r>
              <a:rPr lang="fr-FR" sz="1800" dirty="0">
                <a:solidFill>
                  <a:schemeClr val="tx1"/>
                </a:solidFill>
                <a:sym typeface="Wingdings" panose="05000000000000000000" pitchFamily="2" charset="2"/>
              </a:rPr>
              <a:t> design (contrat simple si inferieur au seuil)</a:t>
            </a:r>
            <a:endParaRPr lang="fr-FR" sz="1800" dirty="0">
              <a:solidFill>
                <a:schemeClr val="tx1"/>
              </a:solidFill>
            </a:endParaRPr>
          </a:p>
          <a:p>
            <a:pPr lvl="1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Devis </a:t>
            </a:r>
            <a:r>
              <a:rPr lang="fr-FR" sz="1800" b="1" dirty="0">
                <a:solidFill>
                  <a:srgbClr val="FF0000"/>
                </a:solidFill>
              </a:rPr>
              <a:t>(juin 11, 2025): </a:t>
            </a:r>
            <a:endParaRPr lang="fr-FR" sz="1800" b="1" dirty="0">
              <a:solidFill>
                <a:srgbClr val="FF0000"/>
              </a:solidFill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3D54828-924E-4406-8A81-5DC97A6EC357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DejaVu Sans" pitchFamily="2"/>
                <a:cs typeface="Arial" pitchFamily="34"/>
              </a:rPr>
              <a:t>29/05/26</a:t>
            </a: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DejaVu Sans" pitchFamily="2"/>
              <a:cs typeface="Arial" pitchFamily="34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1D02E1-40CC-4ED5-9AF3-512E02A637C4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DejaVu Sans" pitchFamily="2"/>
                <a:cs typeface="Arial" pitchFamily="34"/>
              </a:rPr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8E265CB-D0D0-4E60-B859-C6C9C8CD40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8F01-9717-43AF-9760-F27EE689F6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DejaVu Sans" pitchFamily="2"/>
                <a:cs typeface="Arial" pitchFamily="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DejaVu Sans" pitchFamily="2"/>
              <a:cs typeface="Arial" pitchFamily="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C51E8-9AEC-4CC1-B738-35885634F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" b="5928"/>
          <a:stretch/>
        </p:blipFill>
        <p:spPr>
          <a:xfrm>
            <a:off x="695847" y="3304962"/>
            <a:ext cx="8936557" cy="24124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2ED117-EE88-4336-9BF6-8234E0E20E82}"/>
              </a:ext>
            </a:extLst>
          </p:cNvPr>
          <p:cNvSpPr/>
          <p:nvPr/>
        </p:nvSpPr>
        <p:spPr>
          <a:xfrm>
            <a:off x="2874415" y="3914728"/>
            <a:ext cx="2181438" cy="676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C46794-F2A4-49C5-B879-2BD6600928B6}"/>
              </a:ext>
            </a:extLst>
          </p:cNvPr>
          <p:cNvCxnSpPr>
            <a:cxnSpLocks/>
            <a:stCxn id="4" idx="2"/>
            <a:endCxn id="8" idx="1"/>
          </p:cNvCxnSpPr>
          <p:nvPr/>
        </p:nvCxnSpPr>
        <p:spPr>
          <a:xfrm>
            <a:off x="3965134" y="4591170"/>
            <a:ext cx="2196503" cy="555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AD07138-BC1C-4E9F-8FE6-9F734D67632D}"/>
              </a:ext>
            </a:extLst>
          </p:cNvPr>
          <p:cNvSpPr txBox="1"/>
          <p:nvPr/>
        </p:nvSpPr>
        <p:spPr>
          <a:xfrm>
            <a:off x="6161637" y="4823794"/>
            <a:ext cx="2225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~42k€/dipole</a:t>
            </a:r>
          </a:p>
          <a:p>
            <a:r>
              <a:rPr lang="en-US" dirty="0">
                <a:highlight>
                  <a:srgbClr val="FFFF00"/>
                </a:highlight>
              </a:rPr>
              <a:t>~21k€/quadrupole</a:t>
            </a:r>
          </a:p>
        </p:txBody>
      </p:sp>
    </p:spTree>
    <p:extLst>
      <p:ext uri="{BB962C8B-B14F-4D97-AF65-F5344CB8AC3E}">
        <p14:creationId xmlns:p14="http://schemas.microsoft.com/office/powerpoint/2010/main" val="181379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57B0-F919-4620-B0E5-3E869A87B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4F59D68-4209-45D0-AC75-C8A50DEC5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 dirty="0"/>
              <a:t>29/05/26</a:t>
            </a:r>
            <a:endParaRPr lang="fr-FR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A6E5249-2123-43C7-A137-9F01A7157A0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F0F59D-82AE-44F5-9E36-9944805095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4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8D196-10A2-461C-AFA6-07E7BD8E813A}"/>
              </a:ext>
            </a:extLst>
          </p:cNvPr>
          <p:cNvSpPr txBox="1"/>
          <p:nvPr/>
        </p:nvSpPr>
        <p:spPr>
          <a:xfrm>
            <a:off x="303586" y="957594"/>
            <a:ext cx="48629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LPSC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: suite d’une visite a Grenoble (Emmanuel et Luc)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latin typeface="Calibri" pitchFamily="18"/>
              </a:rPr>
              <a:t> Aimants du cyclo du LPSC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472C4"/>
                </a:solidFill>
                <a:latin typeface="Calibri" pitchFamily="18"/>
              </a:rPr>
              <a:t> </a:t>
            </a:r>
            <a:r>
              <a:rPr lang="fr-FR" dirty="0">
                <a:latin typeface="Calibri" pitchFamily="18"/>
              </a:rPr>
              <a:t>The quads are 75 mm long </a:t>
            </a:r>
            <a:r>
              <a:rPr lang="fr-FR" dirty="0" err="1">
                <a:latin typeface="Calibri" pitchFamily="18"/>
              </a:rPr>
              <a:t>with</a:t>
            </a:r>
            <a:r>
              <a:rPr lang="fr-FR" dirty="0">
                <a:latin typeface="Calibri" pitchFamily="18"/>
              </a:rPr>
              <a:t> an Aperture of 55 mm, </a:t>
            </a:r>
            <a:r>
              <a:rPr lang="fr-FR" dirty="0">
                <a:highlight>
                  <a:srgbClr val="FFFF00"/>
                </a:highlight>
                <a:latin typeface="Calibri" pitchFamily="18"/>
              </a:rPr>
              <a:t>the gradient </a:t>
            </a:r>
            <a:r>
              <a:rPr lang="fr-FR" dirty="0" err="1">
                <a:highlight>
                  <a:srgbClr val="FFFF00"/>
                </a:highlight>
                <a:latin typeface="Calibri" pitchFamily="18"/>
              </a:rPr>
              <a:t>is</a:t>
            </a:r>
            <a:r>
              <a:rPr lang="fr-FR" dirty="0">
                <a:highlight>
                  <a:srgbClr val="FFFF00"/>
                </a:highlight>
                <a:latin typeface="Calibri" pitchFamily="18"/>
              </a:rPr>
              <a:t> </a:t>
            </a:r>
            <a:r>
              <a:rPr lang="fr-FR" dirty="0" err="1">
                <a:highlight>
                  <a:srgbClr val="FFFF00"/>
                </a:highlight>
                <a:latin typeface="Calibri" pitchFamily="18"/>
              </a:rPr>
              <a:t>small</a:t>
            </a:r>
            <a:r>
              <a:rPr lang="fr-FR" dirty="0">
                <a:highlight>
                  <a:srgbClr val="FFFF00"/>
                </a:highlight>
                <a:latin typeface="Calibri" pitchFamily="18"/>
              </a:rPr>
              <a:t> ~</a:t>
            </a:r>
            <a:r>
              <a:rPr lang="en-US" dirty="0">
                <a:highlight>
                  <a:srgbClr val="FFFF00"/>
                </a:highlight>
              </a:rPr>
              <a:t> 1.6 T/m</a:t>
            </a:r>
            <a:endParaRPr lang="fr-FR" dirty="0">
              <a:highlight>
                <a:srgbClr val="FFFF00"/>
              </a:highlight>
              <a:latin typeface="Calibri" pitchFamily="18"/>
            </a:endParaRP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  <a:latin typeface="Calibri" pitchFamily="18"/>
              </a:rPr>
              <a:t> probablement non</a:t>
            </a:r>
            <a:endParaRPr lang="en-US" dirty="0">
              <a:highlight>
                <a:srgbClr val="FFFF00"/>
              </a:highlight>
              <a:latin typeface="Calibri" pitchFamily="18"/>
            </a:endParaRPr>
          </a:p>
          <a:p>
            <a:pPr hangingPunct="1"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Alimentation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: Emmanuel a préparé un tableau 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latin typeface="Calibri" pitchFamily="18"/>
              </a:rPr>
              <a:t> </a:t>
            </a:r>
            <a:r>
              <a:rPr lang="fr-FR" dirty="0"/>
              <a:t>premier chiffrage avec le fournisseur "Equipements scientifiques", qui est le distributeur officiel Delta </a:t>
            </a:r>
            <a:r>
              <a:rPr lang="fr-FR" dirty="0" err="1"/>
              <a:t>Elektronika</a:t>
            </a:r>
            <a:r>
              <a:rPr lang="fr-FR" dirty="0"/>
              <a:t> en France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highlight>
                  <a:srgbClr val="FFFF00"/>
                </a:highlight>
                <a:latin typeface="Calibri" pitchFamily="18"/>
              </a:rPr>
              <a:t> a ce jour, pas de récupération d’Alim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D8C163-FAD9-478B-A33D-B8FACF9CF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r="4577" b="2220"/>
          <a:stretch/>
        </p:blipFill>
        <p:spPr>
          <a:xfrm>
            <a:off x="5179583" y="1400798"/>
            <a:ext cx="6876539" cy="46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57B0-F919-4620-B0E5-3E869A87B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60FF8-D0C8-467C-A3B4-E933FDC4DD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4888" y="994846"/>
            <a:ext cx="11177195" cy="5410053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4F59D68-4209-45D0-AC75-C8A50DEC5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A6E5249-2123-43C7-A137-9F01A7157A0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F0F59D-82AE-44F5-9E36-9944805095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5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8D196-10A2-461C-AFA6-07E7BD8E813A}"/>
              </a:ext>
            </a:extLst>
          </p:cNvPr>
          <p:cNvSpPr txBox="1"/>
          <p:nvPr/>
        </p:nvSpPr>
        <p:spPr>
          <a:xfrm>
            <a:off x="303586" y="862562"/>
            <a:ext cx="8881418" cy="805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STFC-</a:t>
            </a:r>
            <a:r>
              <a:rPr lang="fr-FR" sz="2000" b="1" dirty="0" err="1">
                <a:solidFill>
                  <a:srgbClr val="FF0000"/>
                </a:solidFill>
                <a:latin typeface="Calibri" pitchFamily="18"/>
              </a:rPr>
              <a:t>Darsebury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: Mail exchange &amp; Meeting </a:t>
            </a:r>
            <a:r>
              <a:rPr lang="fr-FR" sz="1800" dirty="0" err="1">
                <a:solidFill>
                  <a:srgbClr val="4472C4"/>
                </a:solidFill>
                <a:latin typeface="Calibri" pitchFamily="18"/>
              </a:rPr>
              <a:t>during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 IPAC’26 at Deauville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ALICE Injector quad Type D</a:t>
            </a:r>
            <a:endParaRPr lang="fr-FR" dirty="0">
              <a:solidFill>
                <a:srgbClr val="4472C4"/>
              </a:solidFill>
              <a:latin typeface="Calibri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163">
                <a:extLst>
                  <a:ext uri="{FF2B5EF4-FFF2-40B4-BE49-F238E27FC236}">
                    <a16:creationId xmlns:a16="http://schemas.microsoft.com/office/drawing/2014/main" id="{08B39209-B31B-4580-8486-B13DA9D255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433939"/>
                  </p:ext>
                </p:extLst>
              </p:nvPr>
            </p:nvGraphicFramePr>
            <p:xfrm>
              <a:off x="757592" y="5056463"/>
              <a:ext cx="1053882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6470">
                      <a:extLst>
                        <a:ext uri="{9D8B030D-6E8A-4147-A177-3AD203B41FA5}">
                          <a16:colId xmlns:a16="http://schemas.microsoft.com/office/drawing/2014/main" val="2577251564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2672076182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89537201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3010571813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038415159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53491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Gap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 [T/m]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 [k€]/unit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466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 (21 total)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4028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STFC (Alice)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180 (phys.270)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transport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5250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163">
                <a:extLst>
                  <a:ext uri="{FF2B5EF4-FFF2-40B4-BE49-F238E27FC236}">
                    <a16:creationId xmlns:a16="http://schemas.microsoft.com/office/drawing/2014/main" id="{08B39209-B31B-4580-8486-B13DA9D255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433939"/>
                  </p:ext>
                </p:extLst>
              </p:nvPr>
            </p:nvGraphicFramePr>
            <p:xfrm>
              <a:off x="757592" y="5056463"/>
              <a:ext cx="1053882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6470">
                      <a:extLst>
                        <a:ext uri="{9D8B030D-6E8A-4147-A177-3AD203B41FA5}">
                          <a16:colId xmlns:a16="http://schemas.microsoft.com/office/drawing/2014/main" val="2577251564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2672076182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89537201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3010571813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038415159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53491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Gap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 [T/m]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 [k€]/unit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466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694" t="-108197" r="-201736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 (21 total)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4028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STFC (Alice)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180 (phys.270)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transport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5250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D37EC92-6D50-40C5-BFF8-BE7207657354}"/>
              </a:ext>
            </a:extLst>
          </p:cNvPr>
          <p:cNvSpPr txBox="1"/>
          <p:nvPr/>
        </p:nvSpPr>
        <p:spPr>
          <a:xfrm>
            <a:off x="7639069" y="1214208"/>
            <a:ext cx="3926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Big aperture </a:t>
            </a:r>
            <a:r>
              <a:rPr lang="en-US" dirty="0">
                <a:sym typeface="Wingdings" panose="05000000000000000000" pitchFamily="2" charset="2"/>
              </a:rPr>
              <a:t> not suitable for the stacked turns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Small Gradient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Length is more suitable for ERL quads -&gt; </a:t>
            </a:r>
            <a:r>
              <a:rPr lang="en-US" dirty="0">
                <a:solidFill>
                  <a:schemeClr val="accent2"/>
                </a:solidFill>
              </a:rPr>
              <a:t>place in merger?</a:t>
            </a:r>
          </a:p>
          <a:p>
            <a:pPr algn="ctr"/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Not a suitable option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F2EB46-4D4B-49E7-B6A2-22264ADA80C0}"/>
              </a:ext>
            </a:extLst>
          </p:cNvPr>
          <p:cNvGrpSpPr/>
          <p:nvPr/>
        </p:nvGrpSpPr>
        <p:grpSpPr>
          <a:xfrm>
            <a:off x="609917" y="1676584"/>
            <a:ext cx="8628185" cy="3139721"/>
            <a:chOff x="0" y="0"/>
            <a:chExt cx="6568437" cy="2561594"/>
          </a:xfrm>
        </p:grpSpPr>
        <p:grpSp>
          <p:nvGrpSpPr>
            <p:cNvPr id="12" name="object 2">
              <a:extLst>
                <a:ext uri="{FF2B5EF4-FFF2-40B4-BE49-F238E27FC236}">
                  <a16:creationId xmlns:a16="http://schemas.microsoft.com/office/drawing/2014/main" id="{950CDE37-E419-4971-AB0F-0A69E5F4DD53}"/>
                </a:ext>
              </a:extLst>
            </p:cNvPr>
            <p:cNvGrpSpPr/>
            <p:nvPr/>
          </p:nvGrpSpPr>
          <p:grpSpPr>
            <a:xfrm>
              <a:off x="0" y="0"/>
              <a:ext cx="6568437" cy="2509503"/>
              <a:chOff x="0" y="0"/>
              <a:chExt cx="20104678" cy="7434275"/>
            </a:xfrm>
          </p:grpSpPr>
          <p:sp>
            <p:nvSpPr>
              <p:cNvPr id="17" name="object 3">
                <a:extLst>
                  <a:ext uri="{FF2B5EF4-FFF2-40B4-BE49-F238E27FC236}">
                    <a16:creationId xmlns:a16="http://schemas.microsoft.com/office/drawing/2014/main" id="{946E472A-4628-4FE7-8DE7-790F3F4EC894}"/>
                  </a:ext>
                </a:extLst>
              </p:cNvPr>
              <p:cNvSpPr/>
              <p:nvPr/>
            </p:nvSpPr>
            <p:spPr>
              <a:xfrm>
                <a:off x="781695" y="1118669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5" h="331470">
                    <a:moveTo>
                      <a:pt x="1525" y="0"/>
                    </a:moveTo>
                    <a:lnTo>
                      <a:pt x="0" y="2641"/>
                    </a:lnTo>
                    <a:lnTo>
                      <a:pt x="519575" y="302285"/>
                    </a:lnTo>
                    <a:lnTo>
                      <a:pt x="512709" y="314164"/>
                    </a:lnTo>
                    <a:lnTo>
                      <a:pt x="573194" y="331447"/>
                    </a:lnTo>
                    <a:lnTo>
                      <a:pt x="527967" y="287766"/>
                    </a:lnTo>
                    <a:lnTo>
                      <a:pt x="521101" y="299645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4FBB045D-15A7-4C8C-8514-E79FEFF48EE3}"/>
                  </a:ext>
                </a:extLst>
              </p:cNvPr>
              <p:cNvSpPr/>
              <p:nvPr/>
            </p:nvSpPr>
            <p:spPr>
              <a:xfrm>
                <a:off x="781695" y="1118669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5" h="331470">
                    <a:moveTo>
                      <a:pt x="573194" y="331447"/>
                    </a:moveTo>
                    <a:lnTo>
                      <a:pt x="512709" y="314164"/>
                    </a:lnTo>
                    <a:lnTo>
                      <a:pt x="519575" y="302285"/>
                    </a:lnTo>
                    <a:lnTo>
                      <a:pt x="0" y="2641"/>
                    </a:lnTo>
                    <a:lnTo>
                      <a:pt x="1525" y="0"/>
                    </a:lnTo>
                    <a:lnTo>
                      <a:pt x="521101" y="299645"/>
                    </a:lnTo>
                    <a:lnTo>
                      <a:pt x="527967" y="287766"/>
                    </a:lnTo>
                    <a:lnTo>
                      <a:pt x="573194" y="33144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bject 5">
                <a:extLst>
                  <a:ext uri="{FF2B5EF4-FFF2-40B4-BE49-F238E27FC236}">
                    <a16:creationId xmlns:a16="http://schemas.microsoft.com/office/drawing/2014/main" id="{838B07FD-C74E-4B0F-81B1-0E8E2CAB4803}"/>
                  </a:ext>
                </a:extLst>
              </p:cNvPr>
              <p:cNvSpPr/>
              <p:nvPr/>
            </p:nvSpPr>
            <p:spPr>
              <a:xfrm>
                <a:off x="1442396" y="1499702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5" h="331470">
                    <a:moveTo>
                      <a:pt x="1525" y="0"/>
                    </a:moveTo>
                    <a:lnTo>
                      <a:pt x="0" y="2641"/>
                    </a:lnTo>
                    <a:lnTo>
                      <a:pt x="519577" y="302285"/>
                    </a:lnTo>
                    <a:lnTo>
                      <a:pt x="512710" y="314164"/>
                    </a:lnTo>
                    <a:lnTo>
                      <a:pt x="573196" y="331447"/>
                    </a:lnTo>
                    <a:lnTo>
                      <a:pt x="527969" y="287766"/>
                    </a:lnTo>
                    <a:lnTo>
                      <a:pt x="521103" y="299645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21AB9EB5-6883-44B3-A498-CD37D72957C5}"/>
                  </a:ext>
                </a:extLst>
              </p:cNvPr>
              <p:cNvSpPr/>
              <p:nvPr/>
            </p:nvSpPr>
            <p:spPr>
              <a:xfrm>
                <a:off x="1442396" y="1499702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5" h="331470">
                    <a:moveTo>
                      <a:pt x="573196" y="331447"/>
                    </a:moveTo>
                    <a:lnTo>
                      <a:pt x="512710" y="314164"/>
                    </a:lnTo>
                    <a:lnTo>
                      <a:pt x="519577" y="302285"/>
                    </a:lnTo>
                    <a:lnTo>
                      <a:pt x="0" y="2641"/>
                    </a:lnTo>
                    <a:lnTo>
                      <a:pt x="1525" y="0"/>
                    </a:lnTo>
                    <a:lnTo>
                      <a:pt x="521103" y="299645"/>
                    </a:lnTo>
                    <a:lnTo>
                      <a:pt x="527969" y="287766"/>
                    </a:lnTo>
                    <a:lnTo>
                      <a:pt x="573196" y="33144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bject 7">
                <a:extLst>
                  <a:ext uri="{FF2B5EF4-FFF2-40B4-BE49-F238E27FC236}">
                    <a16:creationId xmlns:a16="http://schemas.microsoft.com/office/drawing/2014/main" id="{A9E43F7A-1198-4EEF-A821-370B69F08465}"/>
                  </a:ext>
                </a:extLst>
              </p:cNvPr>
              <p:cNvSpPr/>
              <p:nvPr/>
            </p:nvSpPr>
            <p:spPr>
              <a:xfrm>
                <a:off x="2103101" y="1880738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5" h="331470">
                    <a:moveTo>
                      <a:pt x="1525" y="0"/>
                    </a:moveTo>
                    <a:lnTo>
                      <a:pt x="0" y="2639"/>
                    </a:lnTo>
                    <a:lnTo>
                      <a:pt x="519578" y="302283"/>
                    </a:lnTo>
                    <a:lnTo>
                      <a:pt x="512712" y="314163"/>
                    </a:lnTo>
                    <a:lnTo>
                      <a:pt x="573198" y="331447"/>
                    </a:lnTo>
                    <a:lnTo>
                      <a:pt x="527970" y="287764"/>
                    </a:lnTo>
                    <a:lnTo>
                      <a:pt x="521104" y="299644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bject 8">
                <a:extLst>
                  <a:ext uri="{FF2B5EF4-FFF2-40B4-BE49-F238E27FC236}">
                    <a16:creationId xmlns:a16="http://schemas.microsoft.com/office/drawing/2014/main" id="{17B98D88-AD52-40A3-A1E2-54DF22C5D78D}"/>
                  </a:ext>
                </a:extLst>
              </p:cNvPr>
              <p:cNvSpPr/>
              <p:nvPr/>
            </p:nvSpPr>
            <p:spPr>
              <a:xfrm>
                <a:off x="2103101" y="1880738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5" h="331470">
                    <a:moveTo>
                      <a:pt x="573198" y="331447"/>
                    </a:moveTo>
                    <a:lnTo>
                      <a:pt x="512712" y="314163"/>
                    </a:lnTo>
                    <a:lnTo>
                      <a:pt x="519578" y="302283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521104" y="299644"/>
                    </a:lnTo>
                    <a:lnTo>
                      <a:pt x="527970" y="287764"/>
                    </a:lnTo>
                    <a:lnTo>
                      <a:pt x="573198" y="33144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bject 9">
                <a:extLst>
                  <a:ext uri="{FF2B5EF4-FFF2-40B4-BE49-F238E27FC236}">
                    <a16:creationId xmlns:a16="http://schemas.microsoft.com/office/drawing/2014/main" id="{0A96090B-D29D-40D2-AAC6-BEB06113A9D8}"/>
                  </a:ext>
                </a:extLst>
              </p:cNvPr>
              <p:cNvSpPr/>
              <p:nvPr/>
            </p:nvSpPr>
            <p:spPr>
              <a:xfrm>
                <a:off x="2763805" y="2261769"/>
                <a:ext cx="480695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w="480694" h="278129">
                    <a:moveTo>
                      <a:pt x="1525" y="0"/>
                    </a:moveTo>
                    <a:lnTo>
                      <a:pt x="0" y="2641"/>
                    </a:lnTo>
                    <a:lnTo>
                      <a:pt x="427076" y="248940"/>
                    </a:lnTo>
                    <a:lnTo>
                      <a:pt x="420210" y="260820"/>
                    </a:lnTo>
                    <a:lnTo>
                      <a:pt x="480695" y="278102"/>
                    </a:lnTo>
                    <a:lnTo>
                      <a:pt x="435468" y="234421"/>
                    </a:lnTo>
                    <a:lnTo>
                      <a:pt x="428602" y="246301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object 10">
                <a:extLst>
                  <a:ext uri="{FF2B5EF4-FFF2-40B4-BE49-F238E27FC236}">
                    <a16:creationId xmlns:a16="http://schemas.microsoft.com/office/drawing/2014/main" id="{12CE5CF2-D227-438E-A463-2ECAB4BA06BA}"/>
                  </a:ext>
                </a:extLst>
              </p:cNvPr>
              <p:cNvSpPr/>
              <p:nvPr/>
            </p:nvSpPr>
            <p:spPr>
              <a:xfrm>
                <a:off x="2763805" y="2261769"/>
                <a:ext cx="480695" cy="278130"/>
              </a:xfrm>
              <a:custGeom>
                <a:avLst/>
                <a:gdLst/>
                <a:ahLst/>
                <a:cxnLst/>
                <a:rect l="l" t="t" r="r" b="b"/>
                <a:pathLst>
                  <a:path w="480694" h="278129">
                    <a:moveTo>
                      <a:pt x="480695" y="278102"/>
                    </a:moveTo>
                    <a:lnTo>
                      <a:pt x="420210" y="260820"/>
                    </a:lnTo>
                    <a:lnTo>
                      <a:pt x="427076" y="248940"/>
                    </a:lnTo>
                    <a:lnTo>
                      <a:pt x="0" y="2641"/>
                    </a:lnTo>
                    <a:lnTo>
                      <a:pt x="1525" y="0"/>
                    </a:lnTo>
                    <a:lnTo>
                      <a:pt x="428602" y="246301"/>
                    </a:lnTo>
                    <a:lnTo>
                      <a:pt x="435468" y="234421"/>
                    </a:lnTo>
                    <a:lnTo>
                      <a:pt x="480695" y="278102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id="{ED85F478-BB77-4306-8FD7-8EC67473E041}"/>
                  </a:ext>
                </a:extLst>
              </p:cNvPr>
              <p:cNvSpPr/>
              <p:nvPr/>
            </p:nvSpPr>
            <p:spPr>
              <a:xfrm>
                <a:off x="3332010" y="2589460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4" h="331470">
                    <a:moveTo>
                      <a:pt x="1525" y="0"/>
                    </a:moveTo>
                    <a:lnTo>
                      <a:pt x="0" y="2639"/>
                    </a:lnTo>
                    <a:lnTo>
                      <a:pt x="519578" y="302283"/>
                    </a:lnTo>
                    <a:lnTo>
                      <a:pt x="512712" y="314163"/>
                    </a:lnTo>
                    <a:lnTo>
                      <a:pt x="573198" y="331447"/>
                    </a:lnTo>
                    <a:lnTo>
                      <a:pt x="527970" y="287764"/>
                    </a:lnTo>
                    <a:lnTo>
                      <a:pt x="521104" y="299644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id="{E1630EBC-A833-4F52-BEE6-F33EE50103F4}"/>
                  </a:ext>
                </a:extLst>
              </p:cNvPr>
              <p:cNvSpPr/>
              <p:nvPr/>
            </p:nvSpPr>
            <p:spPr>
              <a:xfrm>
                <a:off x="3332010" y="2589460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4" h="331470">
                    <a:moveTo>
                      <a:pt x="573198" y="331447"/>
                    </a:moveTo>
                    <a:lnTo>
                      <a:pt x="512712" y="314163"/>
                    </a:lnTo>
                    <a:lnTo>
                      <a:pt x="519578" y="302283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521104" y="299644"/>
                    </a:lnTo>
                    <a:lnTo>
                      <a:pt x="527970" y="287764"/>
                    </a:lnTo>
                    <a:lnTo>
                      <a:pt x="573198" y="33144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bject 13">
                <a:extLst>
                  <a:ext uri="{FF2B5EF4-FFF2-40B4-BE49-F238E27FC236}">
                    <a16:creationId xmlns:a16="http://schemas.microsoft.com/office/drawing/2014/main" id="{F1C9E6BD-0D11-4882-9F46-2350289760B7}"/>
                  </a:ext>
                </a:extLst>
              </p:cNvPr>
              <p:cNvSpPr/>
              <p:nvPr/>
            </p:nvSpPr>
            <p:spPr>
              <a:xfrm>
                <a:off x="3992714" y="2970492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1525" y="0"/>
                    </a:moveTo>
                    <a:lnTo>
                      <a:pt x="0" y="2639"/>
                    </a:lnTo>
                    <a:lnTo>
                      <a:pt x="255293" y="149870"/>
                    </a:lnTo>
                    <a:lnTo>
                      <a:pt x="248427" y="161749"/>
                    </a:lnTo>
                    <a:lnTo>
                      <a:pt x="308912" y="179034"/>
                    </a:lnTo>
                    <a:lnTo>
                      <a:pt x="263685" y="135351"/>
                    </a:lnTo>
                    <a:lnTo>
                      <a:pt x="256819" y="147230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bject 14">
                <a:extLst>
                  <a:ext uri="{FF2B5EF4-FFF2-40B4-BE49-F238E27FC236}">
                    <a16:creationId xmlns:a16="http://schemas.microsoft.com/office/drawing/2014/main" id="{68EDA501-7011-41CC-A7CE-7C457FDAFB0F}"/>
                  </a:ext>
                </a:extLst>
              </p:cNvPr>
              <p:cNvSpPr/>
              <p:nvPr/>
            </p:nvSpPr>
            <p:spPr>
              <a:xfrm>
                <a:off x="3992714" y="2970492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308912" y="179034"/>
                    </a:moveTo>
                    <a:lnTo>
                      <a:pt x="248427" y="161749"/>
                    </a:lnTo>
                    <a:lnTo>
                      <a:pt x="255293" y="149870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256819" y="147230"/>
                    </a:lnTo>
                    <a:lnTo>
                      <a:pt x="263685" y="135351"/>
                    </a:lnTo>
                    <a:lnTo>
                      <a:pt x="308912" y="179034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bject 15">
                <a:extLst>
                  <a:ext uri="{FF2B5EF4-FFF2-40B4-BE49-F238E27FC236}">
                    <a16:creationId xmlns:a16="http://schemas.microsoft.com/office/drawing/2014/main" id="{23E85053-D934-45E5-8521-3BABD2A8C6A7}"/>
                  </a:ext>
                </a:extLst>
              </p:cNvPr>
              <p:cNvSpPr/>
              <p:nvPr/>
            </p:nvSpPr>
            <p:spPr>
              <a:xfrm>
                <a:off x="4389134" y="3199114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1525" y="0"/>
                    </a:moveTo>
                    <a:lnTo>
                      <a:pt x="0" y="2639"/>
                    </a:lnTo>
                    <a:lnTo>
                      <a:pt x="255296" y="149870"/>
                    </a:lnTo>
                    <a:lnTo>
                      <a:pt x="248430" y="161749"/>
                    </a:lnTo>
                    <a:lnTo>
                      <a:pt x="308916" y="179034"/>
                    </a:lnTo>
                    <a:lnTo>
                      <a:pt x="263688" y="135351"/>
                    </a:lnTo>
                    <a:lnTo>
                      <a:pt x="256822" y="147230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bject 16">
                <a:extLst>
                  <a:ext uri="{FF2B5EF4-FFF2-40B4-BE49-F238E27FC236}">
                    <a16:creationId xmlns:a16="http://schemas.microsoft.com/office/drawing/2014/main" id="{3DDEAE37-7B1A-49D6-AD3C-041A70C61187}"/>
                  </a:ext>
                </a:extLst>
              </p:cNvPr>
              <p:cNvSpPr/>
              <p:nvPr/>
            </p:nvSpPr>
            <p:spPr>
              <a:xfrm>
                <a:off x="4389134" y="3199114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308916" y="179034"/>
                    </a:moveTo>
                    <a:lnTo>
                      <a:pt x="248430" y="161749"/>
                    </a:lnTo>
                    <a:lnTo>
                      <a:pt x="255296" y="149870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256822" y="147230"/>
                    </a:lnTo>
                    <a:lnTo>
                      <a:pt x="263688" y="135351"/>
                    </a:lnTo>
                    <a:lnTo>
                      <a:pt x="308916" y="179034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bject 17">
                <a:extLst>
                  <a:ext uri="{FF2B5EF4-FFF2-40B4-BE49-F238E27FC236}">
                    <a16:creationId xmlns:a16="http://schemas.microsoft.com/office/drawing/2014/main" id="{B5826EED-D1C3-4518-9959-79B0F7BD0A5A}"/>
                  </a:ext>
                </a:extLst>
              </p:cNvPr>
              <p:cNvSpPr/>
              <p:nvPr/>
            </p:nvSpPr>
            <p:spPr>
              <a:xfrm>
                <a:off x="4785557" y="3427732"/>
                <a:ext cx="720090" cy="41592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15925">
                    <a:moveTo>
                      <a:pt x="1525" y="0"/>
                    </a:moveTo>
                    <a:lnTo>
                      <a:pt x="0" y="2639"/>
                    </a:lnTo>
                    <a:lnTo>
                      <a:pt x="665948" y="386701"/>
                    </a:lnTo>
                    <a:lnTo>
                      <a:pt x="659082" y="398580"/>
                    </a:lnTo>
                    <a:lnTo>
                      <a:pt x="719567" y="415863"/>
                    </a:lnTo>
                    <a:lnTo>
                      <a:pt x="674340" y="372182"/>
                    </a:lnTo>
                    <a:lnTo>
                      <a:pt x="667474" y="384061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bject 18">
                <a:extLst>
                  <a:ext uri="{FF2B5EF4-FFF2-40B4-BE49-F238E27FC236}">
                    <a16:creationId xmlns:a16="http://schemas.microsoft.com/office/drawing/2014/main" id="{9AA1BF94-D935-4D2D-A654-06DDD3D7079A}"/>
                  </a:ext>
                </a:extLst>
              </p:cNvPr>
              <p:cNvSpPr/>
              <p:nvPr/>
            </p:nvSpPr>
            <p:spPr>
              <a:xfrm>
                <a:off x="4785557" y="3427732"/>
                <a:ext cx="720090" cy="41592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15925">
                    <a:moveTo>
                      <a:pt x="719567" y="415863"/>
                    </a:moveTo>
                    <a:lnTo>
                      <a:pt x="659082" y="398580"/>
                    </a:lnTo>
                    <a:lnTo>
                      <a:pt x="665948" y="386701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667474" y="384061"/>
                    </a:lnTo>
                    <a:lnTo>
                      <a:pt x="674340" y="372182"/>
                    </a:lnTo>
                    <a:lnTo>
                      <a:pt x="719567" y="415863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object 19">
                <a:extLst>
                  <a:ext uri="{FF2B5EF4-FFF2-40B4-BE49-F238E27FC236}">
                    <a16:creationId xmlns:a16="http://schemas.microsoft.com/office/drawing/2014/main" id="{D83697CB-03DF-48D7-83AD-A9F299AED2F3}"/>
                  </a:ext>
                </a:extLst>
              </p:cNvPr>
              <p:cNvSpPr/>
              <p:nvPr/>
            </p:nvSpPr>
            <p:spPr>
              <a:xfrm>
                <a:off x="5952513" y="2540505"/>
                <a:ext cx="83058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830579" h="30479">
                    <a:moveTo>
                      <a:pt x="768972" y="0"/>
                    </a:moveTo>
                    <a:lnTo>
                      <a:pt x="768972" y="13717"/>
                    </a:lnTo>
                    <a:lnTo>
                      <a:pt x="0" y="13717"/>
                    </a:lnTo>
                    <a:lnTo>
                      <a:pt x="0" y="16765"/>
                    </a:lnTo>
                    <a:lnTo>
                      <a:pt x="768972" y="16765"/>
                    </a:lnTo>
                    <a:lnTo>
                      <a:pt x="768972" y="30482"/>
                    </a:lnTo>
                    <a:lnTo>
                      <a:pt x="830005" y="15241"/>
                    </a:lnTo>
                    <a:lnTo>
                      <a:pt x="7689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object 20">
                <a:extLst>
                  <a:ext uri="{FF2B5EF4-FFF2-40B4-BE49-F238E27FC236}">
                    <a16:creationId xmlns:a16="http://schemas.microsoft.com/office/drawing/2014/main" id="{F0C99586-D329-47EF-92EA-8D3DB0F2843B}"/>
                  </a:ext>
                </a:extLst>
              </p:cNvPr>
              <p:cNvSpPr/>
              <p:nvPr/>
            </p:nvSpPr>
            <p:spPr>
              <a:xfrm>
                <a:off x="5952513" y="2540505"/>
                <a:ext cx="83058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830579" h="30479">
                    <a:moveTo>
                      <a:pt x="830005" y="15241"/>
                    </a:moveTo>
                    <a:lnTo>
                      <a:pt x="768972" y="30482"/>
                    </a:lnTo>
                    <a:lnTo>
                      <a:pt x="768972" y="16765"/>
                    </a:lnTo>
                    <a:lnTo>
                      <a:pt x="0" y="16765"/>
                    </a:lnTo>
                    <a:lnTo>
                      <a:pt x="0" y="13717"/>
                    </a:lnTo>
                    <a:lnTo>
                      <a:pt x="768972" y="13717"/>
                    </a:lnTo>
                    <a:lnTo>
                      <a:pt x="768972" y="0"/>
                    </a:lnTo>
                    <a:lnTo>
                      <a:pt x="830005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bject 21">
                <a:extLst>
                  <a:ext uri="{FF2B5EF4-FFF2-40B4-BE49-F238E27FC236}">
                    <a16:creationId xmlns:a16="http://schemas.microsoft.com/office/drawing/2014/main" id="{99FC9484-2B13-4994-B5A5-DFDE8957D6B8}"/>
                  </a:ext>
                </a:extLst>
              </p:cNvPr>
              <p:cNvSpPr/>
              <p:nvPr/>
            </p:nvSpPr>
            <p:spPr>
              <a:xfrm>
                <a:off x="6884444" y="2540505"/>
                <a:ext cx="73787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30479">
                    <a:moveTo>
                      <a:pt x="676247" y="0"/>
                    </a:moveTo>
                    <a:lnTo>
                      <a:pt x="676247" y="13717"/>
                    </a:lnTo>
                    <a:lnTo>
                      <a:pt x="0" y="13717"/>
                    </a:lnTo>
                    <a:lnTo>
                      <a:pt x="0" y="16765"/>
                    </a:lnTo>
                    <a:lnTo>
                      <a:pt x="676247" y="16765"/>
                    </a:lnTo>
                    <a:lnTo>
                      <a:pt x="676247" y="30482"/>
                    </a:lnTo>
                    <a:lnTo>
                      <a:pt x="737280" y="15241"/>
                    </a:lnTo>
                    <a:lnTo>
                      <a:pt x="67624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bject 22">
                <a:extLst>
                  <a:ext uri="{FF2B5EF4-FFF2-40B4-BE49-F238E27FC236}">
                    <a16:creationId xmlns:a16="http://schemas.microsoft.com/office/drawing/2014/main" id="{8EF3AD5C-E751-4A0C-8ADB-C039D0478A00}"/>
                  </a:ext>
                </a:extLst>
              </p:cNvPr>
              <p:cNvSpPr/>
              <p:nvPr/>
            </p:nvSpPr>
            <p:spPr>
              <a:xfrm>
                <a:off x="6884444" y="2540505"/>
                <a:ext cx="73787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30479">
                    <a:moveTo>
                      <a:pt x="737280" y="15241"/>
                    </a:moveTo>
                    <a:lnTo>
                      <a:pt x="676247" y="30482"/>
                    </a:lnTo>
                    <a:lnTo>
                      <a:pt x="676247" y="16765"/>
                    </a:lnTo>
                    <a:lnTo>
                      <a:pt x="0" y="16765"/>
                    </a:lnTo>
                    <a:lnTo>
                      <a:pt x="0" y="13717"/>
                    </a:lnTo>
                    <a:lnTo>
                      <a:pt x="676247" y="13717"/>
                    </a:lnTo>
                    <a:lnTo>
                      <a:pt x="676247" y="0"/>
                    </a:lnTo>
                    <a:lnTo>
                      <a:pt x="737280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bject 23">
                <a:extLst>
                  <a:ext uri="{FF2B5EF4-FFF2-40B4-BE49-F238E27FC236}">
                    <a16:creationId xmlns:a16="http://schemas.microsoft.com/office/drawing/2014/main" id="{7E9D0839-335B-4388-BC5B-4C1A389CDBAC}"/>
                  </a:ext>
                </a:extLst>
              </p:cNvPr>
              <p:cNvSpPr/>
              <p:nvPr/>
            </p:nvSpPr>
            <p:spPr>
              <a:xfrm>
                <a:off x="7723650" y="2540505"/>
                <a:ext cx="105092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050925" h="30479">
                    <a:moveTo>
                      <a:pt x="989488" y="0"/>
                    </a:moveTo>
                    <a:lnTo>
                      <a:pt x="989488" y="13717"/>
                    </a:lnTo>
                    <a:lnTo>
                      <a:pt x="0" y="13717"/>
                    </a:lnTo>
                    <a:lnTo>
                      <a:pt x="0" y="16765"/>
                    </a:lnTo>
                    <a:lnTo>
                      <a:pt x="989488" y="16765"/>
                    </a:lnTo>
                    <a:lnTo>
                      <a:pt x="989488" y="30482"/>
                    </a:lnTo>
                    <a:lnTo>
                      <a:pt x="1050521" y="15241"/>
                    </a:lnTo>
                    <a:lnTo>
                      <a:pt x="98948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bject 24">
                <a:extLst>
                  <a:ext uri="{FF2B5EF4-FFF2-40B4-BE49-F238E27FC236}">
                    <a16:creationId xmlns:a16="http://schemas.microsoft.com/office/drawing/2014/main" id="{1BB952A2-A9BE-4796-9D70-A9FA79B54BCD}"/>
                  </a:ext>
                </a:extLst>
              </p:cNvPr>
              <p:cNvSpPr/>
              <p:nvPr/>
            </p:nvSpPr>
            <p:spPr>
              <a:xfrm>
                <a:off x="7723650" y="2540505"/>
                <a:ext cx="105092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050925" h="30479">
                    <a:moveTo>
                      <a:pt x="1050521" y="15241"/>
                    </a:moveTo>
                    <a:lnTo>
                      <a:pt x="989488" y="30482"/>
                    </a:lnTo>
                    <a:lnTo>
                      <a:pt x="989488" y="16765"/>
                    </a:lnTo>
                    <a:lnTo>
                      <a:pt x="0" y="16765"/>
                    </a:lnTo>
                    <a:lnTo>
                      <a:pt x="0" y="13717"/>
                    </a:lnTo>
                    <a:lnTo>
                      <a:pt x="989488" y="13717"/>
                    </a:lnTo>
                    <a:lnTo>
                      <a:pt x="989488" y="0"/>
                    </a:lnTo>
                    <a:lnTo>
                      <a:pt x="1050521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bject 25">
                <a:extLst>
                  <a:ext uri="{FF2B5EF4-FFF2-40B4-BE49-F238E27FC236}">
                    <a16:creationId xmlns:a16="http://schemas.microsoft.com/office/drawing/2014/main" id="{3AA4EA9F-B323-4E3E-9EB6-9A72E8841379}"/>
                  </a:ext>
                </a:extLst>
              </p:cNvPr>
              <p:cNvSpPr/>
              <p:nvPr/>
            </p:nvSpPr>
            <p:spPr>
              <a:xfrm>
                <a:off x="9218098" y="2678838"/>
                <a:ext cx="712470" cy="412115"/>
              </a:xfrm>
              <a:custGeom>
                <a:avLst/>
                <a:gdLst/>
                <a:ahLst/>
                <a:cxnLst/>
                <a:rect l="l" t="t" r="r" b="b"/>
                <a:pathLst>
                  <a:path w="712470" h="412114">
                    <a:moveTo>
                      <a:pt x="1525" y="0"/>
                    </a:moveTo>
                    <a:lnTo>
                      <a:pt x="0" y="2639"/>
                    </a:lnTo>
                    <a:lnTo>
                      <a:pt x="658710" y="382525"/>
                    </a:lnTo>
                    <a:lnTo>
                      <a:pt x="651844" y="394404"/>
                    </a:lnTo>
                    <a:lnTo>
                      <a:pt x="712330" y="411687"/>
                    </a:lnTo>
                    <a:lnTo>
                      <a:pt x="667102" y="368004"/>
                    </a:lnTo>
                    <a:lnTo>
                      <a:pt x="660236" y="379885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bject 26">
                <a:extLst>
                  <a:ext uri="{FF2B5EF4-FFF2-40B4-BE49-F238E27FC236}">
                    <a16:creationId xmlns:a16="http://schemas.microsoft.com/office/drawing/2014/main" id="{05BD0069-3144-49A5-9E13-0F72D1DE14FE}"/>
                  </a:ext>
                </a:extLst>
              </p:cNvPr>
              <p:cNvSpPr/>
              <p:nvPr/>
            </p:nvSpPr>
            <p:spPr>
              <a:xfrm>
                <a:off x="9218098" y="2678838"/>
                <a:ext cx="712470" cy="412115"/>
              </a:xfrm>
              <a:custGeom>
                <a:avLst/>
                <a:gdLst/>
                <a:ahLst/>
                <a:cxnLst/>
                <a:rect l="l" t="t" r="r" b="b"/>
                <a:pathLst>
                  <a:path w="712470" h="412114">
                    <a:moveTo>
                      <a:pt x="712330" y="411687"/>
                    </a:moveTo>
                    <a:lnTo>
                      <a:pt x="651844" y="394404"/>
                    </a:lnTo>
                    <a:lnTo>
                      <a:pt x="658710" y="382525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660236" y="379885"/>
                    </a:lnTo>
                    <a:lnTo>
                      <a:pt x="667102" y="368004"/>
                    </a:lnTo>
                    <a:lnTo>
                      <a:pt x="712330" y="41168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object 27">
                <a:extLst>
                  <a:ext uri="{FF2B5EF4-FFF2-40B4-BE49-F238E27FC236}">
                    <a16:creationId xmlns:a16="http://schemas.microsoft.com/office/drawing/2014/main" id="{4F8783BC-64DD-4646-A926-F896962C405D}"/>
                  </a:ext>
                </a:extLst>
              </p:cNvPr>
              <p:cNvSpPr/>
              <p:nvPr/>
            </p:nvSpPr>
            <p:spPr>
              <a:xfrm>
                <a:off x="10017935" y="3140112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4" h="331470">
                    <a:moveTo>
                      <a:pt x="1525" y="0"/>
                    </a:moveTo>
                    <a:lnTo>
                      <a:pt x="0" y="2639"/>
                    </a:lnTo>
                    <a:lnTo>
                      <a:pt x="519577" y="302285"/>
                    </a:lnTo>
                    <a:lnTo>
                      <a:pt x="512710" y="314164"/>
                    </a:lnTo>
                    <a:lnTo>
                      <a:pt x="573196" y="331447"/>
                    </a:lnTo>
                    <a:lnTo>
                      <a:pt x="527969" y="287766"/>
                    </a:lnTo>
                    <a:lnTo>
                      <a:pt x="521103" y="299645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object 28">
                <a:extLst>
                  <a:ext uri="{FF2B5EF4-FFF2-40B4-BE49-F238E27FC236}">
                    <a16:creationId xmlns:a16="http://schemas.microsoft.com/office/drawing/2014/main" id="{A3C9499F-1CB9-4DB3-99C9-0791D29D0FDE}"/>
                  </a:ext>
                </a:extLst>
              </p:cNvPr>
              <p:cNvSpPr/>
              <p:nvPr/>
            </p:nvSpPr>
            <p:spPr>
              <a:xfrm>
                <a:off x="10017935" y="3140112"/>
                <a:ext cx="573405" cy="331470"/>
              </a:xfrm>
              <a:custGeom>
                <a:avLst/>
                <a:gdLst/>
                <a:ahLst/>
                <a:cxnLst/>
                <a:rect l="l" t="t" r="r" b="b"/>
                <a:pathLst>
                  <a:path w="573404" h="331470">
                    <a:moveTo>
                      <a:pt x="573196" y="331447"/>
                    </a:moveTo>
                    <a:lnTo>
                      <a:pt x="512710" y="314164"/>
                    </a:lnTo>
                    <a:lnTo>
                      <a:pt x="519577" y="302285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521103" y="299645"/>
                    </a:lnTo>
                    <a:lnTo>
                      <a:pt x="527969" y="287766"/>
                    </a:lnTo>
                    <a:lnTo>
                      <a:pt x="573196" y="33144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object 29">
                <a:extLst>
                  <a:ext uri="{FF2B5EF4-FFF2-40B4-BE49-F238E27FC236}">
                    <a16:creationId xmlns:a16="http://schemas.microsoft.com/office/drawing/2014/main" id="{DDE6A9BB-AE61-4894-804B-E678DD9EB241}"/>
                  </a:ext>
                </a:extLst>
              </p:cNvPr>
              <p:cNvSpPr/>
              <p:nvPr/>
            </p:nvSpPr>
            <p:spPr>
              <a:xfrm>
                <a:off x="10678638" y="3521145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1525" y="0"/>
                    </a:moveTo>
                    <a:lnTo>
                      <a:pt x="0" y="2639"/>
                    </a:lnTo>
                    <a:lnTo>
                      <a:pt x="255296" y="149870"/>
                    </a:lnTo>
                    <a:lnTo>
                      <a:pt x="248430" y="161751"/>
                    </a:lnTo>
                    <a:lnTo>
                      <a:pt x="308914" y="179034"/>
                    </a:lnTo>
                    <a:lnTo>
                      <a:pt x="263688" y="135351"/>
                    </a:lnTo>
                    <a:lnTo>
                      <a:pt x="256822" y="147230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bject 30">
                <a:extLst>
                  <a:ext uri="{FF2B5EF4-FFF2-40B4-BE49-F238E27FC236}">
                    <a16:creationId xmlns:a16="http://schemas.microsoft.com/office/drawing/2014/main" id="{B230577D-D997-4C0C-83CD-ADBA82605313}"/>
                  </a:ext>
                </a:extLst>
              </p:cNvPr>
              <p:cNvSpPr/>
              <p:nvPr/>
            </p:nvSpPr>
            <p:spPr>
              <a:xfrm>
                <a:off x="10678638" y="3521145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308914" y="179034"/>
                    </a:moveTo>
                    <a:lnTo>
                      <a:pt x="248430" y="161751"/>
                    </a:lnTo>
                    <a:lnTo>
                      <a:pt x="255296" y="149870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256822" y="147230"/>
                    </a:lnTo>
                    <a:lnTo>
                      <a:pt x="263688" y="135351"/>
                    </a:lnTo>
                    <a:lnTo>
                      <a:pt x="308914" y="179034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bject 31">
                <a:extLst>
                  <a:ext uri="{FF2B5EF4-FFF2-40B4-BE49-F238E27FC236}">
                    <a16:creationId xmlns:a16="http://schemas.microsoft.com/office/drawing/2014/main" id="{08F0ADD5-E7E5-4827-8215-4E9AD3A3F01E}"/>
                  </a:ext>
                </a:extLst>
              </p:cNvPr>
              <p:cNvSpPr/>
              <p:nvPr/>
            </p:nvSpPr>
            <p:spPr>
              <a:xfrm>
                <a:off x="11075061" y="3749767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1525" y="0"/>
                    </a:moveTo>
                    <a:lnTo>
                      <a:pt x="0" y="2639"/>
                    </a:lnTo>
                    <a:lnTo>
                      <a:pt x="255293" y="149870"/>
                    </a:lnTo>
                    <a:lnTo>
                      <a:pt x="248427" y="161749"/>
                    </a:lnTo>
                    <a:lnTo>
                      <a:pt x="308912" y="179034"/>
                    </a:lnTo>
                    <a:lnTo>
                      <a:pt x="263685" y="135351"/>
                    </a:lnTo>
                    <a:lnTo>
                      <a:pt x="256819" y="147230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bject 32">
                <a:extLst>
                  <a:ext uri="{FF2B5EF4-FFF2-40B4-BE49-F238E27FC236}">
                    <a16:creationId xmlns:a16="http://schemas.microsoft.com/office/drawing/2014/main" id="{F187D009-D07C-43E3-9A64-7F12DB32EDD3}"/>
                  </a:ext>
                </a:extLst>
              </p:cNvPr>
              <p:cNvSpPr/>
              <p:nvPr/>
            </p:nvSpPr>
            <p:spPr>
              <a:xfrm>
                <a:off x="11075061" y="3749767"/>
                <a:ext cx="3092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309245" h="179070">
                    <a:moveTo>
                      <a:pt x="308912" y="179034"/>
                    </a:moveTo>
                    <a:lnTo>
                      <a:pt x="248427" y="161749"/>
                    </a:lnTo>
                    <a:lnTo>
                      <a:pt x="255293" y="149870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256819" y="147230"/>
                    </a:lnTo>
                    <a:lnTo>
                      <a:pt x="263685" y="135351"/>
                    </a:lnTo>
                    <a:lnTo>
                      <a:pt x="308912" y="179034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bject 33">
                <a:extLst>
                  <a:ext uri="{FF2B5EF4-FFF2-40B4-BE49-F238E27FC236}">
                    <a16:creationId xmlns:a16="http://schemas.microsoft.com/office/drawing/2014/main" id="{9E23F8AF-1469-4AD6-9E28-0E7809012D58}"/>
                  </a:ext>
                </a:extLst>
              </p:cNvPr>
              <p:cNvSpPr/>
              <p:nvPr/>
            </p:nvSpPr>
            <p:spPr>
              <a:xfrm>
                <a:off x="11471479" y="3978385"/>
                <a:ext cx="984250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984250" h="568325">
                    <a:moveTo>
                      <a:pt x="1525" y="0"/>
                    </a:moveTo>
                    <a:lnTo>
                      <a:pt x="0" y="2639"/>
                    </a:lnTo>
                    <a:lnTo>
                      <a:pt x="930232" y="539111"/>
                    </a:lnTo>
                    <a:lnTo>
                      <a:pt x="923365" y="550990"/>
                    </a:lnTo>
                    <a:lnTo>
                      <a:pt x="983851" y="568273"/>
                    </a:lnTo>
                    <a:lnTo>
                      <a:pt x="938624" y="524590"/>
                    </a:lnTo>
                    <a:lnTo>
                      <a:pt x="931757" y="536469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bject 34">
                <a:extLst>
                  <a:ext uri="{FF2B5EF4-FFF2-40B4-BE49-F238E27FC236}">
                    <a16:creationId xmlns:a16="http://schemas.microsoft.com/office/drawing/2014/main" id="{9E6A493F-25C6-4708-A82A-E9E2EB1997F7}"/>
                  </a:ext>
                </a:extLst>
              </p:cNvPr>
              <p:cNvSpPr/>
              <p:nvPr/>
            </p:nvSpPr>
            <p:spPr>
              <a:xfrm>
                <a:off x="11471479" y="3978385"/>
                <a:ext cx="984250" cy="568325"/>
              </a:xfrm>
              <a:custGeom>
                <a:avLst/>
                <a:gdLst/>
                <a:ahLst/>
                <a:cxnLst/>
                <a:rect l="l" t="t" r="r" b="b"/>
                <a:pathLst>
                  <a:path w="984250" h="568325">
                    <a:moveTo>
                      <a:pt x="983851" y="568273"/>
                    </a:moveTo>
                    <a:lnTo>
                      <a:pt x="923365" y="550990"/>
                    </a:lnTo>
                    <a:lnTo>
                      <a:pt x="930232" y="539111"/>
                    </a:lnTo>
                    <a:lnTo>
                      <a:pt x="0" y="2639"/>
                    </a:lnTo>
                    <a:lnTo>
                      <a:pt x="1525" y="0"/>
                    </a:lnTo>
                    <a:lnTo>
                      <a:pt x="931757" y="536469"/>
                    </a:lnTo>
                    <a:lnTo>
                      <a:pt x="938624" y="524590"/>
                    </a:lnTo>
                    <a:lnTo>
                      <a:pt x="983851" y="568273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bject 35">
                <a:extLst>
                  <a:ext uri="{FF2B5EF4-FFF2-40B4-BE49-F238E27FC236}">
                    <a16:creationId xmlns:a16="http://schemas.microsoft.com/office/drawing/2014/main" id="{0F13E34F-B4DB-4A20-9FB8-F07D8ECB2C93}"/>
                  </a:ext>
                </a:extLst>
              </p:cNvPr>
              <p:cNvSpPr/>
              <p:nvPr/>
            </p:nvSpPr>
            <p:spPr>
              <a:xfrm>
                <a:off x="12200837" y="5860115"/>
                <a:ext cx="67754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677545" h="30479">
                    <a:moveTo>
                      <a:pt x="616389" y="0"/>
                    </a:moveTo>
                    <a:lnTo>
                      <a:pt x="616389" y="13717"/>
                    </a:lnTo>
                    <a:lnTo>
                      <a:pt x="0" y="13717"/>
                    </a:lnTo>
                    <a:lnTo>
                      <a:pt x="0" y="16765"/>
                    </a:lnTo>
                    <a:lnTo>
                      <a:pt x="616389" y="16765"/>
                    </a:lnTo>
                    <a:lnTo>
                      <a:pt x="616389" y="30482"/>
                    </a:lnTo>
                    <a:lnTo>
                      <a:pt x="677422" y="15241"/>
                    </a:lnTo>
                    <a:lnTo>
                      <a:pt x="61638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bject 36">
                <a:extLst>
                  <a:ext uri="{FF2B5EF4-FFF2-40B4-BE49-F238E27FC236}">
                    <a16:creationId xmlns:a16="http://schemas.microsoft.com/office/drawing/2014/main" id="{5A0FC32D-1B4F-4B7B-9477-BC6F9D1EED02}"/>
                  </a:ext>
                </a:extLst>
              </p:cNvPr>
              <p:cNvSpPr/>
              <p:nvPr/>
            </p:nvSpPr>
            <p:spPr>
              <a:xfrm>
                <a:off x="12200837" y="5860115"/>
                <a:ext cx="67754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677545" h="30479">
                    <a:moveTo>
                      <a:pt x="677422" y="15241"/>
                    </a:moveTo>
                    <a:lnTo>
                      <a:pt x="616389" y="30482"/>
                    </a:lnTo>
                    <a:lnTo>
                      <a:pt x="616389" y="16765"/>
                    </a:lnTo>
                    <a:lnTo>
                      <a:pt x="0" y="16765"/>
                    </a:lnTo>
                    <a:lnTo>
                      <a:pt x="0" y="13717"/>
                    </a:lnTo>
                    <a:lnTo>
                      <a:pt x="616389" y="13717"/>
                    </a:lnTo>
                    <a:lnTo>
                      <a:pt x="616389" y="0"/>
                    </a:lnTo>
                    <a:lnTo>
                      <a:pt x="677422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bject 37">
                <a:extLst>
                  <a:ext uri="{FF2B5EF4-FFF2-40B4-BE49-F238E27FC236}">
                    <a16:creationId xmlns:a16="http://schemas.microsoft.com/office/drawing/2014/main" id="{2C10544D-7B59-46CF-AF41-67F51916B032}"/>
                  </a:ext>
                </a:extLst>
              </p:cNvPr>
              <p:cNvSpPr/>
              <p:nvPr/>
            </p:nvSpPr>
            <p:spPr>
              <a:xfrm>
                <a:off x="12980185" y="5860115"/>
                <a:ext cx="814069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814069" h="30479">
                    <a:moveTo>
                      <a:pt x="752539" y="0"/>
                    </a:moveTo>
                    <a:lnTo>
                      <a:pt x="752539" y="13717"/>
                    </a:lnTo>
                    <a:lnTo>
                      <a:pt x="0" y="13717"/>
                    </a:lnTo>
                    <a:lnTo>
                      <a:pt x="0" y="16765"/>
                    </a:lnTo>
                    <a:lnTo>
                      <a:pt x="752539" y="16765"/>
                    </a:lnTo>
                    <a:lnTo>
                      <a:pt x="752539" y="30482"/>
                    </a:lnTo>
                    <a:lnTo>
                      <a:pt x="813572" y="15241"/>
                    </a:lnTo>
                    <a:lnTo>
                      <a:pt x="75253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bject 38">
                <a:extLst>
                  <a:ext uri="{FF2B5EF4-FFF2-40B4-BE49-F238E27FC236}">
                    <a16:creationId xmlns:a16="http://schemas.microsoft.com/office/drawing/2014/main" id="{294114E4-7FF8-4DEF-B840-67CBC1AEC090}"/>
                  </a:ext>
                </a:extLst>
              </p:cNvPr>
              <p:cNvSpPr/>
              <p:nvPr/>
            </p:nvSpPr>
            <p:spPr>
              <a:xfrm>
                <a:off x="12980185" y="5860115"/>
                <a:ext cx="814069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814069" h="30479">
                    <a:moveTo>
                      <a:pt x="813572" y="15241"/>
                    </a:moveTo>
                    <a:lnTo>
                      <a:pt x="752539" y="30482"/>
                    </a:lnTo>
                    <a:lnTo>
                      <a:pt x="752539" y="16765"/>
                    </a:lnTo>
                    <a:lnTo>
                      <a:pt x="0" y="16765"/>
                    </a:lnTo>
                    <a:lnTo>
                      <a:pt x="0" y="13717"/>
                    </a:lnTo>
                    <a:lnTo>
                      <a:pt x="752539" y="13717"/>
                    </a:lnTo>
                    <a:lnTo>
                      <a:pt x="752539" y="0"/>
                    </a:lnTo>
                    <a:lnTo>
                      <a:pt x="813572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bject 39">
                <a:extLst>
                  <a:ext uri="{FF2B5EF4-FFF2-40B4-BE49-F238E27FC236}">
                    <a16:creationId xmlns:a16="http://schemas.microsoft.com/office/drawing/2014/main" id="{870C3A20-6D13-43FF-8061-EDA65479AE00}"/>
                  </a:ext>
                </a:extLst>
              </p:cNvPr>
              <p:cNvSpPr/>
              <p:nvPr/>
            </p:nvSpPr>
            <p:spPr>
              <a:xfrm>
                <a:off x="13895683" y="5860115"/>
                <a:ext cx="35623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56234" h="30479">
                    <a:moveTo>
                      <a:pt x="294790" y="0"/>
                    </a:moveTo>
                    <a:lnTo>
                      <a:pt x="294790" y="13717"/>
                    </a:lnTo>
                    <a:lnTo>
                      <a:pt x="0" y="13717"/>
                    </a:lnTo>
                    <a:lnTo>
                      <a:pt x="0" y="16765"/>
                    </a:lnTo>
                    <a:lnTo>
                      <a:pt x="294790" y="16765"/>
                    </a:lnTo>
                    <a:lnTo>
                      <a:pt x="294790" y="30482"/>
                    </a:lnTo>
                    <a:lnTo>
                      <a:pt x="355823" y="15241"/>
                    </a:lnTo>
                    <a:lnTo>
                      <a:pt x="29479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bject 40">
                <a:extLst>
                  <a:ext uri="{FF2B5EF4-FFF2-40B4-BE49-F238E27FC236}">
                    <a16:creationId xmlns:a16="http://schemas.microsoft.com/office/drawing/2014/main" id="{6EEA9636-D9EC-47CB-9268-FB41A8ECB2C1}"/>
                  </a:ext>
                </a:extLst>
              </p:cNvPr>
              <p:cNvSpPr/>
              <p:nvPr/>
            </p:nvSpPr>
            <p:spPr>
              <a:xfrm>
                <a:off x="13895683" y="5860115"/>
                <a:ext cx="35623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56234" h="30479">
                    <a:moveTo>
                      <a:pt x="355823" y="15241"/>
                    </a:moveTo>
                    <a:lnTo>
                      <a:pt x="294790" y="30482"/>
                    </a:lnTo>
                    <a:lnTo>
                      <a:pt x="294790" y="16765"/>
                    </a:lnTo>
                    <a:lnTo>
                      <a:pt x="0" y="16765"/>
                    </a:lnTo>
                    <a:lnTo>
                      <a:pt x="0" y="13717"/>
                    </a:lnTo>
                    <a:lnTo>
                      <a:pt x="294790" y="13717"/>
                    </a:lnTo>
                    <a:lnTo>
                      <a:pt x="294790" y="0"/>
                    </a:lnTo>
                    <a:lnTo>
                      <a:pt x="355823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bject 41">
                <a:extLst>
                  <a:ext uri="{FF2B5EF4-FFF2-40B4-BE49-F238E27FC236}">
                    <a16:creationId xmlns:a16="http://schemas.microsoft.com/office/drawing/2014/main" id="{E4B71553-3C9F-4C8B-80F1-7564FEB79594}"/>
                  </a:ext>
                </a:extLst>
              </p:cNvPr>
              <p:cNvSpPr/>
              <p:nvPr/>
            </p:nvSpPr>
            <p:spPr>
              <a:xfrm>
                <a:off x="14353432" y="5860115"/>
                <a:ext cx="192405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924050" h="30479">
                    <a:moveTo>
                      <a:pt x="1862817" y="0"/>
                    </a:moveTo>
                    <a:lnTo>
                      <a:pt x="1862817" y="13717"/>
                    </a:lnTo>
                    <a:lnTo>
                      <a:pt x="0" y="13717"/>
                    </a:lnTo>
                    <a:lnTo>
                      <a:pt x="0" y="16765"/>
                    </a:lnTo>
                    <a:lnTo>
                      <a:pt x="1862817" y="16765"/>
                    </a:lnTo>
                    <a:lnTo>
                      <a:pt x="1862817" y="30482"/>
                    </a:lnTo>
                    <a:lnTo>
                      <a:pt x="1923850" y="15241"/>
                    </a:lnTo>
                    <a:lnTo>
                      <a:pt x="186281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bject 42">
                <a:extLst>
                  <a:ext uri="{FF2B5EF4-FFF2-40B4-BE49-F238E27FC236}">
                    <a16:creationId xmlns:a16="http://schemas.microsoft.com/office/drawing/2014/main" id="{4F70C3B9-CFD9-41BA-97DE-64821B38540B}"/>
                  </a:ext>
                </a:extLst>
              </p:cNvPr>
              <p:cNvSpPr/>
              <p:nvPr/>
            </p:nvSpPr>
            <p:spPr>
              <a:xfrm>
                <a:off x="14353432" y="5860115"/>
                <a:ext cx="192405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924050" h="30479">
                    <a:moveTo>
                      <a:pt x="1923850" y="15241"/>
                    </a:moveTo>
                    <a:lnTo>
                      <a:pt x="1862817" y="30482"/>
                    </a:lnTo>
                    <a:lnTo>
                      <a:pt x="1862817" y="16765"/>
                    </a:lnTo>
                    <a:lnTo>
                      <a:pt x="0" y="16765"/>
                    </a:lnTo>
                    <a:lnTo>
                      <a:pt x="0" y="13717"/>
                    </a:lnTo>
                    <a:lnTo>
                      <a:pt x="1862817" y="13717"/>
                    </a:lnTo>
                    <a:lnTo>
                      <a:pt x="1862817" y="0"/>
                    </a:lnTo>
                    <a:lnTo>
                      <a:pt x="1923850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bject 43">
                <a:extLst>
                  <a:ext uri="{FF2B5EF4-FFF2-40B4-BE49-F238E27FC236}">
                    <a16:creationId xmlns:a16="http://schemas.microsoft.com/office/drawing/2014/main" id="{3C7BC3DA-2675-437D-AA39-4FB20FE4E791}"/>
                  </a:ext>
                </a:extLst>
              </p:cNvPr>
              <p:cNvSpPr/>
              <p:nvPr/>
            </p:nvSpPr>
            <p:spPr>
              <a:xfrm>
                <a:off x="0" y="429542"/>
                <a:ext cx="13758544" cy="4805680"/>
              </a:xfrm>
              <a:custGeom>
                <a:avLst/>
                <a:gdLst/>
                <a:ahLst/>
                <a:cxnLst/>
                <a:rect l="l" t="t" r="r" b="b"/>
                <a:pathLst>
                  <a:path w="13758544" h="4805680">
                    <a:moveTo>
                      <a:pt x="89941" y="4683747"/>
                    </a:moveTo>
                    <a:lnTo>
                      <a:pt x="0" y="4683747"/>
                    </a:lnTo>
                    <a:lnTo>
                      <a:pt x="0" y="4805680"/>
                    </a:lnTo>
                    <a:lnTo>
                      <a:pt x="89941" y="4805680"/>
                    </a:lnTo>
                    <a:lnTo>
                      <a:pt x="89941" y="4683747"/>
                    </a:lnTo>
                    <a:close/>
                  </a:path>
                  <a:path w="13758544" h="4805680">
                    <a:moveTo>
                      <a:pt x="1005446" y="4683747"/>
                    </a:moveTo>
                    <a:lnTo>
                      <a:pt x="395109" y="4683747"/>
                    </a:lnTo>
                    <a:lnTo>
                      <a:pt x="395109" y="4805680"/>
                    </a:lnTo>
                    <a:lnTo>
                      <a:pt x="1005446" y="4805680"/>
                    </a:lnTo>
                    <a:lnTo>
                      <a:pt x="1005446" y="4683747"/>
                    </a:lnTo>
                    <a:close/>
                  </a:path>
                  <a:path w="13758544" h="4805680">
                    <a:moveTo>
                      <a:pt x="3780409" y="4683747"/>
                    </a:moveTo>
                    <a:lnTo>
                      <a:pt x="2012492" y="4683747"/>
                    </a:lnTo>
                    <a:lnTo>
                      <a:pt x="2012492" y="4805680"/>
                    </a:lnTo>
                    <a:lnTo>
                      <a:pt x="3780409" y="4805680"/>
                    </a:lnTo>
                    <a:lnTo>
                      <a:pt x="3780409" y="4683747"/>
                    </a:lnTo>
                    <a:close/>
                  </a:path>
                  <a:path w="13758544" h="4805680">
                    <a:moveTo>
                      <a:pt x="5092624" y="4683747"/>
                    </a:moveTo>
                    <a:lnTo>
                      <a:pt x="4787455" y="4683747"/>
                    </a:lnTo>
                    <a:lnTo>
                      <a:pt x="4787455" y="4805680"/>
                    </a:lnTo>
                    <a:lnTo>
                      <a:pt x="5092624" y="4805680"/>
                    </a:lnTo>
                    <a:lnTo>
                      <a:pt x="5092624" y="4683747"/>
                    </a:lnTo>
                    <a:close/>
                  </a:path>
                  <a:path w="13758544" h="4805680">
                    <a:moveTo>
                      <a:pt x="7867599" y="4683747"/>
                    </a:moveTo>
                    <a:lnTo>
                      <a:pt x="6099670" y="4683747"/>
                    </a:lnTo>
                    <a:lnTo>
                      <a:pt x="6099670" y="4805680"/>
                    </a:lnTo>
                    <a:lnTo>
                      <a:pt x="7867599" y="4805680"/>
                    </a:lnTo>
                    <a:lnTo>
                      <a:pt x="7867599" y="4683747"/>
                    </a:lnTo>
                    <a:close/>
                  </a:path>
                  <a:path w="13758544" h="4805680">
                    <a:moveTo>
                      <a:pt x="13758355" y="4683747"/>
                    </a:moveTo>
                    <a:lnTo>
                      <a:pt x="13757301" y="4683747"/>
                    </a:lnTo>
                    <a:lnTo>
                      <a:pt x="12385116" y="4683747"/>
                    </a:lnTo>
                    <a:lnTo>
                      <a:pt x="12340387" y="4682579"/>
                    </a:lnTo>
                    <a:lnTo>
                      <a:pt x="12295797" y="4679073"/>
                    </a:lnTo>
                    <a:lnTo>
                      <a:pt x="12251449" y="4673244"/>
                    </a:lnTo>
                    <a:lnTo>
                      <a:pt x="12207456" y="4665103"/>
                    </a:lnTo>
                    <a:lnTo>
                      <a:pt x="12163958" y="4654664"/>
                    </a:lnTo>
                    <a:lnTo>
                      <a:pt x="12121058" y="4641977"/>
                    </a:lnTo>
                    <a:lnTo>
                      <a:pt x="12078894" y="4627067"/>
                    </a:lnTo>
                    <a:lnTo>
                      <a:pt x="12037568" y="4609960"/>
                    </a:lnTo>
                    <a:lnTo>
                      <a:pt x="11997195" y="4590720"/>
                    </a:lnTo>
                    <a:lnTo>
                      <a:pt x="11957876" y="4569396"/>
                    </a:lnTo>
                    <a:lnTo>
                      <a:pt x="10636466" y="3807333"/>
                    </a:lnTo>
                    <a:lnTo>
                      <a:pt x="9050782" y="2892856"/>
                    </a:lnTo>
                    <a:lnTo>
                      <a:pt x="9007284" y="2869260"/>
                    </a:lnTo>
                    <a:lnTo>
                      <a:pt x="8962619" y="2847987"/>
                    </a:lnTo>
                    <a:lnTo>
                      <a:pt x="8916886" y="2829064"/>
                    </a:lnTo>
                    <a:lnTo>
                      <a:pt x="8870239" y="2812554"/>
                    </a:lnTo>
                    <a:lnTo>
                      <a:pt x="8822779" y="2798521"/>
                    </a:lnTo>
                    <a:lnTo>
                      <a:pt x="8774659" y="2786977"/>
                    </a:lnTo>
                    <a:lnTo>
                      <a:pt x="8725992" y="2777972"/>
                    </a:lnTo>
                    <a:lnTo>
                      <a:pt x="8676932" y="2771521"/>
                    </a:lnTo>
                    <a:lnTo>
                      <a:pt x="8627593" y="2767634"/>
                    </a:lnTo>
                    <a:lnTo>
                      <a:pt x="8578113" y="2766339"/>
                    </a:lnTo>
                    <a:lnTo>
                      <a:pt x="6136779" y="2766339"/>
                    </a:lnTo>
                    <a:lnTo>
                      <a:pt x="6092063" y="2765171"/>
                    </a:lnTo>
                    <a:lnTo>
                      <a:pt x="6047473" y="2761665"/>
                    </a:lnTo>
                    <a:lnTo>
                      <a:pt x="6003112" y="2755836"/>
                    </a:lnTo>
                    <a:lnTo>
                      <a:pt x="5959132" y="2747695"/>
                    </a:lnTo>
                    <a:lnTo>
                      <a:pt x="5915634" y="2737256"/>
                    </a:lnTo>
                    <a:lnTo>
                      <a:pt x="5872734" y="2724569"/>
                    </a:lnTo>
                    <a:lnTo>
                      <a:pt x="5830570" y="2709659"/>
                    </a:lnTo>
                    <a:lnTo>
                      <a:pt x="5789244" y="2692552"/>
                    </a:lnTo>
                    <a:lnTo>
                      <a:pt x="5748858" y="2673312"/>
                    </a:lnTo>
                    <a:lnTo>
                      <a:pt x="5709551" y="2651988"/>
                    </a:lnTo>
                    <a:lnTo>
                      <a:pt x="4652429" y="2042337"/>
                    </a:lnTo>
                    <a:lnTo>
                      <a:pt x="3027095" y="1105001"/>
                    </a:lnTo>
                    <a:lnTo>
                      <a:pt x="1705686" y="342925"/>
                    </a:lnTo>
                    <a:lnTo>
                      <a:pt x="1111046" y="0"/>
                    </a:lnTo>
                    <a:lnTo>
                      <a:pt x="1050023" y="105600"/>
                    </a:lnTo>
                    <a:lnTo>
                      <a:pt x="1644650" y="448525"/>
                    </a:lnTo>
                    <a:lnTo>
                      <a:pt x="2966059" y="1210589"/>
                    </a:lnTo>
                    <a:lnTo>
                      <a:pt x="4591393" y="2147938"/>
                    </a:lnTo>
                    <a:lnTo>
                      <a:pt x="5648515" y="2757589"/>
                    </a:lnTo>
                    <a:lnTo>
                      <a:pt x="5693448" y="2781960"/>
                    </a:lnTo>
                    <a:lnTo>
                      <a:pt x="5739587" y="2803944"/>
                    </a:lnTo>
                    <a:lnTo>
                      <a:pt x="5786831" y="2823489"/>
                    </a:lnTo>
                    <a:lnTo>
                      <a:pt x="5835015" y="2840532"/>
                    </a:lnTo>
                    <a:lnTo>
                      <a:pt x="5884037" y="2855036"/>
                    </a:lnTo>
                    <a:lnTo>
                      <a:pt x="5933757" y="2866961"/>
                    </a:lnTo>
                    <a:lnTo>
                      <a:pt x="5984024" y="2876270"/>
                    </a:lnTo>
                    <a:lnTo>
                      <a:pt x="6034710" y="2882925"/>
                    </a:lnTo>
                    <a:lnTo>
                      <a:pt x="6085675" y="2886938"/>
                    </a:lnTo>
                    <a:lnTo>
                      <a:pt x="6136779" y="2888272"/>
                    </a:lnTo>
                    <a:lnTo>
                      <a:pt x="8578113" y="2888272"/>
                    </a:lnTo>
                    <a:lnTo>
                      <a:pt x="8621204" y="2889402"/>
                    </a:lnTo>
                    <a:lnTo>
                      <a:pt x="8664169" y="2892780"/>
                    </a:lnTo>
                    <a:lnTo>
                      <a:pt x="8706904" y="2898394"/>
                    </a:lnTo>
                    <a:lnTo>
                      <a:pt x="8749284" y="2906242"/>
                    </a:lnTo>
                    <a:lnTo>
                      <a:pt x="8791194" y="2916301"/>
                    </a:lnTo>
                    <a:lnTo>
                      <a:pt x="8832520" y="2928518"/>
                    </a:lnTo>
                    <a:lnTo>
                      <a:pt x="8873147" y="2942894"/>
                    </a:lnTo>
                    <a:lnTo>
                      <a:pt x="8912962" y="2959366"/>
                    </a:lnTo>
                    <a:lnTo>
                      <a:pt x="8951862" y="2977908"/>
                    </a:lnTo>
                    <a:lnTo>
                      <a:pt x="8989746" y="2998444"/>
                    </a:lnTo>
                    <a:lnTo>
                      <a:pt x="10575430" y="3912933"/>
                    </a:lnTo>
                    <a:lnTo>
                      <a:pt x="11893575" y="4673117"/>
                    </a:lnTo>
                    <a:lnTo>
                      <a:pt x="11318443" y="4649813"/>
                    </a:lnTo>
                    <a:lnTo>
                      <a:pt x="11226432" y="4646460"/>
                    </a:lnTo>
                    <a:lnTo>
                      <a:pt x="11134408" y="4643844"/>
                    </a:lnTo>
                    <a:lnTo>
                      <a:pt x="11042345" y="4641977"/>
                    </a:lnTo>
                    <a:lnTo>
                      <a:pt x="10950283" y="4640859"/>
                    </a:lnTo>
                    <a:lnTo>
                      <a:pt x="10858221" y="4640491"/>
                    </a:lnTo>
                    <a:lnTo>
                      <a:pt x="10766158" y="4640859"/>
                    </a:lnTo>
                    <a:lnTo>
                      <a:pt x="10674083" y="4641977"/>
                    </a:lnTo>
                    <a:lnTo>
                      <a:pt x="10582034" y="4643844"/>
                    </a:lnTo>
                    <a:lnTo>
                      <a:pt x="10490009" y="4646460"/>
                    </a:lnTo>
                    <a:lnTo>
                      <a:pt x="10397998" y="4649813"/>
                    </a:lnTo>
                    <a:lnTo>
                      <a:pt x="9787674" y="4674540"/>
                    </a:lnTo>
                    <a:lnTo>
                      <a:pt x="9696653" y="4677854"/>
                    </a:lnTo>
                    <a:lnTo>
                      <a:pt x="9605607" y="4680432"/>
                    </a:lnTo>
                    <a:lnTo>
                      <a:pt x="9514548" y="4682274"/>
                    </a:lnTo>
                    <a:lnTo>
                      <a:pt x="9423476" y="4683379"/>
                    </a:lnTo>
                    <a:lnTo>
                      <a:pt x="9332392" y="4683747"/>
                    </a:lnTo>
                    <a:lnTo>
                      <a:pt x="8874646" y="4683747"/>
                    </a:lnTo>
                    <a:lnTo>
                      <a:pt x="8874646" y="4805680"/>
                    </a:lnTo>
                    <a:lnTo>
                      <a:pt x="9332392" y="4805680"/>
                    </a:lnTo>
                    <a:lnTo>
                      <a:pt x="9378429" y="4805591"/>
                    </a:lnTo>
                    <a:lnTo>
                      <a:pt x="9470492" y="4804842"/>
                    </a:lnTo>
                    <a:lnTo>
                      <a:pt x="9562554" y="4803356"/>
                    </a:lnTo>
                    <a:lnTo>
                      <a:pt x="9654591" y="4801120"/>
                    </a:lnTo>
                    <a:lnTo>
                      <a:pt x="9746615" y="4798136"/>
                    </a:lnTo>
                    <a:lnTo>
                      <a:pt x="10402951" y="4771644"/>
                    </a:lnTo>
                    <a:lnTo>
                      <a:pt x="10493972" y="4768329"/>
                    </a:lnTo>
                    <a:lnTo>
                      <a:pt x="10585018" y="4765738"/>
                    </a:lnTo>
                    <a:lnTo>
                      <a:pt x="10676065" y="4763897"/>
                    </a:lnTo>
                    <a:lnTo>
                      <a:pt x="10767149" y="4762792"/>
                    </a:lnTo>
                    <a:lnTo>
                      <a:pt x="10858221" y="4762424"/>
                    </a:lnTo>
                    <a:lnTo>
                      <a:pt x="10949305" y="4762792"/>
                    </a:lnTo>
                    <a:lnTo>
                      <a:pt x="11040364" y="4763897"/>
                    </a:lnTo>
                    <a:lnTo>
                      <a:pt x="11131436" y="4765738"/>
                    </a:lnTo>
                    <a:lnTo>
                      <a:pt x="11222482" y="4768329"/>
                    </a:lnTo>
                    <a:lnTo>
                      <a:pt x="11313503" y="4771644"/>
                    </a:lnTo>
                    <a:lnTo>
                      <a:pt x="11923827" y="4796371"/>
                    </a:lnTo>
                    <a:lnTo>
                      <a:pt x="11928056" y="4691939"/>
                    </a:lnTo>
                    <a:lnTo>
                      <a:pt x="11923827" y="4796371"/>
                    </a:lnTo>
                    <a:lnTo>
                      <a:pt x="11969826" y="4798136"/>
                    </a:lnTo>
                    <a:lnTo>
                      <a:pt x="12061850" y="4801120"/>
                    </a:lnTo>
                    <a:lnTo>
                      <a:pt x="12153900" y="4803356"/>
                    </a:lnTo>
                    <a:lnTo>
                      <a:pt x="12245962" y="4804842"/>
                    </a:lnTo>
                    <a:lnTo>
                      <a:pt x="12338012" y="4805591"/>
                    </a:lnTo>
                    <a:lnTo>
                      <a:pt x="12381814" y="4805604"/>
                    </a:lnTo>
                    <a:lnTo>
                      <a:pt x="12385116" y="4805680"/>
                    </a:lnTo>
                    <a:lnTo>
                      <a:pt x="13757301" y="4805680"/>
                    </a:lnTo>
                    <a:lnTo>
                      <a:pt x="13758355" y="4805680"/>
                    </a:lnTo>
                    <a:lnTo>
                      <a:pt x="13758355" y="4683747"/>
                    </a:lnTo>
                    <a:close/>
                  </a:path>
                </a:pathLst>
              </a:custGeom>
              <a:solidFill>
                <a:srgbClr val="D9ECD9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bject 44">
                <a:extLst>
                  <a:ext uri="{FF2B5EF4-FFF2-40B4-BE49-F238E27FC236}">
                    <a16:creationId xmlns:a16="http://schemas.microsoft.com/office/drawing/2014/main" id="{E078675B-5373-47A3-878B-436EBD0FAFD9}"/>
                  </a:ext>
                </a:extLst>
              </p:cNvPr>
              <p:cNvSpPr/>
              <p:nvPr/>
            </p:nvSpPr>
            <p:spPr>
              <a:xfrm>
                <a:off x="1583625" y="666874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4" h="393064">
                    <a:moveTo>
                      <a:pt x="183099" y="0"/>
                    </a:moveTo>
                    <a:lnTo>
                      <a:pt x="0" y="316784"/>
                    </a:lnTo>
                    <a:lnTo>
                      <a:pt x="132140" y="392990"/>
                    </a:lnTo>
                    <a:lnTo>
                      <a:pt x="315239" y="76206"/>
                    </a:lnTo>
                    <a:lnTo>
                      <a:pt x="183099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bject 45">
                <a:extLst>
                  <a:ext uri="{FF2B5EF4-FFF2-40B4-BE49-F238E27FC236}">
                    <a16:creationId xmlns:a16="http://schemas.microsoft.com/office/drawing/2014/main" id="{58489DD0-0854-4246-BB60-C2E4E1FFD379}"/>
                  </a:ext>
                </a:extLst>
              </p:cNvPr>
              <p:cNvSpPr/>
              <p:nvPr/>
            </p:nvSpPr>
            <p:spPr>
              <a:xfrm>
                <a:off x="1583625" y="666874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4" h="393064">
                    <a:moveTo>
                      <a:pt x="183099" y="0"/>
                    </a:moveTo>
                    <a:lnTo>
                      <a:pt x="196313" y="7620"/>
                    </a:lnTo>
                    <a:lnTo>
                      <a:pt x="209526" y="15241"/>
                    </a:lnTo>
                    <a:lnTo>
                      <a:pt x="222740" y="22862"/>
                    </a:lnTo>
                    <a:lnTo>
                      <a:pt x="235955" y="30482"/>
                    </a:lnTo>
                    <a:lnTo>
                      <a:pt x="249169" y="38103"/>
                    </a:lnTo>
                    <a:lnTo>
                      <a:pt x="262383" y="45724"/>
                    </a:lnTo>
                    <a:lnTo>
                      <a:pt x="275597" y="53344"/>
                    </a:lnTo>
                    <a:lnTo>
                      <a:pt x="288810" y="60965"/>
                    </a:lnTo>
                    <a:lnTo>
                      <a:pt x="302026" y="68586"/>
                    </a:lnTo>
                    <a:lnTo>
                      <a:pt x="315239" y="76206"/>
                    </a:lnTo>
                    <a:lnTo>
                      <a:pt x="132140" y="392990"/>
                    </a:lnTo>
                    <a:lnTo>
                      <a:pt x="118926" y="385370"/>
                    </a:lnTo>
                    <a:lnTo>
                      <a:pt x="105711" y="377749"/>
                    </a:lnTo>
                    <a:lnTo>
                      <a:pt x="92497" y="370128"/>
                    </a:lnTo>
                    <a:lnTo>
                      <a:pt x="79283" y="362508"/>
                    </a:lnTo>
                    <a:lnTo>
                      <a:pt x="66070" y="354887"/>
                    </a:lnTo>
                    <a:lnTo>
                      <a:pt x="52856" y="347266"/>
                    </a:lnTo>
                    <a:lnTo>
                      <a:pt x="39641" y="339646"/>
                    </a:lnTo>
                    <a:lnTo>
                      <a:pt x="26427" y="332025"/>
                    </a:lnTo>
                    <a:lnTo>
                      <a:pt x="13213" y="324404"/>
                    </a:lnTo>
                    <a:lnTo>
                      <a:pt x="0" y="316784"/>
                    </a:lnTo>
                    <a:lnTo>
                      <a:pt x="183099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object 46">
                <a:extLst>
                  <a:ext uri="{FF2B5EF4-FFF2-40B4-BE49-F238E27FC236}">
                    <a16:creationId xmlns:a16="http://schemas.microsoft.com/office/drawing/2014/main" id="{7D853D62-F307-4571-B414-D253A90C404A}"/>
                  </a:ext>
                </a:extLst>
              </p:cNvPr>
              <p:cNvSpPr/>
              <p:nvPr/>
            </p:nvSpPr>
            <p:spPr>
              <a:xfrm>
                <a:off x="2905032" y="1428941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4" h="393064">
                    <a:moveTo>
                      <a:pt x="183099" y="0"/>
                    </a:moveTo>
                    <a:lnTo>
                      <a:pt x="0" y="316784"/>
                    </a:lnTo>
                    <a:lnTo>
                      <a:pt x="132140" y="392990"/>
                    </a:lnTo>
                    <a:lnTo>
                      <a:pt x="315239" y="76206"/>
                    </a:lnTo>
                    <a:lnTo>
                      <a:pt x="183099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bject 47">
                <a:extLst>
                  <a:ext uri="{FF2B5EF4-FFF2-40B4-BE49-F238E27FC236}">
                    <a16:creationId xmlns:a16="http://schemas.microsoft.com/office/drawing/2014/main" id="{F386E9EB-8551-4BCD-86B5-7F70A067E763}"/>
                  </a:ext>
                </a:extLst>
              </p:cNvPr>
              <p:cNvSpPr/>
              <p:nvPr/>
            </p:nvSpPr>
            <p:spPr>
              <a:xfrm>
                <a:off x="2905032" y="1428941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4" h="393064">
                    <a:moveTo>
                      <a:pt x="183099" y="0"/>
                    </a:moveTo>
                    <a:lnTo>
                      <a:pt x="196313" y="7620"/>
                    </a:lnTo>
                    <a:lnTo>
                      <a:pt x="209526" y="15241"/>
                    </a:lnTo>
                    <a:lnTo>
                      <a:pt x="222740" y="22862"/>
                    </a:lnTo>
                    <a:lnTo>
                      <a:pt x="235954" y="30482"/>
                    </a:lnTo>
                    <a:lnTo>
                      <a:pt x="249169" y="38103"/>
                    </a:lnTo>
                    <a:lnTo>
                      <a:pt x="262383" y="45724"/>
                    </a:lnTo>
                    <a:lnTo>
                      <a:pt x="275597" y="53344"/>
                    </a:lnTo>
                    <a:lnTo>
                      <a:pt x="288810" y="60965"/>
                    </a:lnTo>
                    <a:lnTo>
                      <a:pt x="302026" y="68586"/>
                    </a:lnTo>
                    <a:lnTo>
                      <a:pt x="315239" y="76206"/>
                    </a:lnTo>
                    <a:lnTo>
                      <a:pt x="132140" y="392990"/>
                    </a:lnTo>
                    <a:lnTo>
                      <a:pt x="118926" y="385370"/>
                    </a:lnTo>
                    <a:lnTo>
                      <a:pt x="105711" y="377749"/>
                    </a:lnTo>
                    <a:lnTo>
                      <a:pt x="92497" y="370128"/>
                    </a:lnTo>
                    <a:lnTo>
                      <a:pt x="79283" y="362508"/>
                    </a:lnTo>
                    <a:lnTo>
                      <a:pt x="66070" y="354887"/>
                    </a:lnTo>
                    <a:lnTo>
                      <a:pt x="52854" y="347266"/>
                    </a:lnTo>
                    <a:lnTo>
                      <a:pt x="39641" y="339646"/>
                    </a:lnTo>
                    <a:lnTo>
                      <a:pt x="26427" y="332025"/>
                    </a:lnTo>
                    <a:lnTo>
                      <a:pt x="13213" y="324404"/>
                    </a:lnTo>
                    <a:lnTo>
                      <a:pt x="0" y="316784"/>
                    </a:lnTo>
                    <a:lnTo>
                      <a:pt x="183099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bject 48">
                <a:extLst>
                  <a:ext uri="{FF2B5EF4-FFF2-40B4-BE49-F238E27FC236}">
                    <a16:creationId xmlns:a16="http://schemas.microsoft.com/office/drawing/2014/main" id="{CCE91FEC-3432-43D1-88D4-708D1098453F}"/>
                  </a:ext>
                </a:extLst>
              </p:cNvPr>
              <p:cNvSpPr/>
              <p:nvPr/>
            </p:nvSpPr>
            <p:spPr>
              <a:xfrm>
                <a:off x="4530363" y="2366284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93064">
                    <a:moveTo>
                      <a:pt x="183099" y="0"/>
                    </a:moveTo>
                    <a:lnTo>
                      <a:pt x="0" y="316784"/>
                    </a:lnTo>
                    <a:lnTo>
                      <a:pt x="132140" y="392990"/>
                    </a:lnTo>
                    <a:lnTo>
                      <a:pt x="315239" y="76206"/>
                    </a:lnTo>
                    <a:lnTo>
                      <a:pt x="183099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72ADD61E-44E5-4A72-81CA-8D2D19758420}"/>
                  </a:ext>
                </a:extLst>
              </p:cNvPr>
              <p:cNvSpPr/>
              <p:nvPr/>
            </p:nvSpPr>
            <p:spPr>
              <a:xfrm>
                <a:off x="4530363" y="2366284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93064">
                    <a:moveTo>
                      <a:pt x="183099" y="0"/>
                    </a:moveTo>
                    <a:lnTo>
                      <a:pt x="196313" y="7620"/>
                    </a:lnTo>
                    <a:lnTo>
                      <a:pt x="209526" y="15241"/>
                    </a:lnTo>
                    <a:lnTo>
                      <a:pt x="222740" y="22862"/>
                    </a:lnTo>
                    <a:lnTo>
                      <a:pt x="235955" y="30482"/>
                    </a:lnTo>
                    <a:lnTo>
                      <a:pt x="249169" y="38103"/>
                    </a:lnTo>
                    <a:lnTo>
                      <a:pt x="262383" y="45724"/>
                    </a:lnTo>
                    <a:lnTo>
                      <a:pt x="275597" y="53344"/>
                    </a:lnTo>
                    <a:lnTo>
                      <a:pt x="288810" y="60965"/>
                    </a:lnTo>
                    <a:lnTo>
                      <a:pt x="302026" y="68586"/>
                    </a:lnTo>
                    <a:lnTo>
                      <a:pt x="315239" y="76206"/>
                    </a:lnTo>
                    <a:lnTo>
                      <a:pt x="132140" y="392990"/>
                    </a:lnTo>
                    <a:lnTo>
                      <a:pt x="118926" y="385370"/>
                    </a:lnTo>
                    <a:lnTo>
                      <a:pt x="105711" y="377749"/>
                    </a:lnTo>
                    <a:lnTo>
                      <a:pt x="92497" y="370128"/>
                    </a:lnTo>
                    <a:lnTo>
                      <a:pt x="79283" y="362508"/>
                    </a:lnTo>
                    <a:lnTo>
                      <a:pt x="66070" y="354887"/>
                    </a:lnTo>
                    <a:lnTo>
                      <a:pt x="52856" y="347266"/>
                    </a:lnTo>
                    <a:lnTo>
                      <a:pt x="39641" y="339646"/>
                    </a:lnTo>
                    <a:lnTo>
                      <a:pt x="26427" y="332025"/>
                    </a:lnTo>
                    <a:lnTo>
                      <a:pt x="13213" y="324404"/>
                    </a:lnTo>
                    <a:lnTo>
                      <a:pt x="0" y="316784"/>
                    </a:lnTo>
                    <a:lnTo>
                      <a:pt x="183099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bject 50">
                <a:extLst>
                  <a:ext uri="{FF2B5EF4-FFF2-40B4-BE49-F238E27FC236}">
                    <a16:creationId xmlns:a16="http://schemas.microsoft.com/office/drawing/2014/main" id="{F7D1DCE5-0173-4016-AAF4-32EC34D0A31B}"/>
                  </a:ext>
                </a:extLst>
              </p:cNvPr>
              <p:cNvSpPr/>
              <p:nvPr/>
            </p:nvSpPr>
            <p:spPr>
              <a:xfrm>
                <a:off x="5450164" y="2738347"/>
                <a:ext cx="873125" cy="1031875"/>
              </a:xfrm>
              <a:custGeom>
                <a:avLst/>
                <a:gdLst/>
                <a:ahLst/>
                <a:cxnLst/>
                <a:rect l="l" t="t" r="r" b="b"/>
                <a:pathLst>
                  <a:path w="873125" h="1031875">
                    <a:moveTo>
                      <a:pt x="457748" y="0"/>
                    </a:moveTo>
                    <a:lnTo>
                      <a:pt x="0" y="791964"/>
                    </a:lnTo>
                    <a:lnTo>
                      <a:pt x="415132" y="1031374"/>
                    </a:lnTo>
                    <a:lnTo>
                      <a:pt x="872881" y="239411"/>
                    </a:lnTo>
                    <a:lnTo>
                      <a:pt x="457748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bject 51">
                <a:extLst>
                  <a:ext uri="{FF2B5EF4-FFF2-40B4-BE49-F238E27FC236}">
                    <a16:creationId xmlns:a16="http://schemas.microsoft.com/office/drawing/2014/main" id="{DA408A06-23A8-41A4-9AF3-65FAD81652EA}"/>
                  </a:ext>
                </a:extLst>
              </p:cNvPr>
              <p:cNvSpPr/>
              <p:nvPr/>
            </p:nvSpPr>
            <p:spPr>
              <a:xfrm>
                <a:off x="5450164" y="2738347"/>
                <a:ext cx="873125" cy="1031875"/>
              </a:xfrm>
              <a:custGeom>
                <a:avLst/>
                <a:gdLst/>
                <a:ahLst/>
                <a:cxnLst/>
                <a:rect l="l" t="t" r="r" b="b"/>
                <a:pathLst>
                  <a:path w="873125" h="1031875">
                    <a:moveTo>
                      <a:pt x="457748" y="0"/>
                    </a:moveTo>
                    <a:lnTo>
                      <a:pt x="499261" y="23941"/>
                    </a:lnTo>
                    <a:lnTo>
                      <a:pt x="540776" y="47882"/>
                    </a:lnTo>
                    <a:lnTo>
                      <a:pt x="582288" y="71824"/>
                    </a:lnTo>
                    <a:lnTo>
                      <a:pt x="623801" y="95764"/>
                    </a:lnTo>
                    <a:lnTo>
                      <a:pt x="665315" y="119706"/>
                    </a:lnTo>
                    <a:lnTo>
                      <a:pt x="706828" y="143646"/>
                    </a:lnTo>
                    <a:lnTo>
                      <a:pt x="748341" y="167588"/>
                    </a:lnTo>
                    <a:lnTo>
                      <a:pt x="789855" y="191528"/>
                    </a:lnTo>
                    <a:lnTo>
                      <a:pt x="831368" y="215470"/>
                    </a:lnTo>
                    <a:lnTo>
                      <a:pt x="872881" y="239411"/>
                    </a:lnTo>
                    <a:lnTo>
                      <a:pt x="415132" y="1031374"/>
                    </a:lnTo>
                    <a:lnTo>
                      <a:pt x="373619" y="1007434"/>
                    </a:lnTo>
                    <a:lnTo>
                      <a:pt x="332106" y="983492"/>
                    </a:lnTo>
                    <a:lnTo>
                      <a:pt x="290592" y="959551"/>
                    </a:lnTo>
                    <a:lnTo>
                      <a:pt x="249079" y="935609"/>
                    </a:lnTo>
                    <a:lnTo>
                      <a:pt x="207567" y="911669"/>
                    </a:lnTo>
                    <a:lnTo>
                      <a:pt x="166052" y="887729"/>
                    </a:lnTo>
                    <a:lnTo>
                      <a:pt x="124539" y="863787"/>
                    </a:lnTo>
                    <a:lnTo>
                      <a:pt x="83027" y="839847"/>
                    </a:lnTo>
                    <a:lnTo>
                      <a:pt x="41512" y="815905"/>
                    </a:lnTo>
                    <a:lnTo>
                      <a:pt x="0" y="791964"/>
                    </a:lnTo>
                    <a:lnTo>
                      <a:pt x="457748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object 52">
                <a:extLst>
                  <a:ext uri="{FF2B5EF4-FFF2-40B4-BE49-F238E27FC236}">
                    <a16:creationId xmlns:a16="http://schemas.microsoft.com/office/drawing/2014/main" id="{6894B52A-6889-463C-AB53-56DAC0DD701F}"/>
                  </a:ext>
                </a:extLst>
              </p:cNvPr>
              <p:cNvSpPr/>
              <p:nvPr/>
            </p:nvSpPr>
            <p:spPr>
              <a:xfrm>
                <a:off x="8520282" y="3020614"/>
                <a:ext cx="565785" cy="56197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561975">
                    <a:moveTo>
                      <a:pt x="118473" y="0"/>
                    </a:moveTo>
                    <a:lnTo>
                      <a:pt x="0" y="441659"/>
                    </a:lnTo>
                    <a:lnTo>
                      <a:pt x="447240" y="561364"/>
                    </a:lnTo>
                    <a:lnTo>
                      <a:pt x="565716" y="119704"/>
                    </a:lnTo>
                    <a:lnTo>
                      <a:pt x="118473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bject 53">
                <a:extLst>
                  <a:ext uri="{FF2B5EF4-FFF2-40B4-BE49-F238E27FC236}">
                    <a16:creationId xmlns:a16="http://schemas.microsoft.com/office/drawing/2014/main" id="{27EE0251-4608-4053-9C62-8BC71DB32F5B}"/>
                  </a:ext>
                </a:extLst>
              </p:cNvPr>
              <p:cNvSpPr/>
              <p:nvPr/>
            </p:nvSpPr>
            <p:spPr>
              <a:xfrm>
                <a:off x="8520282" y="3020614"/>
                <a:ext cx="565785" cy="561975"/>
              </a:xfrm>
              <a:custGeom>
                <a:avLst/>
                <a:gdLst/>
                <a:ahLst/>
                <a:cxnLst/>
                <a:rect l="l" t="t" r="r" b="b"/>
                <a:pathLst>
                  <a:path w="565784" h="561975">
                    <a:moveTo>
                      <a:pt x="118473" y="0"/>
                    </a:moveTo>
                    <a:lnTo>
                      <a:pt x="163197" y="11970"/>
                    </a:lnTo>
                    <a:lnTo>
                      <a:pt x="207921" y="23940"/>
                    </a:lnTo>
                    <a:lnTo>
                      <a:pt x="252646" y="35911"/>
                    </a:lnTo>
                    <a:lnTo>
                      <a:pt x="297370" y="47882"/>
                    </a:lnTo>
                    <a:lnTo>
                      <a:pt x="342094" y="59851"/>
                    </a:lnTo>
                    <a:lnTo>
                      <a:pt x="386819" y="71822"/>
                    </a:lnTo>
                    <a:lnTo>
                      <a:pt x="431543" y="83793"/>
                    </a:lnTo>
                    <a:lnTo>
                      <a:pt x="476267" y="95764"/>
                    </a:lnTo>
                    <a:lnTo>
                      <a:pt x="520991" y="107733"/>
                    </a:lnTo>
                    <a:lnTo>
                      <a:pt x="565716" y="119704"/>
                    </a:lnTo>
                    <a:lnTo>
                      <a:pt x="447240" y="561364"/>
                    </a:lnTo>
                    <a:lnTo>
                      <a:pt x="402517" y="549395"/>
                    </a:lnTo>
                    <a:lnTo>
                      <a:pt x="357793" y="537424"/>
                    </a:lnTo>
                    <a:lnTo>
                      <a:pt x="313069" y="525453"/>
                    </a:lnTo>
                    <a:lnTo>
                      <a:pt x="268344" y="513482"/>
                    </a:lnTo>
                    <a:lnTo>
                      <a:pt x="223620" y="501513"/>
                    </a:lnTo>
                    <a:lnTo>
                      <a:pt x="178896" y="489542"/>
                    </a:lnTo>
                    <a:lnTo>
                      <a:pt x="134172" y="477571"/>
                    </a:lnTo>
                    <a:lnTo>
                      <a:pt x="89447" y="465601"/>
                    </a:lnTo>
                    <a:lnTo>
                      <a:pt x="44723" y="453630"/>
                    </a:lnTo>
                    <a:lnTo>
                      <a:pt x="0" y="441659"/>
                    </a:lnTo>
                    <a:lnTo>
                      <a:pt x="118473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bject 54">
                <a:extLst>
                  <a:ext uri="{FF2B5EF4-FFF2-40B4-BE49-F238E27FC236}">
                    <a16:creationId xmlns:a16="http://schemas.microsoft.com/office/drawing/2014/main" id="{A3308F20-D35B-4C49-9FC5-3255EAD952FB}"/>
                  </a:ext>
                </a:extLst>
              </p:cNvPr>
              <p:cNvSpPr/>
              <p:nvPr/>
            </p:nvSpPr>
            <p:spPr>
              <a:xfrm>
                <a:off x="10514404" y="4131277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93065">
                    <a:moveTo>
                      <a:pt x="183101" y="0"/>
                    </a:moveTo>
                    <a:lnTo>
                      <a:pt x="0" y="316785"/>
                    </a:lnTo>
                    <a:lnTo>
                      <a:pt x="132141" y="392992"/>
                    </a:lnTo>
                    <a:lnTo>
                      <a:pt x="315241" y="76206"/>
                    </a:lnTo>
                    <a:lnTo>
                      <a:pt x="183101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object 55">
                <a:extLst>
                  <a:ext uri="{FF2B5EF4-FFF2-40B4-BE49-F238E27FC236}">
                    <a16:creationId xmlns:a16="http://schemas.microsoft.com/office/drawing/2014/main" id="{B15C03FC-F9B6-4381-928B-71343BF930D9}"/>
                  </a:ext>
                </a:extLst>
              </p:cNvPr>
              <p:cNvSpPr/>
              <p:nvPr/>
            </p:nvSpPr>
            <p:spPr>
              <a:xfrm>
                <a:off x="10514404" y="4131277"/>
                <a:ext cx="315595" cy="393065"/>
              </a:xfrm>
              <a:custGeom>
                <a:avLst/>
                <a:gdLst/>
                <a:ahLst/>
                <a:cxnLst/>
                <a:rect l="l" t="t" r="r" b="b"/>
                <a:pathLst>
                  <a:path w="315595" h="393065">
                    <a:moveTo>
                      <a:pt x="183101" y="0"/>
                    </a:moveTo>
                    <a:lnTo>
                      <a:pt x="196314" y="7620"/>
                    </a:lnTo>
                    <a:lnTo>
                      <a:pt x="209528" y="15241"/>
                    </a:lnTo>
                    <a:lnTo>
                      <a:pt x="222742" y="22862"/>
                    </a:lnTo>
                    <a:lnTo>
                      <a:pt x="235955" y="30482"/>
                    </a:lnTo>
                    <a:lnTo>
                      <a:pt x="249171" y="38103"/>
                    </a:lnTo>
                    <a:lnTo>
                      <a:pt x="262385" y="45724"/>
                    </a:lnTo>
                    <a:lnTo>
                      <a:pt x="275598" y="53344"/>
                    </a:lnTo>
                    <a:lnTo>
                      <a:pt x="288812" y="60965"/>
                    </a:lnTo>
                    <a:lnTo>
                      <a:pt x="302027" y="68586"/>
                    </a:lnTo>
                    <a:lnTo>
                      <a:pt x="315241" y="76206"/>
                    </a:lnTo>
                    <a:lnTo>
                      <a:pt x="132141" y="392992"/>
                    </a:lnTo>
                    <a:lnTo>
                      <a:pt x="118928" y="385371"/>
                    </a:lnTo>
                    <a:lnTo>
                      <a:pt x="105712" y="377751"/>
                    </a:lnTo>
                    <a:lnTo>
                      <a:pt x="92499" y="370130"/>
                    </a:lnTo>
                    <a:lnTo>
                      <a:pt x="79285" y="362509"/>
                    </a:lnTo>
                    <a:lnTo>
                      <a:pt x="66071" y="354889"/>
                    </a:lnTo>
                    <a:lnTo>
                      <a:pt x="52856" y="347268"/>
                    </a:lnTo>
                    <a:lnTo>
                      <a:pt x="39642" y="339647"/>
                    </a:lnTo>
                    <a:lnTo>
                      <a:pt x="26429" y="332027"/>
                    </a:lnTo>
                    <a:lnTo>
                      <a:pt x="13215" y="324406"/>
                    </a:lnTo>
                    <a:lnTo>
                      <a:pt x="0" y="316785"/>
                    </a:lnTo>
                    <a:lnTo>
                      <a:pt x="183101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object 56">
                <a:extLst>
                  <a:ext uri="{FF2B5EF4-FFF2-40B4-BE49-F238E27FC236}">
                    <a16:creationId xmlns:a16="http://schemas.microsoft.com/office/drawing/2014/main" id="{DD297785-B120-478A-A942-92CC975B9E53}"/>
                  </a:ext>
                </a:extLst>
              </p:cNvPr>
              <p:cNvSpPr/>
              <p:nvPr/>
            </p:nvSpPr>
            <p:spPr>
              <a:xfrm>
                <a:off x="11905757" y="4777980"/>
                <a:ext cx="479425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479425" h="610234">
                    <a:moveTo>
                      <a:pt x="479354" y="0"/>
                    </a:moveTo>
                    <a:lnTo>
                      <a:pt x="0" y="0"/>
                    </a:lnTo>
                    <a:lnTo>
                      <a:pt x="0" y="609653"/>
                    </a:lnTo>
                    <a:lnTo>
                      <a:pt x="479354" y="609653"/>
                    </a:lnTo>
                    <a:lnTo>
                      <a:pt x="479354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object 57">
                <a:extLst>
                  <a:ext uri="{FF2B5EF4-FFF2-40B4-BE49-F238E27FC236}">
                    <a16:creationId xmlns:a16="http://schemas.microsoft.com/office/drawing/2014/main" id="{2F078168-5294-4A2A-A776-C0D467CD492F}"/>
                  </a:ext>
                </a:extLst>
              </p:cNvPr>
              <p:cNvSpPr/>
              <p:nvPr/>
            </p:nvSpPr>
            <p:spPr>
              <a:xfrm>
                <a:off x="11905757" y="4777980"/>
                <a:ext cx="2005330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2005330" h="610234">
                    <a:moveTo>
                      <a:pt x="0" y="0"/>
                    </a:moveTo>
                    <a:lnTo>
                      <a:pt x="0" y="0"/>
                    </a:lnTo>
                    <a:lnTo>
                      <a:pt x="479354" y="0"/>
                    </a:lnTo>
                    <a:lnTo>
                      <a:pt x="479354" y="609653"/>
                    </a:lnTo>
                    <a:lnTo>
                      <a:pt x="0" y="609653"/>
                    </a:lnTo>
                    <a:lnTo>
                      <a:pt x="0" y="0"/>
                    </a:lnTo>
                    <a:close/>
                  </a:path>
                  <a:path w="2005330" h="610234">
                    <a:moveTo>
                      <a:pt x="1852601" y="213378"/>
                    </a:moveTo>
                    <a:lnTo>
                      <a:pt x="1852601" y="213378"/>
                    </a:lnTo>
                    <a:lnTo>
                      <a:pt x="2005184" y="213378"/>
                    </a:lnTo>
                    <a:lnTo>
                      <a:pt x="2005184" y="579170"/>
                    </a:lnTo>
                    <a:lnTo>
                      <a:pt x="1852601" y="579170"/>
                    </a:lnTo>
                    <a:lnTo>
                      <a:pt x="1852601" y="213378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object 58">
                <a:extLst>
                  <a:ext uri="{FF2B5EF4-FFF2-40B4-BE49-F238E27FC236}">
                    <a16:creationId xmlns:a16="http://schemas.microsoft.com/office/drawing/2014/main" id="{0B2E792B-AD3E-4964-8CB3-EC99AF5FA88F}"/>
                  </a:ext>
                </a:extLst>
              </p:cNvPr>
              <p:cNvSpPr/>
              <p:nvPr/>
            </p:nvSpPr>
            <p:spPr>
              <a:xfrm>
                <a:off x="1005451" y="4610325"/>
                <a:ext cx="100711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1128395">
                    <a:moveTo>
                      <a:pt x="1007045" y="0"/>
                    </a:moveTo>
                    <a:lnTo>
                      <a:pt x="0" y="0"/>
                    </a:lnTo>
                    <a:lnTo>
                      <a:pt x="0" y="1127859"/>
                    </a:lnTo>
                    <a:lnTo>
                      <a:pt x="1007045" y="1127859"/>
                    </a:lnTo>
                    <a:lnTo>
                      <a:pt x="1007045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bject 59">
                <a:extLst>
                  <a:ext uri="{FF2B5EF4-FFF2-40B4-BE49-F238E27FC236}">
                    <a16:creationId xmlns:a16="http://schemas.microsoft.com/office/drawing/2014/main" id="{7338B390-2A21-41DB-BAB8-8A7962BA7ECA}"/>
                  </a:ext>
                </a:extLst>
              </p:cNvPr>
              <p:cNvSpPr/>
              <p:nvPr/>
            </p:nvSpPr>
            <p:spPr>
              <a:xfrm>
                <a:off x="1005451" y="4610325"/>
                <a:ext cx="100711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1128395">
                    <a:moveTo>
                      <a:pt x="0" y="0"/>
                    </a:moveTo>
                    <a:lnTo>
                      <a:pt x="0" y="0"/>
                    </a:lnTo>
                    <a:lnTo>
                      <a:pt x="1007045" y="0"/>
                    </a:lnTo>
                    <a:lnTo>
                      <a:pt x="1007045" y="1127859"/>
                    </a:lnTo>
                    <a:lnTo>
                      <a:pt x="0" y="1127859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bject 60">
                <a:extLst>
                  <a:ext uri="{FF2B5EF4-FFF2-40B4-BE49-F238E27FC236}">
                    <a16:creationId xmlns:a16="http://schemas.microsoft.com/office/drawing/2014/main" id="{C8646598-A056-49EB-9E98-CB0AACC2AE74}"/>
                  </a:ext>
                </a:extLst>
              </p:cNvPr>
              <p:cNvSpPr/>
              <p:nvPr/>
            </p:nvSpPr>
            <p:spPr>
              <a:xfrm>
                <a:off x="3780420" y="4610325"/>
                <a:ext cx="100711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1128395">
                    <a:moveTo>
                      <a:pt x="1007045" y="0"/>
                    </a:moveTo>
                    <a:lnTo>
                      <a:pt x="0" y="0"/>
                    </a:lnTo>
                    <a:lnTo>
                      <a:pt x="0" y="1127859"/>
                    </a:lnTo>
                    <a:lnTo>
                      <a:pt x="1007045" y="1127859"/>
                    </a:lnTo>
                    <a:lnTo>
                      <a:pt x="1007045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object 61">
                <a:extLst>
                  <a:ext uri="{FF2B5EF4-FFF2-40B4-BE49-F238E27FC236}">
                    <a16:creationId xmlns:a16="http://schemas.microsoft.com/office/drawing/2014/main" id="{2AC8846C-4527-46E9-B5F4-C3E35BFDB434}"/>
                  </a:ext>
                </a:extLst>
              </p:cNvPr>
              <p:cNvSpPr/>
              <p:nvPr/>
            </p:nvSpPr>
            <p:spPr>
              <a:xfrm>
                <a:off x="3780420" y="4610325"/>
                <a:ext cx="1007110" cy="1128395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1128395">
                    <a:moveTo>
                      <a:pt x="0" y="0"/>
                    </a:moveTo>
                    <a:lnTo>
                      <a:pt x="0" y="0"/>
                    </a:lnTo>
                    <a:lnTo>
                      <a:pt x="1007045" y="0"/>
                    </a:lnTo>
                    <a:lnTo>
                      <a:pt x="1007045" y="1127859"/>
                    </a:lnTo>
                    <a:lnTo>
                      <a:pt x="0" y="1127859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object 62">
                <a:extLst>
                  <a:ext uri="{FF2B5EF4-FFF2-40B4-BE49-F238E27FC236}">
                    <a16:creationId xmlns:a16="http://schemas.microsoft.com/office/drawing/2014/main" id="{FA52D6DC-8205-4298-9CFD-8099698E78BA}"/>
                  </a:ext>
                </a:extLst>
              </p:cNvPr>
              <p:cNvSpPr/>
              <p:nvPr/>
            </p:nvSpPr>
            <p:spPr>
              <a:xfrm>
                <a:off x="5092631" y="4564601"/>
                <a:ext cx="1007110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1219834">
                    <a:moveTo>
                      <a:pt x="1007047" y="0"/>
                    </a:moveTo>
                    <a:lnTo>
                      <a:pt x="0" y="0"/>
                    </a:lnTo>
                    <a:lnTo>
                      <a:pt x="0" y="1219307"/>
                    </a:lnTo>
                    <a:lnTo>
                      <a:pt x="1007047" y="1219307"/>
                    </a:lnTo>
                    <a:lnTo>
                      <a:pt x="1007047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object 63">
                <a:extLst>
                  <a:ext uri="{FF2B5EF4-FFF2-40B4-BE49-F238E27FC236}">
                    <a16:creationId xmlns:a16="http://schemas.microsoft.com/office/drawing/2014/main" id="{62A2AA23-EBA3-4B10-9155-202E9B3FE1FF}"/>
                  </a:ext>
                </a:extLst>
              </p:cNvPr>
              <p:cNvSpPr/>
              <p:nvPr/>
            </p:nvSpPr>
            <p:spPr>
              <a:xfrm>
                <a:off x="5092631" y="4564601"/>
                <a:ext cx="1007110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1007110" h="1219834">
                    <a:moveTo>
                      <a:pt x="0" y="0"/>
                    </a:moveTo>
                    <a:lnTo>
                      <a:pt x="0" y="0"/>
                    </a:lnTo>
                    <a:lnTo>
                      <a:pt x="1007047" y="0"/>
                    </a:lnTo>
                    <a:lnTo>
                      <a:pt x="1007047" y="1219307"/>
                    </a:lnTo>
                    <a:lnTo>
                      <a:pt x="0" y="1219307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object 64">
                <a:extLst>
                  <a:ext uri="{FF2B5EF4-FFF2-40B4-BE49-F238E27FC236}">
                    <a16:creationId xmlns:a16="http://schemas.microsoft.com/office/drawing/2014/main" id="{2766F49B-72E6-4953-A5C0-A54DFB290D2C}"/>
                  </a:ext>
                </a:extLst>
              </p:cNvPr>
              <p:cNvSpPr/>
              <p:nvPr/>
            </p:nvSpPr>
            <p:spPr>
              <a:xfrm>
                <a:off x="7867600" y="4564601"/>
                <a:ext cx="1007110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1007109" h="1219834">
                    <a:moveTo>
                      <a:pt x="1007047" y="0"/>
                    </a:moveTo>
                    <a:lnTo>
                      <a:pt x="0" y="0"/>
                    </a:lnTo>
                    <a:lnTo>
                      <a:pt x="0" y="1219307"/>
                    </a:lnTo>
                    <a:lnTo>
                      <a:pt x="1007047" y="1219307"/>
                    </a:lnTo>
                    <a:lnTo>
                      <a:pt x="1007047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object 65">
                <a:extLst>
                  <a:ext uri="{FF2B5EF4-FFF2-40B4-BE49-F238E27FC236}">
                    <a16:creationId xmlns:a16="http://schemas.microsoft.com/office/drawing/2014/main" id="{CEE09EEE-E83F-4CF3-872C-87F5CFCA933F}"/>
                  </a:ext>
                </a:extLst>
              </p:cNvPr>
              <p:cNvSpPr/>
              <p:nvPr/>
            </p:nvSpPr>
            <p:spPr>
              <a:xfrm>
                <a:off x="7867600" y="4564601"/>
                <a:ext cx="1007110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1007109" h="1219834">
                    <a:moveTo>
                      <a:pt x="0" y="0"/>
                    </a:moveTo>
                    <a:lnTo>
                      <a:pt x="0" y="0"/>
                    </a:lnTo>
                    <a:lnTo>
                      <a:pt x="1007047" y="0"/>
                    </a:lnTo>
                    <a:lnTo>
                      <a:pt x="1007047" y="1219307"/>
                    </a:lnTo>
                    <a:lnTo>
                      <a:pt x="0" y="1219307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object 66">
                <a:extLst>
                  <a:ext uri="{FF2B5EF4-FFF2-40B4-BE49-F238E27FC236}">
                    <a16:creationId xmlns:a16="http://schemas.microsoft.com/office/drawing/2014/main" id="{B9F4A3A1-1BFD-4CE3-8B97-D6C7CE8F5A74}"/>
                  </a:ext>
                </a:extLst>
              </p:cNvPr>
              <p:cNvSpPr/>
              <p:nvPr/>
            </p:nvSpPr>
            <p:spPr>
              <a:xfrm>
                <a:off x="9332397" y="4945634"/>
                <a:ext cx="458470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458470" h="457834">
                    <a:moveTo>
                      <a:pt x="457872" y="0"/>
                    </a:moveTo>
                    <a:lnTo>
                      <a:pt x="0" y="0"/>
                    </a:lnTo>
                    <a:lnTo>
                      <a:pt x="0" y="457240"/>
                    </a:lnTo>
                    <a:lnTo>
                      <a:pt x="457872" y="457240"/>
                    </a:lnTo>
                    <a:lnTo>
                      <a:pt x="457872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bject 67">
                <a:extLst>
                  <a:ext uri="{FF2B5EF4-FFF2-40B4-BE49-F238E27FC236}">
                    <a16:creationId xmlns:a16="http://schemas.microsoft.com/office/drawing/2014/main" id="{3C9BCD1C-0363-4AF6-9EAA-39A9974DFA85}"/>
                  </a:ext>
                </a:extLst>
              </p:cNvPr>
              <p:cNvSpPr/>
              <p:nvPr/>
            </p:nvSpPr>
            <p:spPr>
              <a:xfrm>
                <a:off x="9332397" y="4945634"/>
                <a:ext cx="458470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458470" h="457834">
                    <a:moveTo>
                      <a:pt x="0" y="0"/>
                    </a:moveTo>
                    <a:lnTo>
                      <a:pt x="0" y="0"/>
                    </a:lnTo>
                    <a:lnTo>
                      <a:pt x="457872" y="0"/>
                    </a:lnTo>
                    <a:lnTo>
                      <a:pt x="457872" y="457240"/>
                    </a:lnTo>
                    <a:lnTo>
                      <a:pt x="0" y="457240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bject 68">
                <a:extLst>
                  <a:ext uri="{FF2B5EF4-FFF2-40B4-BE49-F238E27FC236}">
                    <a16:creationId xmlns:a16="http://schemas.microsoft.com/office/drawing/2014/main" id="{0BE57D98-6074-4294-B0C1-A9B36F88B2F9}"/>
                  </a:ext>
                </a:extLst>
              </p:cNvPr>
              <p:cNvSpPr/>
              <p:nvPr/>
            </p:nvSpPr>
            <p:spPr>
              <a:xfrm>
                <a:off x="10400351" y="4911642"/>
                <a:ext cx="916305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916304" h="457834">
                    <a:moveTo>
                      <a:pt x="915746" y="0"/>
                    </a:moveTo>
                    <a:lnTo>
                      <a:pt x="0" y="0"/>
                    </a:lnTo>
                    <a:lnTo>
                      <a:pt x="0" y="457240"/>
                    </a:lnTo>
                    <a:lnTo>
                      <a:pt x="915746" y="457240"/>
                    </a:lnTo>
                    <a:lnTo>
                      <a:pt x="915746" y="0"/>
                    </a:lnTo>
                    <a:close/>
                  </a:path>
                </a:pathLst>
              </a:custGeom>
              <a:solidFill>
                <a:srgbClr val="D9E5EE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bject 69">
                <a:extLst>
                  <a:ext uri="{FF2B5EF4-FFF2-40B4-BE49-F238E27FC236}">
                    <a16:creationId xmlns:a16="http://schemas.microsoft.com/office/drawing/2014/main" id="{AE24B6EB-9CAD-4A67-845E-B447EC160DF2}"/>
                  </a:ext>
                </a:extLst>
              </p:cNvPr>
              <p:cNvSpPr/>
              <p:nvPr/>
            </p:nvSpPr>
            <p:spPr>
              <a:xfrm>
                <a:off x="10400351" y="4777980"/>
                <a:ext cx="3509645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3509644" h="610234">
                    <a:moveTo>
                      <a:pt x="0" y="133662"/>
                    </a:moveTo>
                    <a:lnTo>
                      <a:pt x="0" y="133662"/>
                    </a:lnTo>
                    <a:lnTo>
                      <a:pt x="915746" y="133662"/>
                    </a:lnTo>
                    <a:lnTo>
                      <a:pt x="915746" y="590902"/>
                    </a:lnTo>
                    <a:lnTo>
                      <a:pt x="0" y="590902"/>
                    </a:lnTo>
                    <a:lnTo>
                      <a:pt x="0" y="133662"/>
                    </a:lnTo>
                    <a:close/>
                  </a:path>
                  <a:path w="3509644" h="610234">
                    <a:moveTo>
                      <a:pt x="1525829" y="0"/>
                    </a:moveTo>
                    <a:lnTo>
                      <a:pt x="1525829" y="0"/>
                    </a:lnTo>
                    <a:lnTo>
                      <a:pt x="1983702" y="0"/>
                    </a:lnTo>
                    <a:lnTo>
                      <a:pt x="1983702" y="609653"/>
                    </a:lnTo>
                    <a:lnTo>
                      <a:pt x="1525829" y="609653"/>
                    </a:lnTo>
                    <a:lnTo>
                      <a:pt x="1525829" y="0"/>
                    </a:lnTo>
                    <a:close/>
                  </a:path>
                  <a:path w="3509644" h="610234">
                    <a:moveTo>
                      <a:pt x="3356948" y="213378"/>
                    </a:moveTo>
                    <a:lnTo>
                      <a:pt x="3356948" y="213378"/>
                    </a:lnTo>
                    <a:lnTo>
                      <a:pt x="3509531" y="213378"/>
                    </a:lnTo>
                    <a:lnTo>
                      <a:pt x="3509531" y="579170"/>
                    </a:lnTo>
                    <a:lnTo>
                      <a:pt x="3356948" y="579170"/>
                    </a:lnTo>
                    <a:lnTo>
                      <a:pt x="3356948" y="213378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object 70">
                <a:extLst>
                  <a:ext uri="{FF2B5EF4-FFF2-40B4-BE49-F238E27FC236}">
                    <a16:creationId xmlns:a16="http://schemas.microsoft.com/office/drawing/2014/main" id="{9A4541DF-E169-4644-A4D9-C33A21F7F5F3}"/>
                  </a:ext>
                </a:extLst>
              </p:cNvPr>
              <p:cNvSpPr/>
              <p:nvPr/>
            </p:nvSpPr>
            <p:spPr>
              <a:xfrm>
                <a:off x="3450349" y="1717031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4" h="472439">
                    <a:moveTo>
                      <a:pt x="228874" y="0"/>
                    </a:moveTo>
                    <a:lnTo>
                      <a:pt x="0" y="395981"/>
                    </a:lnTo>
                    <a:lnTo>
                      <a:pt x="132141" y="472188"/>
                    </a:lnTo>
                    <a:lnTo>
                      <a:pt x="361016" y="76206"/>
                    </a:lnTo>
                    <a:lnTo>
                      <a:pt x="228874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object 71">
                <a:extLst>
                  <a:ext uri="{FF2B5EF4-FFF2-40B4-BE49-F238E27FC236}">
                    <a16:creationId xmlns:a16="http://schemas.microsoft.com/office/drawing/2014/main" id="{EEC45F08-D1F8-439C-BDCA-D925D95F4E69}"/>
                  </a:ext>
                </a:extLst>
              </p:cNvPr>
              <p:cNvSpPr/>
              <p:nvPr/>
            </p:nvSpPr>
            <p:spPr>
              <a:xfrm>
                <a:off x="3450349" y="1717031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4" h="472439">
                    <a:moveTo>
                      <a:pt x="228874" y="0"/>
                    </a:moveTo>
                    <a:lnTo>
                      <a:pt x="361016" y="76206"/>
                    </a:lnTo>
                    <a:lnTo>
                      <a:pt x="132141" y="472188"/>
                    </a:lnTo>
                    <a:lnTo>
                      <a:pt x="0" y="395981"/>
                    </a:lnTo>
                    <a:lnTo>
                      <a:pt x="228874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bject 72">
                <a:extLst>
                  <a:ext uri="{FF2B5EF4-FFF2-40B4-BE49-F238E27FC236}">
                    <a16:creationId xmlns:a16="http://schemas.microsoft.com/office/drawing/2014/main" id="{6A4978B8-37D6-4CDC-8E4B-0104584EB672}"/>
                  </a:ext>
                </a:extLst>
              </p:cNvPr>
              <p:cNvSpPr/>
              <p:nvPr/>
            </p:nvSpPr>
            <p:spPr>
              <a:xfrm>
                <a:off x="4111053" y="2098065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4" h="472439">
                    <a:moveTo>
                      <a:pt x="228874" y="0"/>
                    </a:moveTo>
                    <a:lnTo>
                      <a:pt x="0" y="395981"/>
                    </a:lnTo>
                    <a:lnTo>
                      <a:pt x="132140" y="472188"/>
                    </a:lnTo>
                    <a:lnTo>
                      <a:pt x="361014" y="76206"/>
                    </a:lnTo>
                    <a:lnTo>
                      <a:pt x="228874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bject 73">
                <a:extLst>
                  <a:ext uri="{FF2B5EF4-FFF2-40B4-BE49-F238E27FC236}">
                    <a16:creationId xmlns:a16="http://schemas.microsoft.com/office/drawing/2014/main" id="{5870F65D-C67C-48A6-964A-F19A9A0FBB5A}"/>
                  </a:ext>
                </a:extLst>
              </p:cNvPr>
              <p:cNvSpPr/>
              <p:nvPr/>
            </p:nvSpPr>
            <p:spPr>
              <a:xfrm>
                <a:off x="4111053" y="2098065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4" h="472439">
                    <a:moveTo>
                      <a:pt x="228874" y="0"/>
                    </a:moveTo>
                    <a:lnTo>
                      <a:pt x="361014" y="76206"/>
                    </a:lnTo>
                    <a:lnTo>
                      <a:pt x="132140" y="472188"/>
                    </a:lnTo>
                    <a:lnTo>
                      <a:pt x="0" y="395981"/>
                    </a:lnTo>
                    <a:lnTo>
                      <a:pt x="228874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object 74">
                <a:extLst>
                  <a:ext uri="{FF2B5EF4-FFF2-40B4-BE49-F238E27FC236}">
                    <a16:creationId xmlns:a16="http://schemas.microsoft.com/office/drawing/2014/main" id="{D955B513-9247-4D87-B044-00F271AFAD7A}"/>
                  </a:ext>
                </a:extLst>
              </p:cNvPr>
              <p:cNvSpPr/>
              <p:nvPr/>
            </p:nvSpPr>
            <p:spPr>
              <a:xfrm>
                <a:off x="4903898" y="2555305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4" h="472439">
                    <a:moveTo>
                      <a:pt x="228874" y="0"/>
                    </a:moveTo>
                    <a:lnTo>
                      <a:pt x="0" y="395981"/>
                    </a:lnTo>
                    <a:lnTo>
                      <a:pt x="132140" y="472188"/>
                    </a:lnTo>
                    <a:lnTo>
                      <a:pt x="361014" y="76206"/>
                    </a:lnTo>
                    <a:lnTo>
                      <a:pt x="228874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bject 75">
                <a:extLst>
                  <a:ext uri="{FF2B5EF4-FFF2-40B4-BE49-F238E27FC236}">
                    <a16:creationId xmlns:a16="http://schemas.microsoft.com/office/drawing/2014/main" id="{CB8945D3-C0B5-4F4A-894A-5EFE2F921A36}"/>
                  </a:ext>
                </a:extLst>
              </p:cNvPr>
              <p:cNvSpPr/>
              <p:nvPr/>
            </p:nvSpPr>
            <p:spPr>
              <a:xfrm>
                <a:off x="4903898" y="2555305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4" h="472439">
                    <a:moveTo>
                      <a:pt x="228874" y="0"/>
                    </a:moveTo>
                    <a:lnTo>
                      <a:pt x="361014" y="76206"/>
                    </a:lnTo>
                    <a:lnTo>
                      <a:pt x="132140" y="472188"/>
                    </a:lnTo>
                    <a:lnTo>
                      <a:pt x="0" y="395981"/>
                    </a:lnTo>
                    <a:lnTo>
                      <a:pt x="228874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bject 76">
                <a:extLst>
                  <a:ext uri="{FF2B5EF4-FFF2-40B4-BE49-F238E27FC236}">
                    <a16:creationId xmlns:a16="http://schemas.microsoft.com/office/drawing/2014/main" id="{7D1FF256-10FB-401C-8665-C733E7AF869C}"/>
                  </a:ext>
                </a:extLst>
              </p:cNvPr>
              <p:cNvSpPr/>
              <p:nvPr/>
            </p:nvSpPr>
            <p:spPr>
              <a:xfrm>
                <a:off x="6747120" y="3028228"/>
                <a:ext cx="153035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153034" h="457835">
                    <a:moveTo>
                      <a:pt x="152582" y="0"/>
                    </a:moveTo>
                    <a:lnTo>
                      <a:pt x="0" y="0"/>
                    </a:lnTo>
                    <a:lnTo>
                      <a:pt x="0" y="457240"/>
                    </a:lnTo>
                    <a:lnTo>
                      <a:pt x="152582" y="457240"/>
                    </a:lnTo>
                    <a:lnTo>
                      <a:pt x="152582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bject 77">
                <a:extLst>
                  <a:ext uri="{FF2B5EF4-FFF2-40B4-BE49-F238E27FC236}">
                    <a16:creationId xmlns:a16="http://schemas.microsoft.com/office/drawing/2014/main" id="{D5688646-BB08-4B46-8C18-97A28BAE1CE1}"/>
                  </a:ext>
                </a:extLst>
              </p:cNvPr>
              <p:cNvSpPr/>
              <p:nvPr/>
            </p:nvSpPr>
            <p:spPr>
              <a:xfrm>
                <a:off x="6747120" y="3028228"/>
                <a:ext cx="153035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153034" h="457835">
                    <a:moveTo>
                      <a:pt x="0" y="457240"/>
                    </a:moveTo>
                    <a:lnTo>
                      <a:pt x="152582" y="457240"/>
                    </a:lnTo>
                    <a:lnTo>
                      <a:pt x="152582" y="0"/>
                    </a:lnTo>
                    <a:lnTo>
                      <a:pt x="0" y="0"/>
                    </a:lnTo>
                    <a:lnTo>
                      <a:pt x="0" y="45724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bject 78">
                <a:extLst>
                  <a:ext uri="{FF2B5EF4-FFF2-40B4-BE49-F238E27FC236}">
                    <a16:creationId xmlns:a16="http://schemas.microsoft.com/office/drawing/2014/main" id="{6079A6F3-6681-4A8B-A258-82BD7FB5884A}"/>
                  </a:ext>
                </a:extLst>
              </p:cNvPr>
              <p:cNvSpPr/>
              <p:nvPr/>
            </p:nvSpPr>
            <p:spPr>
              <a:xfrm>
                <a:off x="9434391" y="3482025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5" h="472439">
                    <a:moveTo>
                      <a:pt x="228874" y="0"/>
                    </a:moveTo>
                    <a:lnTo>
                      <a:pt x="0" y="395981"/>
                    </a:lnTo>
                    <a:lnTo>
                      <a:pt x="132140" y="472188"/>
                    </a:lnTo>
                    <a:lnTo>
                      <a:pt x="361016" y="76206"/>
                    </a:lnTo>
                    <a:lnTo>
                      <a:pt x="228874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object 79">
                <a:extLst>
                  <a:ext uri="{FF2B5EF4-FFF2-40B4-BE49-F238E27FC236}">
                    <a16:creationId xmlns:a16="http://schemas.microsoft.com/office/drawing/2014/main" id="{E34D53DD-A034-4357-8449-748AB0D91B2F}"/>
                  </a:ext>
                </a:extLst>
              </p:cNvPr>
              <p:cNvSpPr/>
              <p:nvPr/>
            </p:nvSpPr>
            <p:spPr>
              <a:xfrm>
                <a:off x="9434391" y="3482025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5" h="472439">
                    <a:moveTo>
                      <a:pt x="228874" y="0"/>
                    </a:moveTo>
                    <a:lnTo>
                      <a:pt x="361016" y="76206"/>
                    </a:lnTo>
                    <a:lnTo>
                      <a:pt x="132140" y="472188"/>
                    </a:lnTo>
                    <a:lnTo>
                      <a:pt x="0" y="395981"/>
                    </a:lnTo>
                    <a:lnTo>
                      <a:pt x="228874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object 80">
                <a:extLst>
                  <a:ext uri="{FF2B5EF4-FFF2-40B4-BE49-F238E27FC236}">
                    <a16:creationId xmlns:a16="http://schemas.microsoft.com/office/drawing/2014/main" id="{A2B4FC81-A285-4FE5-9AB2-2E4281880020}"/>
                  </a:ext>
                </a:extLst>
              </p:cNvPr>
              <p:cNvSpPr/>
              <p:nvPr/>
            </p:nvSpPr>
            <p:spPr>
              <a:xfrm>
                <a:off x="10095096" y="3863058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5" h="472440">
                    <a:moveTo>
                      <a:pt x="228874" y="0"/>
                    </a:moveTo>
                    <a:lnTo>
                      <a:pt x="0" y="395981"/>
                    </a:lnTo>
                    <a:lnTo>
                      <a:pt x="132140" y="472188"/>
                    </a:lnTo>
                    <a:lnTo>
                      <a:pt x="361014" y="76206"/>
                    </a:lnTo>
                    <a:lnTo>
                      <a:pt x="228874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object 81">
                <a:extLst>
                  <a:ext uri="{FF2B5EF4-FFF2-40B4-BE49-F238E27FC236}">
                    <a16:creationId xmlns:a16="http://schemas.microsoft.com/office/drawing/2014/main" id="{2A91DE50-6F18-4654-9E3D-EE62A550CF97}"/>
                  </a:ext>
                </a:extLst>
              </p:cNvPr>
              <p:cNvSpPr/>
              <p:nvPr/>
            </p:nvSpPr>
            <p:spPr>
              <a:xfrm>
                <a:off x="10095096" y="3863058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5" h="472440">
                    <a:moveTo>
                      <a:pt x="228874" y="0"/>
                    </a:moveTo>
                    <a:lnTo>
                      <a:pt x="361014" y="76206"/>
                    </a:lnTo>
                    <a:lnTo>
                      <a:pt x="132140" y="472188"/>
                    </a:lnTo>
                    <a:lnTo>
                      <a:pt x="0" y="395981"/>
                    </a:lnTo>
                    <a:lnTo>
                      <a:pt x="228874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object 82">
                <a:extLst>
                  <a:ext uri="{FF2B5EF4-FFF2-40B4-BE49-F238E27FC236}">
                    <a16:creationId xmlns:a16="http://schemas.microsoft.com/office/drawing/2014/main" id="{24A7E264-6314-4794-BE87-57B86BFC2743}"/>
                  </a:ext>
                </a:extLst>
              </p:cNvPr>
              <p:cNvSpPr/>
              <p:nvPr/>
            </p:nvSpPr>
            <p:spPr>
              <a:xfrm>
                <a:off x="10887939" y="4320298"/>
                <a:ext cx="361315" cy="472440"/>
              </a:xfrm>
              <a:custGeom>
                <a:avLst/>
                <a:gdLst/>
                <a:ahLst/>
                <a:cxnLst/>
                <a:rect l="l" t="t" r="r" b="b"/>
                <a:pathLst>
                  <a:path w="361315" h="472440">
                    <a:moveTo>
                      <a:pt x="228874" y="0"/>
                    </a:moveTo>
                    <a:lnTo>
                      <a:pt x="0" y="395981"/>
                    </a:lnTo>
                    <a:lnTo>
                      <a:pt x="132141" y="472188"/>
                    </a:lnTo>
                    <a:lnTo>
                      <a:pt x="361016" y="76206"/>
                    </a:lnTo>
                    <a:lnTo>
                      <a:pt x="228874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object 83">
                <a:extLst>
                  <a:ext uri="{FF2B5EF4-FFF2-40B4-BE49-F238E27FC236}">
                    <a16:creationId xmlns:a16="http://schemas.microsoft.com/office/drawing/2014/main" id="{530B44F6-45E9-4E6B-BB51-84E5F5CC20EC}"/>
                  </a:ext>
                </a:extLst>
              </p:cNvPr>
              <p:cNvSpPr/>
              <p:nvPr/>
            </p:nvSpPr>
            <p:spPr>
              <a:xfrm>
                <a:off x="10887939" y="4320298"/>
                <a:ext cx="3481070" cy="1082675"/>
              </a:xfrm>
              <a:custGeom>
                <a:avLst/>
                <a:gdLst/>
                <a:ahLst/>
                <a:cxnLst/>
                <a:rect l="l" t="t" r="r" b="b"/>
                <a:pathLst>
                  <a:path w="3481069" h="1082675">
                    <a:moveTo>
                      <a:pt x="228874" y="0"/>
                    </a:moveTo>
                    <a:lnTo>
                      <a:pt x="361016" y="76206"/>
                    </a:lnTo>
                    <a:lnTo>
                      <a:pt x="132141" y="472188"/>
                    </a:lnTo>
                    <a:lnTo>
                      <a:pt x="0" y="395981"/>
                    </a:lnTo>
                    <a:lnTo>
                      <a:pt x="228874" y="0"/>
                    </a:lnTo>
                    <a:close/>
                  </a:path>
                  <a:path w="3481069" h="1082675">
                    <a:moveTo>
                      <a:pt x="1954921" y="1082576"/>
                    </a:moveTo>
                    <a:lnTo>
                      <a:pt x="2107504" y="1082576"/>
                    </a:lnTo>
                    <a:lnTo>
                      <a:pt x="2107504" y="625335"/>
                    </a:lnTo>
                    <a:lnTo>
                      <a:pt x="1954921" y="625335"/>
                    </a:lnTo>
                    <a:lnTo>
                      <a:pt x="1954921" y="1082576"/>
                    </a:lnTo>
                    <a:close/>
                  </a:path>
                  <a:path w="3481069" h="1082675">
                    <a:moveTo>
                      <a:pt x="3328168" y="1082576"/>
                    </a:moveTo>
                    <a:lnTo>
                      <a:pt x="3480751" y="1082576"/>
                    </a:lnTo>
                    <a:lnTo>
                      <a:pt x="3480751" y="625335"/>
                    </a:lnTo>
                    <a:lnTo>
                      <a:pt x="3328168" y="625335"/>
                    </a:lnTo>
                    <a:lnTo>
                      <a:pt x="3328168" y="1082576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bject 84">
                <a:extLst>
                  <a:ext uri="{FF2B5EF4-FFF2-40B4-BE49-F238E27FC236}">
                    <a16:creationId xmlns:a16="http://schemas.microsoft.com/office/drawing/2014/main" id="{95484D81-4341-4600-AFB7-52B558E6996D}"/>
                  </a:ext>
                </a:extLst>
              </p:cNvPr>
              <p:cNvSpPr/>
              <p:nvPr/>
            </p:nvSpPr>
            <p:spPr>
              <a:xfrm>
                <a:off x="89953" y="4793221"/>
                <a:ext cx="305435" cy="762635"/>
              </a:xfrm>
              <a:custGeom>
                <a:avLst/>
                <a:gdLst/>
                <a:ahLst/>
                <a:cxnLst/>
                <a:rect l="l" t="t" r="r" b="b"/>
                <a:pathLst>
                  <a:path w="305435" h="762634">
                    <a:moveTo>
                      <a:pt x="305165" y="0"/>
                    </a:moveTo>
                    <a:lnTo>
                      <a:pt x="0" y="0"/>
                    </a:lnTo>
                    <a:lnTo>
                      <a:pt x="0" y="762067"/>
                    </a:lnTo>
                    <a:lnTo>
                      <a:pt x="305165" y="762067"/>
                    </a:lnTo>
                    <a:lnTo>
                      <a:pt x="305165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bject 85">
                <a:extLst>
                  <a:ext uri="{FF2B5EF4-FFF2-40B4-BE49-F238E27FC236}">
                    <a16:creationId xmlns:a16="http://schemas.microsoft.com/office/drawing/2014/main" id="{DE53F92A-1142-4DB7-9E5D-D3C9984E0D14}"/>
                  </a:ext>
                </a:extLst>
              </p:cNvPr>
              <p:cNvSpPr/>
              <p:nvPr/>
            </p:nvSpPr>
            <p:spPr>
              <a:xfrm>
                <a:off x="89953" y="4793221"/>
                <a:ext cx="305435" cy="762635"/>
              </a:xfrm>
              <a:custGeom>
                <a:avLst/>
                <a:gdLst/>
                <a:ahLst/>
                <a:cxnLst/>
                <a:rect l="l" t="t" r="r" b="b"/>
                <a:pathLst>
                  <a:path w="305435" h="762634">
                    <a:moveTo>
                      <a:pt x="0" y="762067"/>
                    </a:moveTo>
                    <a:lnTo>
                      <a:pt x="305165" y="762067"/>
                    </a:lnTo>
                    <a:lnTo>
                      <a:pt x="305165" y="0"/>
                    </a:lnTo>
                    <a:lnTo>
                      <a:pt x="0" y="0"/>
                    </a:lnTo>
                    <a:lnTo>
                      <a:pt x="0" y="762067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bject 86">
                <a:extLst>
                  <a:ext uri="{FF2B5EF4-FFF2-40B4-BE49-F238E27FC236}">
                    <a16:creationId xmlns:a16="http://schemas.microsoft.com/office/drawing/2014/main" id="{0A4FD011-3804-4553-A264-2A49FDAC3C7A}"/>
                  </a:ext>
                </a:extLst>
              </p:cNvPr>
              <p:cNvSpPr/>
              <p:nvPr/>
            </p:nvSpPr>
            <p:spPr>
              <a:xfrm>
                <a:off x="12841802" y="4945634"/>
                <a:ext cx="153035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153034" h="457834">
                    <a:moveTo>
                      <a:pt x="152582" y="0"/>
                    </a:moveTo>
                    <a:lnTo>
                      <a:pt x="0" y="0"/>
                    </a:lnTo>
                    <a:lnTo>
                      <a:pt x="0" y="457240"/>
                    </a:lnTo>
                    <a:lnTo>
                      <a:pt x="152582" y="457240"/>
                    </a:lnTo>
                    <a:lnTo>
                      <a:pt x="152582" y="0"/>
                    </a:lnTo>
                    <a:close/>
                  </a:path>
                </a:pathLst>
              </a:custGeom>
              <a:solidFill>
                <a:srgbClr val="FDECE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bject 87">
                <a:extLst>
                  <a:ext uri="{FF2B5EF4-FFF2-40B4-BE49-F238E27FC236}">
                    <a16:creationId xmlns:a16="http://schemas.microsoft.com/office/drawing/2014/main" id="{19968884-D386-4CBF-9B3C-F84239FF833F}"/>
                  </a:ext>
                </a:extLst>
              </p:cNvPr>
              <p:cNvSpPr/>
              <p:nvPr/>
            </p:nvSpPr>
            <p:spPr>
              <a:xfrm>
                <a:off x="12841802" y="4945634"/>
                <a:ext cx="1525905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1525905" h="457834">
                    <a:moveTo>
                      <a:pt x="0" y="457240"/>
                    </a:moveTo>
                    <a:lnTo>
                      <a:pt x="152582" y="457240"/>
                    </a:lnTo>
                    <a:lnTo>
                      <a:pt x="152582" y="0"/>
                    </a:lnTo>
                    <a:lnTo>
                      <a:pt x="0" y="0"/>
                    </a:lnTo>
                    <a:lnTo>
                      <a:pt x="0" y="457240"/>
                    </a:lnTo>
                    <a:close/>
                  </a:path>
                  <a:path w="1525905" h="457834">
                    <a:moveTo>
                      <a:pt x="1373246" y="457240"/>
                    </a:moveTo>
                    <a:lnTo>
                      <a:pt x="1525829" y="457240"/>
                    </a:lnTo>
                    <a:lnTo>
                      <a:pt x="1525829" y="0"/>
                    </a:lnTo>
                    <a:lnTo>
                      <a:pt x="1373246" y="0"/>
                    </a:lnTo>
                    <a:lnTo>
                      <a:pt x="1373246" y="45724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bject 88">
                <a:extLst>
                  <a:ext uri="{FF2B5EF4-FFF2-40B4-BE49-F238E27FC236}">
                    <a16:creationId xmlns:a16="http://schemas.microsoft.com/office/drawing/2014/main" id="{9AC31FFB-028B-47BB-BEA8-2F81F340825D}"/>
                  </a:ext>
                </a:extLst>
              </p:cNvPr>
              <p:cNvSpPr/>
              <p:nvPr/>
            </p:nvSpPr>
            <p:spPr>
              <a:xfrm>
                <a:off x="2249365" y="980415"/>
                <a:ext cx="305435" cy="528320"/>
              </a:xfrm>
              <a:custGeom>
                <a:avLst/>
                <a:gdLst/>
                <a:ahLst/>
                <a:cxnLst/>
                <a:rect l="l" t="t" r="r" b="b"/>
                <a:pathLst>
                  <a:path w="305435" h="528320">
                    <a:moveTo>
                      <a:pt x="305165" y="0"/>
                    </a:moveTo>
                    <a:lnTo>
                      <a:pt x="0" y="527976"/>
                    </a:lnTo>
                    <a:lnTo>
                      <a:pt x="305165" y="0"/>
                    </a:lnTo>
                    <a:close/>
                  </a:path>
                </a:pathLst>
              </a:custGeom>
              <a:solidFill>
                <a:srgbClr val="D9ECD9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object 89">
                <a:extLst>
                  <a:ext uri="{FF2B5EF4-FFF2-40B4-BE49-F238E27FC236}">
                    <a16:creationId xmlns:a16="http://schemas.microsoft.com/office/drawing/2014/main" id="{6E88F866-4557-4C56-B49F-2538898D28CA}"/>
                  </a:ext>
                </a:extLst>
              </p:cNvPr>
              <p:cNvSpPr/>
              <p:nvPr/>
            </p:nvSpPr>
            <p:spPr>
              <a:xfrm>
                <a:off x="2249365" y="980415"/>
                <a:ext cx="305435" cy="528320"/>
              </a:xfrm>
              <a:custGeom>
                <a:avLst/>
                <a:gdLst/>
                <a:ahLst/>
                <a:cxnLst/>
                <a:rect l="l" t="t" r="r" b="b"/>
                <a:pathLst>
                  <a:path w="305435" h="528320">
                    <a:moveTo>
                      <a:pt x="305165" y="0"/>
                    </a:moveTo>
                    <a:lnTo>
                      <a:pt x="0" y="527976"/>
                    </a:lnTo>
                    <a:lnTo>
                      <a:pt x="305165" y="0"/>
                    </a:lnTo>
                    <a:close/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bject 90">
                <a:extLst>
                  <a:ext uri="{FF2B5EF4-FFF2-40B4-BE49-F238E27FC236}">
                    <a16:creationId xmlns:a16="http://schemas.microsoft.com/office/drawing/2014/main" id="{A73FFAAE-CDBB-4D60-A4C8-A1EB4E917B69}"/>
                  </a:ext>
                </a:extLst>
              </p:cNvPr>
              <p:cNvSpPr/>
              <p:nvPr/>
            </p:nvSpPr>
            <p:spPr>
              <a:xfrm>
                <a:off x="7662619" y="3256848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CD9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bject 91">
                <a:extLst>
                  <a:ext uri="{FF2B5EF4-FFF2-40B4-BE49-F238E27FC236}">
                    <a16:creationId xmlns:a16="http://schemas.microsoft.com/office/drawing/2014/main" id="{9403ED7E-223B-4AE7-992A-B324289674FE}"/>
                  </a:ext>
                </a:extLst>
              </p:cNvPr>
              <p:cNvSpPr/>
              <p:nvPr/>
            </p:nvSpPr>
            <p:spPr>
              <a:xfrm>
                <a:off x="7662619" y="3256848"/>
                <a:ext cx="12441555" cy="2527300"/>
              </a:xfrm>
              <a:custGeom>
                <a:avLst/>
                <a:gdLst/>
                <a:ahLst/>
                <a:cxnLst/>
                <a:rect l="l" t="t" r="r" b="b"/>
                <a:pathLst>
                  <a:path w="12441555" h="25273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  <a:path w="12441555" h="2527300">
                    <a:moveTo>
                      <a:pt x="12441480" y="1755287"/>
                    </a:moveTo>
                    <a:lnTo>
                      <a:pt x="12434597" y="1708740"/>
                    </a:lnTo>
                    <a:lnTo>
                      <a:pt x="12425128" y="1659904"/>
                    </a:lnTo>
                    <a:lnTo>
                      <a:pt x="12413704" y="1612962"/>
                    </a:lnTo>
                    <a:lnTo>
                      <a:pt x="12400381" y="1568196"/>
                    </a:lnTo>
                    <a:lnTo>
                      <a:pt x="12385213" y="1525887"/>
                    </a:lnTo>
                    <a:lnTo>
                      <a:pt x="12368255" y="1486315"/>
                    </a:lnTo>
                    <a:lnTo>
                      <a:pt x="12339986" y="1433392"/>
                    </a:lnTo>
                    <a:lnTo>
                      <a:pt x="12308983" y="1389210"/>
                    </a:lnTo>
                    <a:lnTo>
                      <a:pt x="12275690" y="1354162"/>
                    </a:lnTo>
                    <a:lnTo>
                      <a:pt x="12240550" y="1328641"/>
                    </a:lnTo>
                    <a:lnTo>
                      <a:pt x="12204007" y="1313040"/>
                    </a:lnTo>
                    <a:lnTo>
                      <a:pt x="12166506" y="1307753"/>
                    </a:lnTo>
                    <a:lnTo>
                      <a:pt x="12128998" y="1313040"/>
                    </a:lnTo>
                    <a:lnTo>
                      <a:pt x="12092451" y="1328641"/>
                    </a:lnTo>
                    <a:lnTo>
                      <a:pt x="12057308" y="1354162"/>
                    </a:lnTo>
                    <a:lnTo>
                      <a:pt x="12024012" y="1389210"/>
                    </a:lnTo>
                    <a:lnTo>
                      <a:pt x="11993009" y="1433392"/>
                    </a:lnTo>
                    <a:lnTo>
                      <a:pt x="11964741" y="1486315"/>
                    </a:lnTo>
                    <a:lnTo>
                      <a:pt x="11947783" y="1525887"/>
                    </a:lnTo>
                    <a:lnTo>
                      <a:pt x="11932616" y="1568196"/>
                    </a:lnTo>
                    <a:lnTo>
                      <a:pt x="11919295" y="1612962"/>
                    </a:lnTo>
                    <a:lnTo>
                      <a:pt x="11907874" y="1659904"/>
                    </a:lnTo>
                    <a:lnTo>
                      <a:pt x="11898408" y="1708740"/>
                    </a:lnTo>
                    <a:lnTo>
                      <a:pt x="11890951" y="1759189"/>
                    </a:lnTo>
                    <a:lnTo>
                      <a:pt x="11885557" y="1810971"/>
                    </a:lnTo>
                    <a:lnTo>
                      <a:pt x="11882280" y="1863804"/>
                    </a:lnTo>
                    <a:lnTo>
                      <a:pt x="11881176" y="1917406"/>
                    </a:lnTo>
                    <a:lnTo>
                      <a:pt x="11882280" y="1971009"/>
                    </a:lnTo>
                    <a:lnTo>
                      <a:pt x="11885557" y="2023842"/>
                    </a:lnTo>
                    <a:lnTo>
                      <a:pt x="11890951" y="2075623"/>
                    </a:lnTo>
                    <a:lnTo>
                      <a:pt x="11898408" y="2126073"/>
                    </a:lnTo>
                    <a:lnTo>
                      <a:pt x="11907874" y="2174909"/>
                    </a:lnTo>
                    <a:lnTo>
                      <a:pt x="11919295" y="2221850"/>
                    </a:lnTo>
                    <a:lnTo>
                      <a:pt x="11932616" y="2266616"/>
                    </a:lnTo>
                    <a:lnTo>
                      <a:pt x="11947783" y="2308926"/>
                    </a:lnTo>
                    <a:lnTo>
                      <a:pt x="11964741" y="2348497"/>
                    </a:lnTo>
                    <a:lnTo>
                      <a:pt x="11993009" y="2401420"/>
                    </a:lnTo>
                    <a:lnTo>
                      <a:pt x="12024012" y="2445602"/>
                    </a:lnTo>
                    <a:lnTo>
                      <a:pt x="12057308" y="2480651"/>
                    </a:lnTo>
                    <a:lnTo>
                      <a:pt x="12092451" y="2506171"/>
                    </a:lnTo>
                    <a:lnTo>
                      <a:pt x="12128998" y="2521772"/>
                    </a:lnTo>
                    <a:lnTo>
                      <a:pt x="12166506" y="2527060"/>
                    </a:lnTo>
                    <a:lnTo>
                      <a:pt x="12204007" y="2521772"/>
                    </a:lnTo>
                    <a:lnTo>
                      <a:pt x="12240550" y="2506171"/>
                    </a:lnTo>
                    <a:lnTo>
                      <a:pt x="12275690" y="2480651"/>
                    </a:lnTo>
                    <a:lnTo>
                      <a:pt x="12308983" y="2445602"/>
                    </a:lnTo>
                    <a:lnTo>
                      <a:pt x="12339986" y="2401420"/>
                    </a:lnTo>
                    <a:lnTo>
                      <a:pt x="12368255" y="2348497"/>
                    </a:lnTo>
                    <a:lnTo>
                      <a:pt x="12385213" y="2308926"/>
                    </a:lnTo>
                    <a:lnTo>
                      <a:pt x="12400381" y="2266616"/>
                    </a:lnTo>
                    <a:lnTo>
                      <a:pt x="12413704" y="2221850"/>
                    </a:lnTo>
                    <a:lnTo>
                      <a:pt x="12425128" y="2174909"/>
                    </a:lnTo>
                    <a:lnTo>
                      <a:pt x="12434597" y="2126073"/>
                    </a:lnTo>
                    <a:lnTo>
                      <a:pt x="12441480" y="2079525"/>
                    </a:lnTo>
                  </a:path>
                  <a:path w="12441555" h="2527300">
                    <a:moveTo>
                      <a:pt x="12441480" y="1763861"/>
                    </a:moveTo>
                    <a:lnTo>
                      <a:pt x="12433536" y="1708740"/>
                    </a:lnTo>
                    <a:lnTo>
                      <a:pt x="12424070" y="1659904"/>
                    </a:lnTo>
                    <a:lnTo>
                      <a:pt x="12412649" y="1612962"/>
                    </a:lnTo>
                    <a:lnTo>
                      <a:pt x="12399328" y="1568196"/>
                    </a:lnTo>
                    <a:lnTo>
                      <a:pt x="12384161" y="1525887"/>
                    </a:lnTo>
                    <a:lnTo>
                      <a:pt x="12367203" y="1486315"/>
                    </a:lnTo>
                    <a:lnTo>
                      <a:pt x="12338935" y="1433392"/>
                    </a:lnTo>
                    <a:lnTo>
                      <a:pt x="12307932" y="1389210"/>
                    </a:lnTo>
                    <a:lnTo>
                      <a:pt x="12274636" y="1354162"/>
                    </a:lnTo>
                    <a:lnTo>
                      <a:pt x="12239493" y="1328641"/>
                    </a:lnTo>
                    <a:lnTo>
                      <a:pt x="12202946" y="1313040"/>
                    </a:lnTo>
                    <a:lnTo>
                      <a:pt x="12165438" y="1307753"/>
                    </a:lnTo>
                    <a:lnTo>
                      <a:pt x="12127937" y="1313040"/>
                    </a:lnTo>
                    <a:lnTo>
                      <a:pt x="12091394" y="1328641"/>
                    </a:lnTo>
                    <a:lnTo>
                      <a:pt x="12056254" y="1354162"/>
                    </a:lnTo>
                    <a:lnTo>
                      <a:pt x="12022961" y="1389210"/>
                    </a:lnTo>
                    <a:lnTo>
                      <a:pt x="11991958" y="1433392"/>
                    </a:lnTo>
                    <a:lnTo>
                      <a:pt x="11963689" y="1486315"/>
                    </a:lnTo>
                    <a:lnTo>
                      <a:pt x="11946731" y="1525887"/>
                    </a:lnTo>
                    <a:lnTo>
                      <a:pt x="11931563" y="1568196"/>
                    </a:lnTo>
                    <a:lnTo>
                      <a:pt x="11918240" y="1612962"/>
                    </a:lnTo>
                    <a:lnTo>
                      <a:pt x="11906816" y="1659904"/>
                    </a:lnTo>
                    <a:lnTo>
                      <a:pt x="11897347" y="1708740"/>
                    </a:lnTo>
                    <a:lnTo>
                      <a:pt x="11889887" y="1759189"/>
                    </a:lnTo>
                    <a:lnTo>
                      <a:pt x="11884491" y="1810971"/>
                    </a:lnTo>
                    <a:lnTo>
                      <a:pt x="11881213" y="1863804"/>
                    </a:lnTo>
                    <a:lnTo>
                      <a:pt x="11880108" y="1917406"/>
                    </a:lnTo>
                    <a:lnTo>
                      <a:pt x="11881213" y="1971009"/>
                    </a:lnTo>
                    <a:lnTo>
                      <a:pt x="11884491" y="2023842"/>
                    </a:lnTo>
                    <a:lnTo>
                      <a:pt x="11889887" y="2075623"/>
                    </a:lnTo>
                    <a:lnTo>
                      <a:pt x="11897347" y="2126073"/>
                    </a:lnTo>
                    <a:lnTo>
                      <a:pt x="11906816" y="2174909"/>
                    </a:lnTo>
                    <a:lnTo>
                      <a:pt x="11918240" y="2221850"/>
                    </a:lnTo>
                    <a:lnTo>
                      <a:pt x="11931563" y="2266616"/>
                    </a:lnTo>
                    <a:lnTo>
                      <a:pt x="11946731" y="2308926"/>
                    </a:lnTo>
                    <a:lnTo>
                      <a:pt x="11963689" y="2348497"/>
                    </a:lnTo>
                    <a:lnTo>
                      <a:pt x="11991958" y="2401420"/>
                    </a:lnTo>
                    <a:lnTo>
                      <a:pt x="12022961" y="2445602"/>
                    </a:lnTo>
                    <a:lnTo>
                      <a:pt x="12056254" y="2480651"/>
                    </a:lnTo>
                    <a:lnTo>
                      <a:pt x="12091394" y="2506171"/>
                    </a:lnTo>
                    <a:lnTo>
                      <a:pt x="12127937" y="2521772"/>
                    </a:lnTo>
                    <a:lnTo>
                      <a:pt x="12165438" y="2527060"/>
                    </a:lnTo>
                    <a:lnTo>
                      <a:pt x="12202946" y="2521772"/>
                    </a:lnTo>
                    <a:lnTo>
                      <a:pt x="12239493" y="2506171"/>
                    </a:lnTo>
                    <a:lnTo>
                      <a:pt x="12274636" y="2480651"/>
                    </a:lnTo>
                    <a:lnTo>
                      <a:pt x="12307932" y="2445602"/>
                    </a:lnTo>
                    <a:lnTo>
                      <a:pt x="12338935" y="2401420"/>
                    </a:lnTo>
                    <a:lnTo>
                      <a:pt x="12367203" y="2348497"/>
                    </a:lnTo>
                    <a:lnTo>
                      <a:pt x="12384161" y="2308926"/>
                    </a:lnTo>
                    <a:lnTo>
                      <a:pt x="12399328" y="2266616"/>
                    </a:lnTo>
                    <a:lnTo>
                      <a:pt x="12412649" y="2221850"/>
                    </a:lnTo>
                    <a:lnTo>
                      <a:pt x="12424070" y="2174909"/>
                    </a:lnTo>
                    <a:lnTo>
                      <a:pt x="12433536" y="2126073"/>
                    </a:lnTo>
                    <a:lnTo>
                      <a:pt x="12440993" y="2075623"/>
                    </a:lnTo>
                    <a:lnTo>
                      <a:pt x="12441480" y="2070951"/>
                    </a:lnTo>
                  </a:path>
                </a:pathLst>
              </a:custGeom>
              <a:ln w="16953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object 92">
                <a:extLst>
                  <a:ext uri="{FF2B5EF4-FFF2-40B4-BE49-F238E27FC236}">
                    <a16:creationId xmlns:a16="http://schemas.microsoft.com/office/drawing/2014/main" id="{21174245-781D-452A-A4A0-5F09DB9736FA}"/>
                  </a:ext>
                </a:extLst>
              </p:cNvPr>
              <p:cNvSpPr/>
              <p:nvPr/>
            </p:nvSpPr>
            <p:spPr>
              <a:xfrm>
                <a:off x="16318166" y="3320913"/>
                <a:ext cx="3786504" cy="3707129"/>
              </a:xfrm>
              <a:custGeom>
                <a:avLst/>
                <a:gdLst/>
                <a:ahLst/>
                <a:cxnLst/>
                <a:rect l="l" t="t" r="r" b="b"/>
                <a:pathLst>
                  <a:path w="3786505" h="3707129">
                    <a:moveTo>
                      <a:pt x="3785920" y="1914309"/>
                    </a:moveTo>
                    <a:lnTo>
                      <a:pt x="0" y="1914309"/>
                    </a:lnTo>
                    <a:lnTo>
                      <a:pt x="0" y="3706698"/>
                    </a:lnTo>
                    <a:lnTo>
                      <a:pt x="3785920" y="3706698"/>
                    </a:lnTo>
                    <a:lnTo>
                      <a:pt x="3785920" y="1914309"/>
                    </a:lnTo>
                    <a:close/>
                  </a:path>
                  <a:path w="3786505" h="3707129">
                    <a:moveTo>
                      <a:pt x="3785920" y="0"/>
                    </a:moveTo>
                    <a:lnTo>
                      <a:pt x="0" y="0"/>
                    </a:lnTo>
                    <a:lnTo>
                      <a:pt x="0" y="1792376"/>
                    </a:lnTo>
                    <a:lnTo>
                      <a:pt x="3785920" y="1792376"/>
                    </a:lnTo>
                    <a:lnTo>
                      <a:pt x="3785920" y="0"/>
                    </a:lnTo>
                    <a:close/>
                  </a:path>
                </a:pathLst>
              </a:custGeom>
              <a:solidFill>
                <a:srgbClr val="F2E5F2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object 93">
                <a:extLst>
                  <a:ext uri="{FF2B5EF4-FFF2-40B4-BE49-F238E27FC236}">
                    <a16:creationId xmlns:a16="http://schemas.microsoft.com/office/drawing/2014/main" id="{7EE45F84-3A7D-425F-ADFA-C2583EE861D3}"/>
                  </a:ext>
                </a:extLst>
              </p:cNvPr>
              <p:cNvSpPr/>
              <p:nvPr/>
            </p:nvSpPr>
            <p:spPr>
              <a:xfrm>
                <a:off x="16318174" y="3320907"/>
                <a:ext cx="3786504" cy="3707129"/>
              </a:xfrm>
              <a:custGeom>
                <a:avLst/>
                <a:gdLst/>
                <a:ahLst/>
                <a:cxnLst/>
                <a:rect l="l" t="t" r="r" b="b"/>
                <a:pathLst>
                  <a:path w="3786505" h="3707129">
                    <a:moveTo>
                      <a:pt x="3785924" y="0"/>
                    </a:moveTo>
                    <a:lnTo>
                      <a:pt x="0" y="0"/>
                    </a:lnTo>
                    <a:lnTo>
                      <a:pt x="0" y="3706694"/>
                    </a:lnTo>
                    <a:lnTo>
                      <a:pt x="3785924" y="3706694"/>
                    </a:lnTo>
                  </a:path>
                </a:pathLst>
              </a:custGeom>
              <a:ln w="16953">
                <a:solidFill>
                  <a:srgbClr val="80008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object 94">
                <a:extLst>
                  <a:ext uri="{FF2B5EF4-FFF2-40B4-BE49-F238E27FC236}">
                    <a16:creationId xmlns:a16="http://schemas.microsoft.com/office/drawing/2014/main" id="{62078858-C4AB-49D8-93F1-505DBD98C49F}"/>
                  </a:ext>
                </a:extLst>
              </p:cNvPr>
              <p:cNvSpPr/>
              <p:nvPr/>
            </p:nvSpPr>
            <p:spPr>
              <a:xfrm>
                <a:off x="1050023" y="429542"/>
                <a:ext cx="19054445" cy="4805680"/>
              </a:xfrm>
              <a:custGeom>
                <a:avLst/>
                <a:gdLst/>
                <a:ahLst/>
                <a:cxnLst/>
                <a:rect l="l" t="t" r="r" b="b"/>
                <a:pathLst>
                  <a:path w="19054445" h="4805680">
                    <a:moveTo>
                      <a:pt x="12708331" y="4683747"/>
                    </a:moveTo>
                    <a:lnTo>
                      <a:pt x="11335093" y="4683747"/>
                    </a:lnTo>
                    <a:lnTo>
                      <a:pt x="11290364" y="4682579"/>
                    </a:lnTo>
                    <a:lnTo>
                      <a:pt x="11245774" y="4679073"/>
                    </a:lnTo>
                    <a:lnTo>
                      <a:pt x="11201425" y="4673244"/>
                    </a:lnTo>
                    <a:lnTo>
                      <a:pt x="11157433" y="4665103"/>
                    </a:lnTo>
                    <a:lnTo>
                      <a:pt x="11113935" y="4654664"/>
                    </a:lnTo>
                    <a:lnTo>
                      <a:pt x="11071035" y="4641977"/>
                    </a:lnTo>
                    <a:lnTo>
                      <a:pt x="11028871" y="4627067"/>
                    </a:lnTo>
                    <a:lnTo>
                      <a:pt x="10987545" y="4609960"/>
                    </a:lnTo>
                    <a:lnTo>
                      <a:pt x="10947171" y="4590720"/>
                    </a:lnTo>
                    <a:lnTo>
                      <a:pt x="10907852" y="4569396"/>
                    </a:lnTo>
                    <a:lnTo>
                      <a:pt x="9586443" y="3807333"/>
                    </a:lnTo>
                    <a:lnTo>
                      <a:pt x="8000759" y="2892856"/>
                    </a:lnTo>
                    <a:lnTo>
                      <a:pt x="7957261" y="2869260"/>
                    </a:lnTo>
                    <a:lnTo>
                      <a:pt x="7912595" y="2847987"/>
                    </a:lnTo>
                    <a:lnTo>
                      <a:pt x="7866862" y="2829064"/>
                    </a:lnTo>
                    <a:lnTo>
                      <a:pt x="7820215" y="2812554"/>
                    </a:lnTo>
                    <a:lnTo>
                      <a:pt x="7772755" y="2798521"/>
                    </a:lnTo>
                    <a:lnTo>
                      <a:pt x="7724635" y="2786977"/>
                    </a:lnTo>
                    <a:lnTo>
                      <a:pt x="7675969" y="2777972"/>
                    </a:lnTo>
                    <a:lnTo>
                      <a:pt x="7626909" y="2771521"/>
                    </a:lnTo>
                    <a:lnTo>
                      <a:pt x="7577569" y="2767634"/>
                    </a:lnTo>
                    <a:lnTo>
                      <a:pt x="7528090" y="2766339"/>
                    </a:lnTo>
                    <a:lnTo>
                      <a:pt x="5086756" y="2766339"/>
                    </a:lnTo>
                    <a:lnTo>
                      <a:pt x="5042039" y="2765171"/>
                    </a:lnTo>
                    <a:lnTo>
                      <a:pt x="4997450" y="2761665"/>
                    </a:lnTo>
                    <a:lnTo>
                      <a:pt x="4953089" y="2755836"/>
                    </a:lnTo>
                    <a:lnTo>
                      <a:pt x="4909109" y="2747695"/>
                    </a:lnTo>
                    <a:lnTo>
                      <a:pt x="4865611" y="2737256"/>
                    </a:lnTo>
                    <a:lnTo>
                      <a:pt x="4822710" y="2724569"/>
                    </a:lnTo>
                    <a:lnTo>
                      <a:pt x="4780546" y="2709659"/>
                    </a:lnTo>
                    <a:lnTo>
                      <a:pt x="4739221" y="2692552"/>
                    </a:lnTo>
                    <a:lnTo>
                      <a:pt x="4698835" y="2673312"/>
                    </a:lnTo>
                    <a:lnTo>
                      <a:pt x="4659528" y="2651988"/>
                    </a:lnTo>
                    <a:lnTo>
                      <a:pt x="3602405" y="2042337"/>
                    </a:lnTo>
                    <a:lnTo>
                      <a:pt x="1977072" y="1105001"/>
                    </a:lnTo>
                    <a:lnTo>
                      <a:pt x="655662" y="342925"/>
                    </a:lnTo>
                    <a:lnTo>
                      <a:pt x="61023" y="0"/>
                    </a:lnTo>
                    <a:lnTo>
                      <a:pt x="0" y="105600"/>
                    </a:lnTo>
                    <a:lnTo>
                      <a:pt x="594626" y="448525"/>
                    </a:lnTo>
                    <a:lnTo>
                      <a:pt x="1916036" y="1210589"/>
                    </a:lnTo>
                    <a:lnTo>
                      <a:pt x="3541369" y="2147938"/>
                    </a:lnTo>
                    <a:lnTo>
                      <a:pt x="4598492" y="2757589"/>
                    </a:lnTo>
                    <a:lnTo>
                      <a:pt x="4643425" y="2781960"/>
                    </a:lnTo>
                    <a:lnTo>
                      <a:pt x="4689564" y="2803944"/>
                    </a:lnTo>
                    <a:lnTo>
                      <a:pt x="4736808" y="2823489"/>
                    </a:lnTo>
                    <a:lnTo>
                      <a:pt x="4784991" y="2840532"/>
                    </a:lnTo>
                    <a:lnTo>
                      <a:pt x="4834013" y="2855036"/>
                    </a:lnTo>
                    <a:lnTo>
                      <a:pt x="4883734" y="2866961"/>
                    </a:lnTo>
                    <a:lnTo>
                      <a:pt x="4934001" y="2876270"/>
                    </a:lnTo>
                    <a:lnTo>
                      <a:pt x="4984686" y="2882925"/>
                    </a:lnTo>
                    <a:lnTo>
                      <a:pt x="5035651" y="2886938"/>
                    </a:lnTo>
                    <a:lnTo>
                      <a:pt x="5086756" y="2888272"/>
                    </a:lnTo>
                    <a:lnTo>
                      <a:pt x="7528090" y="2888272"/>
                    </a:lnTo>
                    <a:lnTo>
                      <a:pt x="7571181" y="2889402"/>
                    </a:lnTo>
                    <a:lnTo>
                      <a:pt x="7614145" y="2892780"/>
                    </a:lnTo>
                    <a:lnTo>
                      <a:pt x="7656881" y="2898394"/>
                    </a:lnTo>
                    <a:lnTo>
                      <a:pt x="7699261" y="2906242"/>
                    </a:lnTo>
                    <a:lnTo>
                      <a:pt x="7741171" y="2916301"/>
                    </a:lnTo>
                    <a:lnTo>
                      <a:pt x="7782496" y="2928518"/>
                    </a:lnTo>
                    <a:lnTo>
                      <a:pt x="7823124" y="2942894"/>
                    </a:lnTo>
                    <a:lnTo>
                      <a:pt x="7862938" y="2959366"/>
                    </a:lnTo>
                    <a:lnTo>
                      <a:pt x="7901838" y="2977908"/>
                    </a:lnTo>
                    <a:lnTo>
                      <a:pt x="7939722" y="2998444"/>
                    </a:lnTo>
                    <a:lnTo>
                      <a:pt x="9525406" y="3912933"/>
                    </a:lnTo>
                    <a:lnTo>
                      <a:pt x="10846829" y="4674997"/>
                    </a:lnTo>
                    <a:lnTo>
                      <a:pt x="10891749" y="4699368"/>
                    </a:lnTo>
                    <a:lnTo>
                      <a:pt x="10937900" y="4721352"/>
                    </a:lnTo>
                    <a:lnTo>
                      <a:pt x="10985119" y="4740897"/>
                    </a:lnTo>
                    <a:lnTo>
                      <a:pt x="11033316" y="4757940"/>
                    </a:lnTo>
                    <a:lnTo>
                      <a:pt x="11082350" y="4772444"/>
                    </a:lnTo>
                    <a:lnTo>
                      <a:pt x="11132045" y="4784369"/>
                    </a:lnTo>
                    <a:lnTo>
                      <a:pt x="11182325" y="4793678"/>
                    </a:lnTo>
                    <a:lnTo>
                      <a:pt x="11233010" y="4800333"/>
                    </a:lnTo>
                    <a:lnTo>
                      <a:pt x="11283988" y="4804346"/>
                    </a:lnTo>
                    <a:lnTo>
                      <a:pt x="11335093" y="4805680"/>
                    </a:lnTo>
                    <a:lnTo>
                      <a:pt x="12708331" y="4805680"/>
                    </a:lnTo>
                    <a:lnTo>
                      <a:pt x="12708331" y="4683747"/>
                    </a:lnTo>
                    <a:close/>
                  </a:path>
                  <a:path w="19054445" h="4805680">
                    <a:moveTo>
                      <a:pt x="13166077" y="4683747"/>
                    </a:moveTo>
                    <a:lnTo>
                      <a:pt x="12860909" y="4683747"/>
                    </a:lnTo>
                    <a:lnTo>
                      <a:pt x="12860909" y="4805680"/>
                    </a:lnTo>
                    <a:lnTo>
                      <a:pt x="13166077" y="4805680"/>
                    </a:lnTo>
                    <a:lnTo>
                      <a:pt x="13166077" y="4683747"/>
                    </a:lnTo>
                    <a:close/>
                  </a:path>
                  <a:path w="19054445" h="4805680">
                    <a:moveTo>
                      <a:pt x="19054064" y="4683747"/>
                    </a:moveTo>
                    <a:lnTo>
                      <a:pt x="13318655" y="4683747"/>
                    </a:lnTo>
                    <a:lnTo>
                      <a:pt x="13318655" y="4805680"/>
                    </a:lnTo>
                    <a:lnTo>
                      <a:pt x="19054064" y="4805680"/>
                    </a:lnTo>
                    <a:lnTo>
                      <a:pt x="19054064" y="4683747"/>
                    </a:lnTo>
                    <a:close/>
                  </a:path>
                </a:pathLst>
              </a:custGeom>
              <a:solidFill>
                <a:srgbClr val="008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bject 95">
                <a:extLst>
                  <a:ext uri="{FF2B5EF4-FFF2-40B4-BE49-F238E27FC236}">
                    <a16:creationId xmlns:a16="http://schemas.microsoft.com/office/drawing/2014/main" id="{AF80614B-FE00-41CC-9950-0495DC74418C}"/>
                  </a:ext>
                </a:extLst>
              </p:cNvPr>
              <p:cNvSpPr/>
              <p:nvPr/>
            </p:nvSpPr>
            <p:spPr>
              <a:xfrm>
                <a:off x="13758358" y="4991358"/>
                <a:ext cx="153035" cy="366395"/>
              </a:xfrm>
              <a:custGeom>
                <a:avLst/>
                <a:gdLst/>
                <a:ahLst/>
                <a:cxnLst/>
                <a:rect l="l" t="t" r="r" b="b"/>
                <a:pathLst>
                  <a:path w="153034" h="366395">
                    <a:moveTo>
                      <a:pt x="152582" y="0"/>
                    </a:moveTo>
                    <a:lnTo>
                      <a:pt x="0" y="0"/>
                    </a:lnTo>
                    <a:lnTo>
                      <a:pt x="0" y="365792"/>
                    </a:lnTo>
                    <a:lnTo>
                      <a:pt x="152582" y="365792"/>
                    </a:lnTo>
                    <a:lnTo>
                      <a:pt x="152582" y="0"/>
                    </a:lnTo>
                    <a:close/>
                  </a:path>
                </a:pathLst>
              </a:custGeom>
              <a:solidFill>
                <a:srgbClr val="00518F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bject 96">
                <a:extLst>
                  <a:ext uri="{FF2B5EF4-FFF2-40B4-BE49-F238E27FC236}">
                    <a16:creationId xmlns:a16="http://schemas.microsoft.com/office/drawing/2014/main" id="{5A871CE8-85D2-46C6-B7FF-A436FA005E0E}"/>
                  </a:ext>
                </a:extLst>
              </p:cNvPr>
              <p:cNvSpPr/>
              <p:nvPr/>
            </p:nvSpPr>
            <p:spPr>
              <a:xfrm>
                <a:off x="13758358" y="4991358"/>
                <a:ext cx="153035" cy="366395"/>
              </a:xfrm>
              <a:custGeom>
                <a:avLst/>
                <a:gdLst/>
                <a:ahLst/>
                <a:cxnLst/>
                <a:rect l="l" t="t" r="r" b="b"/>
                <a:pathLst>
                  <a:path w="153034" h="366395">
                    <a:moveTo>
                      <a:pt x="0" y="0"/>
                    </a:moveTo>
                    <a:lnTo>
                      <a:pt x="0" y="0"/>
                    </a:lnTo>
                    <a:lnTo>
                      <a:pt x="152582" y="0"/>
                    </a:lnTo>
                    <a:lnTo>
                      <a:pt x="152582" y="365792"/>
                    </a:lnTo>
                    <a:lnTo>
                      <a:pt x="0" y="365792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bject 97">
                <a:extLst>
                  <a:ext uri="{FF2B5EF4-FFF2-40B4-BE49-F238E27FC236}">
                    <a16:creationId xmlns:a16="http://schemas.microsoft.com/office/drawing/2014/main" id="{596D9D97-E8FF-493B-9D4F-4ED3C824F661}"/>
                  </a:ext>
                </a:extLst>
              </p:cNvPr>
              <p:cNvSpPr/>
              <p:nvPr/>
            </p:nvSpPr>
            <p:spPr>
              <a:xfrm>
                <a:off x="14216107" y="4945634"/>
                <a:ext cx="153035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153034" h="457834">
                    <a:moveTo>
                      <a:pt x="152582" y="0"/>
                    </a:moveTo>
                    <a:lnTo>
                      <a:pt x="0" y="0"/>
                    </a:lnTo>
                    <a:lnTo>
                      <a:pt x="0" y="457240"/>
                    </a:lnTo>
                    <a:lnTo>
                      <a:pt x="152582" y="457240"/>
                    </a:lnTo>
                    <a:lnTo>
                      <a:pt x="152582" y="0"/>
                    </a:lnTo>
                    <a:close/>
                  </a:path>
                </a:pathLst>
              </a:custGeom>
              <a:solidFill>
                <a:srgbClr val="F3823D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bject 98">
                <a:extLst>
                  <a:ext uri="{FF2B5EF4-FFF2-40B4-BE49-F238E27FC236}">
                    <a16:creationId xmlns:a16="http://schemas.microsoft.com/office/drawing/2014/main" id="{8417A032-5149-4E9B-9CF2-426242A13DBB}"/>
                  </a:ext>
                </a:extLst>
              </p:cNvPr>
              <p:cNvSpPr/>
              <p:nvPr/>
            </p:nvSpPr>
            <p:spPr>
              <a:xfrm>
                <a:off x="14216107" y="4945634"/>
                <a:ext cx="153035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153034" h="457834">
                    <a:moveTo>
                      <a:pt x="0" y="457240"/>
                    </a:moveTo>
                    <a:lnTo>
                      <a:pt x="152582" y="457240"/>
                    </a:lnTo>
                    <a:lnTo>
                      <a:pt x="152582" y="0"/>
                    </a:lnTo>
                    <a:lnTo>
                      <a:pt x="0" y="0"/>
                    </a:lnTo>
                    <a:lnTo>
                      <a:pt x="0" y="457240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object 99">
                <a:extLst>
                  <a:ext uri="{FF2B5EF4-FFF2-40B4-BE49-F238E27FC236}">
                    <a16:creationId xmlns:a16="http://schemas.microsoft.com/office/drawing/2014/main" id="{AA40494C-AD37-4566-A9F1-77A8C5CA2178}"/>
                  </a:ext>
                </a:extLst>
              </p:cNvPr>
              <p:cNvSpPr/>
              <p:nvPr/>
            </p:nvSpPr>
            <p:spPr>
              <a:xfrm>
                <a:off x="16318174" y="517425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object 100">
                <a:extLst>
                  <a:ext uri="{FF2B5EF4-FFF2-40B4-BE49-F238E27FC236}">
                    <a16:creationId xmlns:a16="http://schemas.microsoft.com/office/drawing/2014/main" id="{77BE208F-3FA5-47BC-A271-85761DB6460A}"/>
                  </a:ext>
                </a:extLst>
              </p:cNvPr>
              <p:cNvSpPr/>
              <p:nvPr/>
            </p:nvSpPr>
            <p:spPr>
              <a:xfrm>
                <a:off x="16318174" y="517425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object 101">
                <a:extLst>
                  <a:ext uri="{FF2B5EF4-FFF2-40B4-BE49-F238E27FC236}">
                    <a16:creationId xmlns:a16="http://schemas.microsoft.com/office/drawing/2014/main" id="{6FC27E0C-6494-4761-923F-6494B9CD5581}"/>
                  </a:ext>
                </a:extLst>
              </p:cNvPr>
              <p:cNvSpPr/>
              <p:nvPr/>
            </p:nvSpPr>
            <p:spPr>
              <a:xfrm>
                <a:off x="18402458" y="517425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object 102">
                <a:extLst>
                  <a:ext uri="{FF2B5EF4-FFF2-40B4-BE49-F238E27FC236}">
                    <a16:creationId xmlns:a16="http://schemas.microsoft.com/office/drawing/2014/main" id="{F06FD18C-3804-40BB-9C41-FC6E469791B9}"/>
                  </a:ext>
                </a:extLst>
              </p:cNvPr>
              <p:cNvSpPr/>
              <p:nvPr/>
            </p:nvSpPr>
            <p:spPr>
              <a:xfrm>
                <a:off x="18402458" y="5174254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object 103">
                <a:extLst>
                  <a:ext uri="{FF2B5EF4-FFF2-40B4-BE49-F238E27FC236}">
                    <a16:creationId xmlns:a16="http://schemas.microsoft.com/office/drawing/2014/main" id="{403B284A-F502-4FA5-8A6B-811A70460D36}"/>
                  </a:ext>
                </a:extLst>
              </p:cNvPr>
              <p:cNvSpPr/>
              <p:nvPr/>
            </p:nvSpPr>
            <p:spPr>
              <a:xfrm>
                <a:off x="19543794" y="4564601"/>
                <a:ext cx="560705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560705" h="1219834">
                    <a:moveTo>
                      <a:pt x="285330" y="0"/>
                    </a:moveTo>
                    <a:lnTo>
                      <a:pt x="211274" y="20888"/>
                    </a:lnTo>
                    <a:lnTo>
                      <a:pt x="176131" y="46409"/>
                    </a:lnTo>
                    <a:lnTo>
                      <a:pt x="142836" y="81457"/>
                    </a:lnTo>
                    <a:lnTo>
                      <a:pt x="111832" y="125639"/>
                    </a:lnTo>
                    <a:lnTo>
                      <a:pt x="83564" y="178562"/>
                    </a:lnTo>
                    <a:lnTo>
                      <a:pt x="66606" y="218134"/>
                    </a:lnTo>
                    <a:lnTo>
                      <a:pt x="51440" y="260443"/>
                    </a:lnTo>
                    <a:lnTo>
                      <a:pt x="38119" y="305209"/>
                    </a:lnTo>
                    <a:lnTo>
                      <a:pt x="26698" y="352151"/>
                    </a:lnTo>
                    <a:lnTo>
                      <a:pt x="17232" y="400987"/>
                    </a:lnTo>
                    <a:lnTo>
                      <a:pt x="9774" y="451436"/>
                    </a:lnTo>
                    <a:lnTo>
                      <a:pt x="4380" y="503218"/>
                    </a:lnTo>
                    <a:lnTo>
                      <a:pt x="1104" y="556050"/>
                    </a:lnTo>
                    <a:lnTo>
                      <a:pt x="0" y="609653"/>
                    </a:lnTo>
                    <a:lnTo>
                      <a:pt x="1104" y="663256"/>
                    </a:lnTo>
                    <a:lnTo>
                      <a:pt x="4380" y="716089"/>
                    </a:lnTo>
                    <a:lnTo>
                      <a:pt x="9774" y="767870"/>
                    </a:lnTo>
                    <a:lnTo>
                      <a:pt x="17232" y="818319"/>
                    </a:lnTo>
                    <a:lnTo>
                      <a:pt x="26698" y="867156"/>
                    </a:lnTo>
                    <a:lnTo>
                      <a:pt x="38119" y="914097"/>
                    </a:lnTo>
                    <a:lnTo>
                      <a:pt x="51440" y="958863"/>
                    </a:lnTo>
                    <a:lnTo>
                      <a:pt x="66606" y="1001172"/>
                    </a:lnTo>
                    <a:lnTo>
                      <a:pt x="83564" y="1040744"/>
                    </a:lnTo>
                    <a:lnTo>
                      <a:pt x="111832" y="1093667"/>
                    </a:lnTo>
                    <a:lnTo>
                      <a:pt x="142836" y="1137849"/>
                    </a:lnTo>
                    <a:lnTo>
                      <a:pt x="176131" y="1172897"/>
                    </a:lnTo>
                    <a:lnTo>
                      <a:pt x="211274" y="1198418"/>
                    </a:lnTo>
                    <a:lnTo>
                      <a:pt x="247822" y="1214019"/>
                    </a:lnTo>
                    <a:lnTo>
                      <a:pt x="285330" y="1219307"/>
                    </a:lnTo>
                    <a:lnTo>
                      <a:pt x="322831" y="1214019"/>
                    </a:lnTo>
                    <a:lnTo>
                      <a:pt x="359373" y="1198418"/>
                    </a:lnTo>
                    <a:lnTo>
                      <a:pt x="394513" y="1172897"/>
                    </a:lnTo>
                    <a:lnTo>
                      <a:pt x="427807" y="1137849"/>
                    </a:lnTo>
                    <a:lnTo>
                      <a:pt x="458810" y="1093667"/>
                    </a:lnTo>
                    <a:lnTo>
                      <a:pt x="487078" y="1040744"/>
                    </a:lnTo>
                    <a:lnTo>
                      <a:pt x="504037" y="1001172"/>
                    </a:lnTo>
                    <a:lnTo>
                      <a:pt x="519205" y="958863"/>
                    </a:lnTo>
                    <a:lnTo>
                      <a:pt x="532528" y="914097"/>
                    </a:lnTo>
                    <a:lnTo>
                      <a:pt x="543951" y="867156"/>
                    </a:lnTo>
                    <a:lnTo>
                      <a:pt x="553420" y="818319"/>
                    </a:lnTo>
                    <a:lnTo>
                      <a:pt x="560304" y="771772"/>
                    </a:lnTo>
                    <a:lnTo>
                      <a:pt x="560304" y="447534"/>
                    </a:lnTo>
                    <a:lnTo>
                      <a:pt x="553420" y="400987"/>
                    </a:lnTo>
                    <a:lnTo>
                      <a:pt x="543951" y="352151"/>
                    </a:lnTo>
                    <a:lnTo>
                      <a:pt x="532528" y="305209"/>
                    </a:lnTo>
                    <a:lnTo>
                      <a:pt x="519205" y="260443"/>
                    </a:lnTo>
                    <a:lnTo>
                      <a:pt x="504037" y="218134"/>
                    </a:lnTo>
                    <a:lnTo>
                      <a:pt x="487078" y="178562"/>
                    </a:lnTo>
                    <a:lnTo>
                      <a:pt x="458810" y="125639"/>
                    </a:lnTo>
                    <a:lnTo>
                      <a:pt x="427807" y="81457"/>
                    </a:lnTo>
                    <a:lnTo>
                      <a:pt x="394513" y="46409"/>
                    </a:lnTo>
                    <a:lnTo>
                      <a:pt x="359373" y="20888"/>
                    </a:lnTo>
                    <a:lnTo>
                      <a:pt x="322831" y="5287"/>
                    </a:lnTo>
                    <a:lnTo>
                      <a:pt x="285330" y="0"/>
                    </a:lnTo>
                    <a:close/>
                  </a:path>
                </a:pathLst>
              </a:custGeom>
              <a:solidFill>
                <a:srgbClr val="800080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object 104">
                <a:extLst>
                  <a:ext uri="{FF2B5EF4-FFF2-40B4-BE49-F238E27FC236}">
                    <a16:creationId xmlns:a16="http://schemas.microsoft.com/office/drawing/2014/main" id="{80CC8DC9-9AA2-4C6E-95B6-F83EFC026E8C}"/>
                  </a:ext>
                </a:extLst>
              </p:cNvPr>
              <p:cNvSpPr/>
              <p:nvPr/>
            </p:nvSpPr>
            <p:spPr>
              <a:xfrm>
                <a:off x="19543794" y="4564601"/>
                <a:ext cx="560705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560705" h="1219834">
                    <a:moveTo>
                      <a:pt x="560304" y="447534"/>
                    </a:moveTo>
                    <a:lnTo>
                      <a:pt x="553420" y="400987"/>
                    </a:lnTo>
                    <a:lnTo>
                      <a:pt x="543951" y="352151"/>
                    </a:lnTo>
                    <a:lnTo>
                      <a:pt x="532528" y="305209"/>
                    </a:lnTo>
                    <a:lnTo>
                      <a:pt x="519205" y="260443"/>
                    </a:lnTo>
                    <a:lnTo>
                      <a:pt x="504037" y="218134"/>
                    </a:lnTo>
                    <a:lnTo>
                      <a:pt x="487078" y="178562"/>
                    </a:lnTo>
                    <a:lnTo>
                      <a:pt x="458810" y="125639"/>
                    </a:lnTo>
                    <a:lnTo>
                      <a:pt x="427807" y="81457"/>
                    </a:lnTo>
                    <a:lnTo>
                      <a:pt x="394513" y="46409"/>
                    </a:lnTo>
                    <a:lnTo>
                      <a:pt x="359373" y="20888"/>
                    </a:lnTo>
                    <a:lnTo>
                      <a:pt x="322831" y="5287"/>
                    </a:lnTo>
                    <a:lnTo>
                      <a:pt x="285330" y="0"/>
                    </a:lnTo>
                    <a:lnTo>
                      <a:pt x="247822" y="5287"/>
                    </a:lnTo>
                    <a:lnTo>
                      <a:pt x="211274" y="20888"/>
                    </a:lnTo>
                    <a:lnTo>
                      <a:pt x="176131" y="46409"/>
                    </a:lnTo>
                    <a:lnTo>
                      <a:pt x="142836" y="81457"/>
                    </a:lnTo>
                    <a:lnTo>
                      <a:pt x="111832" y="125639"/>
                    </a:lnTo>
                    <a:lnTo>
                      <a:pt x="83564" y="178562"/>
                    </a:lnTo>
                    <a:lnTo>
                      <a:pt x="66606" y="218134"/>
                    </a:lnTo>
                    <a:lnTo>
                      <a:pt x="51440" y="260443"/>
                    </a:lnTo>
                    <a:lnTo>
                      <a:pt x="38119" y="305209"/>
                    </a:lnTo>
                    <a:lnTo>
                      <a:pt x="26698" y="352151"/>
                    </a:lnTo>
                    <a:lnTo>
                      <a:pt x="17232" y="400987"/>
                    </a:lnTo>
                    <a:lnTo>
                      <a:pt x="9774" y="451436"/>
                    </a:lnTo>
                    <a:lnTo>
                      <a:pt x="4380" y="503218"/>
                    </a:lnTo>
                    <a:lnTo>
                      <a:pt x="1104" y="556050"/>
                    </a:lnTo>
                    <a:lnTo>
                      <a:pt x="0" y="609653"/>
                    </a:lnTo>
                    <a:lnTo>
                      <a:pt x="1104" y="663256"/>
                    </a:lnTo>
                    <a:lnTo>
                      <a:pt x="4380" y="716089"/>
                    </a:lnTo>
                    <a:lnTo>
                      <a:pt x="9774" y="767870"/>
                    </a:lnTo>
                    <a:lnTo>
                      <a:pt x="17232" y="818319"/>
                    </a:lnTo>
                    <a:lnTo>
                      <a:pt x="26698" y="867156"/>
                    </a:lnTo>
                    <a:lnTo>
                      <a:pt x="38119" y="914097"/>
                    </a:lnTo>
                    <a:lnTo>
                      <a:pt x="51440" y="958863"/>
                    </a:lnTo>
                    <a:lnTo>
                      <a:pt x="66606" y="1001172"/>
                    </a:lnTo>
                    <a:lnTo>
                      <a:pt x="83564" y="1040744"/>
                    </a:lnTo>
                    <a:lnTo>
                      <a:pt x="111832" y="1093667"/>
                    </a:lnTo>
                    <a:lnTo>
                      <a:pt x="142836" y="1137849"/>
                    </a:lnTo>
                    <a:lnTo>
                      <a:pt x="176131" y="1172897"/>
                    </a:lnTo>
                    <a:lnTo>
                      <a:pt x="211274" y="1198418"/>
                    </a:lnTo>
                    <a:lnTo>
                      <a:pt x="247822" y="1214019"/>
                    </a:lnTo>
                    <a:lnTo>
                      <a:pt x="285330" y="1219307"/>
                    </a:lnTo>
                    <a:lnTo>
                      <a:pt x="322831" y="1214019"/>
                    </a:lnTo>
                    <a:lnTo>
                      <a:pt x="359373" y="1198418"/>
                    </a:lnTo>
                    <a:lnTo>
                      <a:pt x="394513" y="1172897"/>
                    </a:lnTo>
                    <a:lnTo>
                      <a:pt x="427807" y="1137849"/>
                    </a:lnTo>
                    <a:lnTo>
                      <a:pt x="458810" y="1093667"/>
                    </a:lnTo>
                    <a:lnTo>
                      <a:pt x="487078" y="1040744"/>
                    </a:lnTo>
                    <a:lnTo>
                      <a:pt x="504037" y="1001172"/>
                    </a:lnTo>
                    <a:lnTo>
                      <a:pt x="519205" y="958863"/>
                    </a:lnTo>
                    <a:lnTo>
                      <a:pt x="532528" y="914097"/>
                    </a:lnTo>
                    <a:lnTo>
                      <a:pt x="543951" y="867156"/>
                    </a:lnTo>
                    <a:lnTo>
                      <a:pt x="553420" y="818319"/>
                    </a:lnTo>
                    <a:lnTo>
                      <a:pt x="560304" y="771772"/>
                    </a:lnTo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object 105">
                <a:extLst>
                  <a:ext uri="{FF2B5EF4-FFF2-40B4-BE49-F238E27FC236}">
                    <a16:creationId xmlns:a16="http://schemas.microsoft.com/office/drawing/2014/main" id="{A94676F1-D5CA-4D52-91D3-8E3F4884960B}"/>
                  </a:ext>
                </a:extLst>
              </p:cNvPr>
              <p:cNvSpPr/>
              <p:nvPr/>
            </p:nvSpPr>
            <p:spPr>
              <a:xfrm>
                <a:off x="18973117" y="4564601"/>
                <a:ext cx="570865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570865" h="1219834">
                    <a:moveTo>
                      <a:pt x="285330" y="0"/>
                    </a:moveTo>
                    <a:lnTo>
                      <a:pt x="211286" y="20888"/>
                    </a:lnTo>
                    <a:lnTo>
                      <a:pt x="176146" y="46409"/>
                    </a:lnTo>
                    <a:lnTo>
                      <a:pt x="142852" y="81457"/>
                    </a:lnTo>
                    <a:lnTo>
                      <a:pt x="111849" y="125639"/>
                    </a:lnTo>
                    <a:lnTo>
                      <a:pt x="83581" y="178562"/>
                    </a:lnTo>
                    <a:lnTo>
                      <a:pt x="66623" y="218134"/>
                    </a:lnTo>
                    <a:lnTo>
                      <a:pt x="51455" y="260443"/>
                    </a:lnTo>
                    <a:lnTo>
                      <a:pt x="38131" y="305209"/>
                    </a:lnTo>
                    <a:lnTo>
                      <a:pt x="26708" y="352151"/>
                    </a:lnTo>
                    <a:lnTo>
                      <a:pt x="17239" y="400987"/>
                    </a:lnTo>
                    <a:lnTo>
                      <a:pt x="9779" y="451436"/>
                    </a:lnTo>
                    <a:lnTo>
                      <a:pt x="4382" y="503218"/>
                    </a:lnTo>
                    <a:lnTo>
                      <a:pt x="1104" y="556050"/>
                    </a:lnTo>
                    <a:lnTo>
                      <a:pt x="0" y="609653"/>
                    </a:lnTo>
                    <a:lnTo>
                      <a:pt x="1104" y="663256"/>
                    </a:lnTo>
                    <a:lnTo>
                      <a:pt x="4382" y="716089"/>
                    </a:lnTo>
                    <a:lnTo>
                      <a:pt x="9779" y="767870"/>
                    </a:lnTo>
                    <a:lnTo>
                      <a:pt x="17239" y="818320"/>
                    </a:lnTo>
                    <a:lnTo>
                      <a:pt x="26708" y="867156"/>
                    </a:lnTo>
                    <a:lnTo>
                      <a:pt x="38131" y="914097"/>
                    </a:lnTo>
                    <a:lnTo>
                      <a:pt x="51455" y="958863"/>
                    </a:lnTo>
                    <a:lnTo>
                      <a:pt x="66623" y="1001173"/>
                    </a:lnTo>
                    <a:lnTo>
                      <a:pt x="83581" y="1040744"/>
                    </a:lnTo>
                    <a:lnTo>
                      <a:pt x="111849" y="1093667"/>
                    </a:lnTo>
                    <a:lnTo>
                      <a:pt x="142852" y="1137849"/>
                    </a:lnTo>
                    <a:lnTo>
                      <a:pt x="176146" y="1172897"/>
                    </a:lnTo>
                    <a:lnTo>
                      <a:pt x="211286" y="1198418"/>
                    </a:lnTo>
                    <a:lnTo>
                      <a:pt x="247829" y="1214019"/>
                    </a:lnTo>
                    <a:lnTo>
                      <a:pt x="285330" y="1219307"/>
                    </a:lnTo>
                    <a:lnTo>
                      <a:pt x="322838" y="1214019"/>
                    </a:lnTo>
                    <a:lnTo>
                      <a:pt x="359385" y="1198418"/>
                    </a:lnTo>
                    <a:lnTo>
                      <a:pt x="394528" y="1172897"/>
                    </a:lnTo>
                    <a:lnTo>
                      <a:pt x="427823" y="1137849"/>
                    </a:lnTo>
                    <a:lnTo>
                      <a:pt x="458827" y="1093667"/>
                    </a:lnTo>
                    <a:lnTo>
                      <a:pt x="487095" y="1040744"/>
                    </a:lnTo>
                    <a:lnTo>
                      <a:pt x="504054" y="1001173"/>
                    </a:lnTo>
                    <a:lnTo>
                      <a:pt x="519222" y="958863"/>
                    </a:lnTo>
                    <a:lnTo>
                      <a:pt x="532545" y="914097"/>
                    </a:lnTo>
                    <a:lnTo>
                      <a:pt x="543968" y="867156"/>
                    </a:lnTo>
                    <a:lnTo>
                      <a:pt x="553437" y="818320"/>
                    </a:lnTo>
                    <a:lnTo>
                      <a:pt x="560898" y="767870"/>
                    </a:lnTo>
                    <a:lnTo>
                      <a:pt x="566294" y="716089"/>
                    </a:lnTo>
                    <a:lnTo>
                      <a:pt x="569572" y="663256"/>
                    </a:lnTo>
                    <a:lnTo>
                      <a:pt x="570677" y="609653"/>
                    </a:lnTo>
                    <a:lnTo>
                      <a:pt x="569572" y="556050"/>
                    </a:lnTo>
                    <a:lnTo>
                      <a:pt x="566294" y="503218"/>
                    </a:lnTo>
                    <a:lnTo>
                      <a:pt x="560898" y="451436"/>
                    </a:lnTo>
                    <a:lnTo>
                      <a:pt x="553437" y="400987"/>
                    </a:lnTo>
                    <a:lnTo>
                      <a:pt x="543968" y="352151"/>
                    </a:lnTo>
                    <a:lnTo>
                      <a:pt x="532545" y="305209"/>
                    </a:lnTo>
                    <a:lnTo>
                      <a:pt x="519222" y="260443"/>
                    </a:lnTo>
                    <a:lnTo>
                      <a:pt x="504054" y="218134"/>
                    </a:lnTo>
                    <a:lnTo>
                      <a:pt x="487095" y="178562"/>
                    </a:lnTo>
                    <a:lnTo>
                      <a:pt x="458827" y="125639"/>
                    </a:lnTo>
                    <a:lnTo>
                      <a:pt x="427823" y="81457"/>
                    </a:lnTo>
                    <a:lnTo>
                      <a:pt x="394528" y="46409"/>
                    </a:lnTo>
                    <a:lnTo>
                      <a:pt x="359385" y="20888"/>
                    </a:lnTo>
                    <a:lnTo>
                      <a:pt x="322838" y="5287"/>
                    </a:lnTo>
                    <a:lnTo>
                      <a:pt x="285330" y="0"/>
                    </a:lnTo>
                    <a:close/>
                  </a:path>
                </a:pathLst>
              </a:custGeom>
              <a:solidFill>
                <a:srgbClr val="800080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bject 106">
                <a:extLst>
                  <a:ext uri="{FF2B5EF4-FFF2-40B4-BE49-F238E27FC236}">
                    <a16:creationId xmlns:a16="http://schemas.microsoft.com/office/drawing/2014/main" id="{A2906AF3-C2F0-4F52-9F78-71247D898605}"/>
                  </a:ext>
                </a:extLst>
              </p:cNvPr>
              <p:cNvSpPr/>
              <p:nvPr/>
            </p:nvSpPr>
            <p:spPr>
              <a:xfrm>
                <a:off x="18973117" y="4564601"/>
                <a:ext cx="570865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570865" h="1219834">
                    <a:moveTo>
                      <a:pt x="285330" y="1219307"/>
                    </a:moveTo>
                    <a:lnTo>
                      <a:pt x="359385" y="1198418"/>
                    </a:lnTo>
                    <a:lnTo>
                      <a:pt x="394528" y="1172897"/>
                    </a:lnTo>
                    <a:lnTo>
                      <a:pt x="427823" y="1137849"/>
                    </a:lnTo>
                    <a:lnTo>
                      <a:pt x="458827" y="1093667"/>
                    </a:lnTo>
                    <a:lnTo>
                      <a:pt x="487095" y="1040744"/>
                    </a:lnTo>
                    <a:lnTo>
                      <a:pt x="504054" y="1001173"/>
                    </a:lnTo>
                    <a:lnTo>
                      <a:pt x="519222" y="958863"/>
                    </a:lnTo>
                    <a:lnTo>
                      <a:pt x="532545" y="914097"/>
                    </a:lnTo>
                    <a:lnTo>
                      <a:pt x="543968" y="867156"/>
                    </a:lnTo>
                    <a:lnTo>
                      <a:pt x="553437" y="818320"/>
                    </a:lnTo>
                    <a:lnTo>
                      <a:pt x="560898" y="767870"/>
                    </a:lnTo>
                    <a:lnTo>
                      <a:pt x="566294" y="716089"/>
                    </a:lnTo>
                    <a:lnTo>
                      <a:pt x="569572" y="663256"/>
                    </a:lnTo>
                    <a:lnTo>
                      <a:pt x="570677" y="609653"/>
                    </a:lnTo>
                    <a:lnTo>
                      <a:pt x="569572" y="556050"/>
                    </a:lnTo>
                    <a:lnTo>
                      <a:pt x="566294" y="503218"/>
                    </a:lnTo>
                    <a:lnTo>
                      <a:pt x="560898" y="451436"/>
                    </a:lnTo>
                    <a:lnTo>
                      <a:pt x="553437" y="400987"/>
                    </a:lnTo>
                    <a:lnTo>
                      <a:pt x="543968" y="352151"/>
                    </a:lnTo>
                    <a:lnTo>
                      <a:pt x="532545" y="305209"/>
                    </a:lnTo>
                    <a:lnTo>
                      <a:pt x="519222" y="260443"/>
                    </a:lnTo>
                    <a:lnTo>
                      <a:pt x="504054" y="218134"/>
                    </a:lnTo>
                    <a:lnTo>
                      <a:pt x="487095" y="178562"/>
                    </a:lnTo>
                    <a:lnTo>
                      <a:pt x="458827" y="125639"/>
                    </a:lnTo>
                    <a:lnTo>
                      <a:pt x="427823" y="81457"/>
                    </a:lnTo>
                    <a:lnTo>
                      <a:pt x="394528" y="46409"/>
                    </a:lnTo>
                    <a:lnTo>
                      <a:pt x="359385" y="20888"/>
                    </a:lnTo>
                    <a:lnTo>
                      <a:pt x="322838" y="5287"/>
                    </a:lnTo>
                    <a:lnTo>
                      <a:pt x="285330" y="0"/>
                    </a:lnTo>
                    <a:lnTo>
                      <a:pt x="247829" y="5287"/>
                    </a:lnTo>
                    <a:lnTo>
                      <a:pt x="211286" y="20888"/>
                    </a:lnTo>
                    <a:lnTo>
                      <a:pt x="176146" y="46409"/>
                    </a:lnTo>
                    <a:lnTo>
                      <a:pt x="142852" y="81457"/>
                    </a:lnTo>
                    <a:lnTo>
                      <a:pt x="111849" y="125639"/>
                    </a:lnTo>
                    <a:lnTo>
                      <a:pt x="83581" y="178562"/>
                    </a:lnTo>
                    <a:lnTo>
                      <a:pt x="66623" y="218134"/>
                    </a:lnTo>
                    <a:lnTo>
                      <a:pt x="51455" y="260443"/>
                    </a:lnTo>
                    <a:lnTo>
                      <a:pt x="38131" y="305209"/>
                    </a:lnTo>
                    <a:lnTo>
                      <a:pt x="26708" y="352151"/>
                    </a:lnTo>
                    <a:lnTo>
                      <a:pt x="17239" y="400987"/>
                    </a:lnTo>
                    <a:lnTo>
                      <a:pt x="9779" y="451436"/>
                    </a:lnTo>
                    <a:lnTo>
                      <a:pt x="4382" y="503218"/>
                    </a:lnTo>
                    <a:lnTo>
                      <a:pt x="1104" y="556050"/>
                    </a:lnTo>
                    <a:lnTo>
                      <a:pt x="0" y="609653"/>
                    </a:lnTo>
                    <a:lnTo>
                      <a:pt x="1104" y="663256"/>
                    </a:lnTo>
                    <a:lnTo>
                      <a:pt x="4382" y="716089"/>
                    </a:lnTo>
                    <a:lnTo>
                      <a:pt x="9779" y="767870"/>
                    </a:lnTo>
                    <a:lnTo>
                      <a:pt x="17239" y="818320"/>
                    </a:lnTo>
                    <a:lnTo>
                      <a:pt x="26708" y="867156"/>
                    </a:lnTo>
                    <a:lnTo>
                      <a:pt x="38131" y="914097"/>
                    </a:lnTo>
                    <a:lnTo>
                      <a:pt x="51455" y="958863"/>
                    </a:lnTo>
                    <a:lnTo>
                      <a:pt x="66623" y="1001173"/>
                    </a:lnTo>
                    <a:lnTo>
                      <a:pt x="83581" y="1040744"/>
                    </a:lnTo>
                    <a:lnTo>
                      <a:pt x="111849" y="1093667"/>
                    </a:lnTo>
                    <a:lnTo>
                      <a:pt x="142852" y="1137849"/>
                    </a:lnTo>
                    <a:lnTo>
                      <a:pt x="176146" y="1172897"/>
                    </a:lnTo>
                    <a:lnTo>
                      <a:pt x="211286" y="1198418"/>
                    </a:lnTo>
                    <a:lnTo>
                      <a:pt x="247829" y="1214019"/>
                    </a:lnTo>
                    <a:lnTo>
                      <a:pt x="285330" y="121930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bject 107">
                <a:extLst>
                  <a:ext uri="{FF2B5EF4-FFF2-40B4-BE49-F238E27FC236}">
                    <a16:creationId xmlns:a16="http://schemas.microsoft.com/office/drawing/2014/main" id="{653442A7-2004-4C65-B242-3AEFA5CAF931}"/>
                  </a:ext>
                </a:extLst>
              </p:cNvPr>
              <p:cNvSpPr/>
              <p:nvPr/>
            </p:nvSpPr>
            <p:spPr>
              <a:xfrm>
                <a:off x="18402458" y="4564601"/>
                <a:ext cx="570865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570865" h="1219834">
                    <a:moveTo>
                      <a:pt x="285330" y="0"/>
                    </a:moveTo>
                    <a:lnTo>
                      <a:pt x="211286" y="20888"/>
                    </a:lnTo>
                    <a:lnTo>
                      <a:pt x="176146" y="46409"/>
                    </a:lnTo>
                    <a:lnTo>
                      <a:pt x="142852" y="81457"/>
                    </a:lnTo>
                    <a:lnTo>
                      <a:pt x="111849" y="125639"/>
                    </a:lnTo>
                    <a:lnTo>
                      <a:pt x="83581" y="178562"/>
                    </a:lnTo>
                    <a:lnTo>
                      <a:pt x="66623" y="218134"/>
                    </a:lnTo>
                    <a:lnTo>
                      <a:pt x="51455" y="260443"/>
                    </a:lnTo>
                    <a:lnTo>
                      <a:pt x="38131" y="305209"/>
                    </a:lnTo>
                    <a:lnTo>
                      <a:pt x="26708" y="352151"/>
                    </a:lnTo>
                    <a:lnTo>
                      <a:pt x="17239" y="400987"/>
                    </a:lnTo>
                    <a:lnTo>
                      <a:pt x="9779" y="451436"/>
                    </a:lnTo>
                    <a:lnTo>
                      <a:pt x="4382" y="503218"/>
                    </a:lnTo>
                    <a:lnTo>
                      <a:pt x="1104" y="556050"/>
                    </a:lnTo>
                    <a:lnTo>
                      <a:pt x="0" y="609653"/>
                    </a:lnTo>
                    <a:lnTo>
                      <a:pt x="1104" y="663256"/>
                    </a:lnTo>
                    <a:lnTo>
                      <a:pt x="4382" y="716089"/>
                    </a:lnTo>
                    <a:lnTo>
                      <a:pt x="9779" y="767870"/>
                    </a:lnTo>
                    <a:lnTo>
                      <a:pt x="17239" y="818320"/>
                    </a:lnTo>
                    <a:lnTo>
                      <a:pt x="26708" y="867156"/>
                    </a:lnTo>
                    <a:lnTo>
                      <a:pt x="38131" y="914097"/>
                    </a:lnTo>
                    <a:lnTo>
                      <a:pt x="51455" y="958863"/>
                    </a:lnTo>
                    <a:lnTo>
                      <a:pt x="66623" y="1001173"/>
                    </a:lnTo>
                    <a:lnTo>
                      <a:pt x="83581" y="1040744"/>
                    </a:lnTo>
                    <a:lnTo>
                      <a:pt x="111849" y="1093667"/>
                    </a:lnTo>
                    <a:lnTo>
                      <a:pt x="142852" y="1137849"/>
                    </a:lnTo>
                    <a:lnTo>
                      <a:pt x="176146" y="1172897"/>
                    </a:lnTo>
                    <a:lnTo>
                      <a:pt x="211286" y="1198418"/>
                    </a:lnTo>
                    <a:lnTo>
                      <a:pt x="247829" y="1214019"/>
                    </a:lnTo>
                    <a:lnTo>
                      <a:pt x="285330" y="1219307"/>
                    </a:lnTo>
                    <a:lnTo>
                      <a:pt x="322838" y="1214019"/>
                    </a:lnTo>
                    <a:lnTo>
                      <a:pt x="359385" y="1198418"/>
                    </a:lnTo>
                    <a:lnTo>
                      <a:pt x="394528" y="1172897"/>
                    </a:lnTo>
                    <a:lnTo>
                      <a:pt x="427823" y="1137849"/>
                    </a:lnTo>
                    <a:lnTo>
                      <a:pt x="458827" y="1093667"/>
                    </a:lnTo>
                    <a:lnTo>
                      <a:pt x="487095" y="1040744"/>
                    </a:lnTo>
                    <a:lnTo>
                      <a:pt x="504053" y="1001173"/>
                    </a:lnTo>
                    <a:lnTo>
                      <a:pt x="519219" y="958863"/>
                    </a:lnTo>
                    <a:lnTo>
                      <a:pt x="532540" y="914097"/>
                    </a:lnTo>
                    <a:lnTo>
                      <a:pt x="543961" y="867156"/>
                    </a:lnTo>
                    <a:lnTo>
                      <a:pt x="553428" y="818320"/>
                    </a:lnTo>
                    <a:lnTo>
                      <a:pt x="560885" y="767870"/>
                    </a:lnTo>
                    <a:lnTo>
                      <a:pt x="566279" y="716089"/>
                    </a:lnTo>
                    <a:lnTo>
                      <a:pt x="569556" y="663256"/>
                    </a:lnTo>
                    <a:lnTo>
                      <a:pt x="570660" y="609653"/>
                    </a:lnTo>
                    <a:lnTo>
                      <a:pt x="569556" y="556050"/>
                    </a:lnTo>
                    <a:lnTo>
                      <a:pt x="566279" y="503218"/>
                    </a:lnTo>
                    <a:lnTo>
                      <a:pt x="560885" y="451436"/>
                    </a:lnTo>
                    <a:lnTo>
                      <a:pt x="553428" y="400987"/>
                    </a:lnTo>
                    <a:lnTo>
                      <a:pt x="543961" y="352151"/>
                    </a:lnTo>
                    <a:lnTo>
                      <a:pt x="532540" y="305209"/>
                    </a:lnTo>
                    <a:lnTo>
                      <a:pt x="519219" y="260443"/>
                    </a:lnTo>
                    <a:lnTo>
                      <a:pt x="504053" y="218134"/>
                    </a:lnTo>
                    <a:lnTo>
                      <a:pt x="487095" y="178562"/>
                    </a:lnTo>
                    <a:lnTo>
                      <a:pt x="458827" y="125639"/>
                    </a:lnTo>
                    <a:lnTo>
                      <a:pt x="427823" y="81457"/>
                    </a:lnTo>
                    <a:lnTo>
                      <a:pt x="394528" y="46409"/>
                    </a:lnTo>
                    <a:lnTo>
                      <a:pt x="359385" y="20888"/>
                    </a:lnTo>
                    <a:lnTo>
                      <a:pt x="322838" y="5287"/>
                    </a:lnTo>
                    <a:lnTo>
                      <a:pt x="285330" y="0"/>
                    </a:lnTo>
                    <a:close/>
                  </a:path>
                </a:pathLst>
              </a:custGeom>
              <a:solidFill>
                <a:srgbClr val="800080">
                  <a:alpha val="84999"/>
                </a:srgbClr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bject 108">
                <a:extLst>
                  <a:ext uri="{FF2B5EF4-FFF2-40B4-BE49-F238E27FC236}">
                    <a16:creationId xmlns:a16="http://schemas.microsoft.com/office/drawing/2014/main" id="{871E4B33-2B36-42F8-A582-989F8FF6E4AF}"/>
                  </a:ext>
                </a:extLst>
              </p:cNvPr>
              <p:cNvSpPr/>
              <p:nvPr/>
            </p:nvSpPr>
            <p:spPr>
              <a:xfrm>
                <a:off x="18402458" y="4564601"/>
                <a:ext cx="570865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w="570865" h="1219834">
                    <a:moveTo>
                      <a:pt x="285330" y="1219307"/>
                    </a:moveTo>
                    <a:lnTo>
                      <a:pt x="359385" y="1198418"/>
                    </a:lnTo>
                    <a:lnTo>
                      <a:pt x="394528" y="1172897"/>
                    </a:lnTo>
                    <a:lnTo>
                      <a:pt x="427823" y="1137849"/>
                    </a:lnTo>
                    <a:lnTo>
                      <a:pt x="458827" y="1093667"/>
                    </a:lnTo>
                    <a:lnTo>
                      <a:pt x="487095" y="1040744"/>
                    </a:lnTo>
                    <a:lnTo>
                      <a:pt x="504053" y="1001173"/>
                    </a:lnTo>
                    <a:lnTo>
                      <a:pt x="519219" y="958863"/>
                    </a:lnTo>
                    <a:lnTo>
                      <a:pt x="532540" y="914097"/>
                    </a:lnTo>
                    <a:lnTo>
                      <a:pt x="543961" y="867156"/>
                    </a:lnTo>
                    <a:lnTo>
                      <a:pt x="553428" y="818320"/>
                    </a:lnTo>
                    <a:lnTo>
                      <a:pt x="560885" y="767870"/>
                    </a:lnTo>
                    <a:lnTo>
                      <a:pt x="566279" y="716089"/>
                    </a:lnTo>
                    <a:lnTo>
                      <a:pt x="569556" y="663256"/>
                    </a:lnTo>
                    <a:lnTo>
                      <a:pt x="570660" y="609653"/>
                    </a:lnTo>
                    <a:lnTo>
                      <a:pt x="569556" y="556050"/>
                    </a:lnTo>
                    <a:lnTo>
                      <a:pt x="566279" y="503218"/>
                    </a:lnTo>
                    <a:lnTo>
                      <a:pt x="560885" y="451436"/>
                    </a:lnTo>
                    <a:lnTo>
                      <a:pt x="553428" y="400987"/>
                    </a:lnTo>
                    <a:lnTo>
                      <a:pt x="543961" y="352151"/>
                    </a:lnTo>
                    <a:lnTo>
                      <a:pt x="532540" y="305209"/>
                    </a:lnTo>
                    <a:lnTo>
                      <a:pt x="519219" y="260443"/>
                    </a:lnTo>
                    <a:lnTo>
                      <a:pt x="504053" y="218134"/>
                    </a:lnTo>
                    <a:lnTo>
                      <a:pt x="487095" y="178562"/>
                    </a:lnTo>
                    <a:lnTo>
                      <a:pt x="458827" y="125639"/>
                    </a:lnTo>
                    <a:lnTo>
                      <a:pt x="427823" y="81457"/>
                    </a:lnTo>
                    <a:lnTo>
                      <a:pt x="394528" y="46409"/>
                    </a:lnTo>
                    <a:lnTo>
                      <a:pt x="359385" y="20888"/>
                    </a:lnTo>
                    <a:lnTo>
                      <a:pt x="322838" y="5287"/>
                    </a:lnTo>
                    <a:lnTo>
                      <a:pt x="285330" y="0"/>
                    </a:lnTo>
                    <a:lnTo>
                      <a:pt x="247829" y="5287"/>
                    </a:lnTo>
                    <a:lnTo>
                      <a:pt x="211286" y="20888"/>
                    </a:lnTo>
                    <a:lnTo>
                      <a:pt x="176146" y="46409"/>
                    </a:lnTo>
                    <a:lnTo>
                      <a:pt x="142852" y="81457"/>
                    </a:lnTo>
                    <a:lnTo>
                      <a:pt x="111849" y="125639"/>
                    </a:lnTo>
                    <a:lnTo>
                      <a:pt x="83581" y="178562"/>
                    </a:lnTo>
                    <a:lnTo>
                      <a:pt x="66623" y="218134"/>
                    </a:lnTo>
                    <a:lnTo>
                      <a:pt x="51455" y="260443"/>
                    </a:lnTo>
                    <a:lnTo>
                      <a:pt x="38131" y="305209"/>
                    </a:lnTo>
                    <a:lnTo>
                      <a:pt x="26708" y="352151"/>
                    </a:lnTo>
                    <a:lnTo>
                      <a:pt x="17239" y="400987"/>
                    </a:lnTo>
                    <a:lnTo>
                      <a:pt x="9779" y="451436"/>
                    </a:lnTo>
                    <a:lnTo>
                      <a:pt x="4382" y="503218"/>
                    </a:lnTo>
                    <a:lnTo>
                      <a:pt x="1104" y="556050"/>
                    </a:lnTo>
                    <a:lnTo>
                      <a:pt x="0" y="609653"/>
                    </a:lnTo>
                    <a:lnTo>
                      <a:pt x="1104" y="663256"/>
                    </a:lnTo>
                    <a:lnTo>
                      <a:pt x="4382" y="716089"/>
                    </a:lnTo>
                    <a:lnTo>
                      <a:pt x="9779" y="767870"/>
                    </a:lnTo>
                    <a:lnTo>
                      <a:pt x="17239" y="818320"/>
                    </a:lnTo>
                    <a:lnTo>
                      <a:pt x="26708" y="867156"/>
                    </a:lnTo>
                    <a:lnTo>
                      <a:pt x="38131" y="914097"/>
                    </a:lnTo>
                    <a:lnTo>
                      <a:pt x="51455" y="958863"/>
                    </a:lnTo>
                    <a:lnTo>
                      <a:pt x="66623" y="1001173"/>
                    </a:lnTo>
                    <a:lnTo>
                      <a:pt x="83581" y="1040744"/>
                    </a:lnTo>
                    <a:lnTo>
                      <a:pt x="111849" y="1093667"/>
                    </a:lnTo>
                    <a:lnTo>
                      <a:pt x="142852" y="1137849"/>
                    </a:lnTo>
                    <a:lnTo>
                      <a:pt x="176146" y="1172897"/>
                    </a:lnTo>
                    <a:lnTo>
                      <a:pt x="211286" y="1198418"/>
                    </a:lnTo>
                    <a:lnTo>
                      <a:pt x="247829" y="1214019"/>
                    </a:lnTo>
                    <a:lnTo>
                      <a:pt x="285330" y="1219307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5" name="object 109">
                <a:extLst>
                  <a:ext uri="{FF2B5EF4-FFF2-40B4-BE49-F238E27FC236}">
                    <a16:creationId xmlns:a16="http://schemas.microsoft.com/office/drawing/2014/main" id="{C4E7AA6E-1B06-4272-8B89-289A8925267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9875" y="54795"/>
                <a:ext cx="13682217" cy="6186353"/>
              </a:xfrm>
              <a:prstGeom prst="rect">
                <a:avLst/>
              </a:prstGeom>
            </p:spPr>
          </p:pic>
          <p:sp>
            <p:nvSpPr>
              <p:cNvPr id="126" name="object 110">
                <a:extLst>
                  <a:ext uri="{FF2B5EF4-FFF2-40B4-BE49-F238E27FC236}">
                    <a16:creationId xmlns:a16="http://schemas.microsoft.com/office/drawing/2014/main" id="{D7406208-740D-43D2-AC9B-6DFFD7F8DE86}"/>
                  </a:ext>
                </a:extLst>
              </p:cNvPr>
              <p:cNvSpPr/>
              <p:nvPr/>
            </p:nvSpPr>
            <p:spPr>
              <a:xfrm>
                <a:off x="8856265" y="0"/>
                <a:ext cx="3365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27939">
                    <a:moveTo>
                      <a:pt x="33636" y="0"/>
                    </a:moveTo>
                    <a:lnTo>
                      <a:pt x="0" y="0"/>
                    </a:lnTo>
                    <a:lnTo>
                      <a:pt x="0" y="27939"/>
                    </a:lnTo>
                    <a:lnTo>
                      <a:pt x="33636" y="27939"/>
                    </a:lnTo>
                    <a:lnTo>
                      <a:pt x="336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27" name="object 111">
                <a:extLst>
                  <a:ext uri="{FF2B5EF4-FFF2-40B4-BE49-F238E27FC236}">
                    <a16:creationId xmlns:a16="http://schemas.microsoft.com/office/drawing/2014/main" id="{BCA255CA-0AD3-4E12-BF19-527EBC3A7A1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792720" y="7178750"/>
                <a:ext cx="235992" cy="183099"/>
              </a:xfrm>
              <a:prstGeom prst="rect">
                <a:avLst/>
              </a:prstGeom>
            </p:spPr>
          </p:pic>
          <p:pic>
            <p:nvPicPr>
              <p:cNvPr id="128" name="object 112">
                <a:extLst>
                  <a:ext uri="{FF2B5EF4-FFF2-40B4-BE49-F238E27FC236}">
                    <a16:creationId xmlns:a16="http://schemas.microsoft.com/office/drawing/2014/main" id="{2C5F94CC-4661-422E-82A1-FC30BCFDF60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2845608" y="7016265"/>
                <a:ext cx="151911" cy="124236"/>
              </a:xfrm>
              <a:prstGeom prst="rect">
                <a:avLst/>
              </a:prstGeom>
            </p:spPr>
          </p:pic>
          <p:pic>
            <p:nvPicPr>
              <p:cNvPr id="129" name="object 113">
                <a:extLst>
                  <a:ext uri="{FF2B5EF4-FFF2-40B4-BE49-F238E27FC236}">
                    <a16:creationId xmlns:a16="http://schemas.microsoft.com/office/drawing/2014/main" id="{33582DED-0D7E-4F3D-87EC-40091301068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842080" y="6849984"/>
                <a:ext cx="155440" cy="125321"/>
              </a:xfrm>
              <a:prstGeom prst="rect">
                <a:avLst/>
              </a:prstGeom>
            </p:spPr>
          </p:pic>
          <p:pic>
            <p:nvPicPr>
              <p:cNvPr id="130" name="object 114">
                <a:extLst>
                  <a:ext uri="{FF2B5EF4-FFF2-40B4-BE49-F238E27FC236}">
                    <a16:creationId xmlns:a16="http://schemas.microsoft.com/office/drawing/2014/main" id="{845A5E39-BFAE-4CC8-957C-4E070F9D5AFE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787830" y="6677735"/>
                <a:ext cx="209689" cy="132645"/>
              </a:xfrm>
              <a:prstGeom prst="rect">
                <a:avLst/>
              </a:prstGeom>
            </p:spPr>
          </p:pic>
          <p:sp>
            <p:nvSpPr>
              <p:cNvPr id="131" name="object 115">
                <a:extLst>
                  <a:ext uri="{FF2B5EF4-FFF2-40B4-BE49-F238E27FC236}">
                    <a16:creationId xmlns:a16="http://schemas.microsoft.com/office/drawing/2014/main" id="{92A12AA1-9789-436A-A7F0-A6F35D0AF814}"/>
                  </a:ext>
                </a:extLst>
              </p:cNvPr>
              <p:cNvSpPr/>
              <p:nvPr/>
            </p:nvSpPr>
            <p:spPr>
              <a:xfrm>
                <a:off x="12960348" y="6596085"/>
                <a:ext cx="3365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27940">
                    <a:moveTo>
                      <a:pt x="33636" y="0"/>
                    </a:moveTo>
                    <a:lnTo>
                      <a:pt x="0" y="0"/>
                    </a:lnTo>
                    <a:lnTo>
                      <a:pt x="0" y="27939"/>
                    </a:lnTo>
                    <a:lnTo>
                      <a:pt x="33636" y="27939"/>
                    </a:lnTo>
                    <a:lnTo>
                      <a:pt x="336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2" name="object 116">
                <a:extLst>
                  <a:ext uri="{FF2B5EF4-FFF2-40B4-BE49-F238E27FC236}">
                    <a16:creationId xmlns:a16="http://schemas.microsoft.com/office/drawing/2014/main" id="{B995EE72-9F4D-4647-8D70-2602AA0DC8C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796238" y="6419225"/>
                <a:ext cx="197753" cy="117726"/>
              </a:xfrm>
              <a:prstGeom prst="rect">
                <a:avLst/>
              </a:prstGeom>
            </p:spPr>
          </p:pic>
          <p:sp>
            <p:nvSpPr>
              <p:cNvPr id="133" name="object 117">
                <a:extLst>
                  <a:ext uri="{FF2B5EF4-FFF2-40B4-BE49-F238E27FC236}">
                    <a16:creationId xmlns:a16="http://schemas.microsoft.com/office/drawing/2014/main" id="{7E2BF30A-A343-4EA3-8E22-65F27CAD6E56}"/>
                  </a:ext>
                </a:extLst>
              </p:cNvPr>
              <p:cNvSpPr/>
              <p:nvPr/>
            </p:nvSpPr>
            <p:spPr>
              <a:xfrm>
                <a:off x="13711733" y="7302655"/>
                <a:ext cx="19812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198119" h="111125">
                    <a:moveTo>
                      <a:pt x="197751" y="82740"/>
                    </a:moveTo>
                    <a:lnTo>
                      <a:pt x="164109" y="82740"/>
                    </a:lnTo>
                    <a:lnTo>
                      <a:pt x="164109" y="110680"/>
                    </a:lnTo>
                    <a:lnTo>
                      <a:pt x="197751" y="110680"/>
                    </a:lnTo>
                    <a:lnTo>
                      <a:pt x="197751" y="82740"/>
                    </a:lnTo>
                    <a:close/>
                  </a:path>
                  <a:path w="198119" h="111125">
                    <a:moveTo>
                      <a:pt x="197751" y="0"/>
                    </a:moveTo>
                    <a:lnTo>
                      <a:pt x="0" y="0"/>
                    </a:lnTo>
                    <a:lnTo>
                      <a:pt x="0" y="26860"/>
                    </a:lnTo>
                    <a:lnTo>
                      <a:pt x="197751" y="26860"/>
                    </a:lnTo>
                    <a:lnTo>
                      <a:pt x="197751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4" name="object 118">
                <a:extLst>
                  <a:ext uri="{FF2B5EF4-FFF2-40B4-BE49-F238E27FC236}">
                    <a16:creationId xmlns:a16="http://schemas.microsoft.com/office/drawing/2014/main" id="{2434778D-46E1-4070-88EB-4CBD4B5BE3B5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757580" y="7127150"/>
                <a:ext cx="151911" cy="124237"/>
              </a:xfrm>
              <a:prstGeom prst="rect">
                <a:avLst/>
              </a:prstGeom>
            </p:spPr>
          </p:pic>
          <p:sp>
            <p:nvSpPr>
              <p:cNvPr id="135" name="object 119">
                <a:extLst>
                  <a:ext uri="{FF2B5EF4-FFF2-40B4-BE49-F238E27FC236}">
                    <a16:creationId xmlns:a16="http://schemas.microsoft.com/office/drawing/2014/main" id="{D6720D79-D106-4C1D-812B-F72FB6754940}"/>
                  </a:ext>
                </a:extLst>
              </p:cNvPr>
              <p:cNvSpPr/>
              <p:nvPr/>
            </p:nvSpPr>
            <p:spPr>
              <a:xfrm>
                <a:off x="13875849" y="7047129"/>
                <a:ext cx="3365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27940">
                    <a:moveTo>
                      <a:pt x="33636" y="0"/>
                    </a:moveTo>
                    <a:lnTo>
                      <a:pt x="0" y="0"/>
                    </a:lnTo>
                    <a:lnTo>
                      <a:pt x="0" y="27939"/>
                    </a:lnTo>
                    <a:lnTo>
                      <a:pt x="33636" y="27939"/>
                    </a:lnTo>
                    <a:lnTo>
                      <a:pt x="336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6" name="object 120">
                <a:extLst>
                  <a:ext uri="{FF2B5EF4-FFF2-40B4-BE49-F238E27FC236}">
                    <a16:creationId xmlns:a16="http://schemas.microsoft.com/office/drawing/2014/main" id="{E0E625FC-7D17-4177-8DDB-B26412565C3B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708211" y="6860775"/>
                <a:ext cx="204800" cy="139154"/>
              </a:xfrm>
              <a:prstGeom prst="rect">
                <a:avLst/>
              </a:prstGeom>
            </p:spPr>
          </p:pic>
          <p:pic>
            <p:nvPicPr>
              <p:cNvPr id="137" name="object 121">
                <a:extLst>
                  <a:ext uri="{FF2B5EF4-FFF2-40B4-BE49-F238E27FC236}">
                    <a16:creationId xmlns:a16="http://schemas.microsoft.com/office/drawing/2014/main" id="{5BDE9FDA-E8A0-42BC-8CCE-F2588A0052E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719069" y="6745761"/>
                <a:ext cx="190423" cy="92499"/>
              </a:xfrm>
              <a:prstGeom prst="rect">
                <a:avLst/>
              </a:prstGeom>
            </p:spPr>
          </p:pic>
          <p:sp>
            <p:nvSpPr>
              <p:cNvPr id="138" name="object 122">
                <a:extLst>
                  <a:ext uri="{FF2B5EF4-FFF2-40B4-BE49-F238E27FC236}">
                    <a16:creationId xmlns:a16="http://schemas.microsoft.com/office/drawing/2014/main" id="{EAA0CB2A-71DA-49CE-AE88-555B41485A53}"/>
                  </a:ext>
                </a:extLst>
              </p:cNvPr>
              <p:cNvSpPr/>
              <p:nvPr/>
            </p:nvSpPr>
            <p:spPr>
              <a:xfrm>
                <a:off x="13757580" y="6595709"/>
                <a:ext cx="152400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19379">
                    <a:moveTo>
                      <a:pt x="151904" y="94449"/>
                    </a:moveTo>
                    <a:lnTo>
                      <a:pt x="73787" y="94449"/>
                    </a:lnTo>
                    <a:lnTo>
                      <a:pt x="61925" y="93776"/>
                    </a:lnTo>
                    <a:lnTo>
                      <a:pt x="25120" y="69900"/>
                    </a:lnTo>
                    <a:lnTo>
                      <a:pt x="21704" y="51587"/>
                    </a:lnTo>
                    <a:lnTo>
                      <a:pt x="21704" y="47790"/>
                    </a:lnTo>
                    <a:lnTo>
                      <a:pt x="22783" y="41008"/>
                    </a:lnTo>
                    <a:lnTo>
                      <a:pt x="23596" y="37757"/>
                    </a:lnTo>
                    <a:lnTo>
                      <a:pt x="24688" y="34772"/>
                    </a:lnTo>
                    <a:lnTo>
                      <a:pt x="26314" y="32054"/>
                    </a:lnTo>
                    <a:lnTo>
                      <a:pt x="1358" y="32054"/>
                    </a:lnTo>
                    <a:lnTo>
                      <a:pt x="812" y="34772"/>
                    </a:lnTo>
                    <a:lnTo>
                      <a:pt x="266" y="38836"/>
                    </a:lnTo>
                    <a:lnTo>
                      <a:pt x="266" y="41008"/>
                    </a:lnTo>
                    <a:lnTo>
                      <a:pt x="0" y="42913"/>
                    </a:lnTo>
                    <a:lnTo>
                      <a:pt x="10210" y="80492"/>
                    </a:lnTo>
                    <a:lnTo>
                      <a:pt x="26581" y="94449"/>
                    </a:lnTo>
                    <a:lnTo>
                      <a:pt x="3517" y="94449"/>
                    </a:lnTo>
                    <a:lnTo>
                      <a:pt x="3517" y="118859"/>
                    </a:lnTo>
                    <a:lnTo>
                      <a:pt x="151904" y="118859"/>
                    </a:lnTo>
                    <a:lnTo>
                      <a:pt x="151904" y="94449"/>
                    </a:lnTo>
                    <a:close/>
                  </a:path>
                  <a:path w="152400" h="119379">
                    <a:moveTo>
                      <a:pt x="151904" y="0"/>
                    </a:moveTo>
                    <a:lnTo>
                      <a:pt x="118262" y="0"/>
                    </a:lnTo>
                    <a:lnTo>
                      <a:pt x="118262" y="27940"/>
                    </a:lnTo>
                    <a:lnTo>
                      <a:pt x="151904" y="27940"/>
                    </a:lnTo>
                    <a:lnTo>
                      <a:pt x="15190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9" name="object 123">
                <a:extLst>
                  <a:ext uri="{FF2B5EF4-FFF2-40B4-BE49-F238E27FC236}">
                    <a16:creationId xmlns:a16="http://schemas.microsoft.com/office/drawing/2014/main" id="{D838BF9B-9C5C-452F-9A0D-4CB7E1372449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3711739" y="6418839"/>
                <a:ext cx="197753" cy="117726"/>
              </a:xfrm>
              <a:prstGeom prst="rect">
                <a:avLst/>
              </a:prstGeom>
            </p:spPr>
          </p:pic>
          <p:sp>
            <p:nvSpPr>
              <p:cNvPr id="140" name="object 124">
                <a:extLst>
                  <a:ext uri="{FF2B5EF4-FFF2-40B4-BE49-F238E27FC236}">
                    <a16:creationId xmlns:a16="http://schemas.microsoft.com/office/drawing/2014/main" id="{1C4DF6C5-F3AE-4EDC-86F6-AEE112AB8A53}"/>
                  </a:ext>
                </a:extLst>
              </p:cNvPr>
              <p:cNvSpPr/>
              <p:nvPr/>
            </p:nvSpPr>
            <p:spPr>
              <a:xfrm>
                <a:off x="13834650" y="5174254"/>
                <a:ext cx="0" cy="1067435"/>
              </a:xfrm>
              <a:custGeom>
                <a:avLst/>
                <a:gdLst/>
                <a:ahLst/>
                <a:cxnLst/>
                <a:rect l="l" t="t" r="r" b="b"/>
                <a:pathLst>
                  <a:path h="1067434">
                    <a:moveTo>
                      <a:pt x="0" y="0"/>
                    </a:moveTo>
                    <a:lnTo>
                      <a:pt x="0" y="1066893"/>
                    </a:lnTo>
                  </a:path>
                </a:pathLst>
              </a:custGeom>
              <a:ln w="84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object 125">
                <a:extLst>
                  <a:ext uri="{FF2B5EF4-FFF2-40B4-BE49-F238E27FC236}">
                    <a16:creationId xmlns:a16="http://schemas.microsoft.com/office/drawing/2014/main" id="{9CF8EDA7-6A80-40E5-92A9-0750CC069FC2}"/>
                  </a:ext>
                </a:extLst>
              </p:cNvPr>
              <p:cNvSpPr/>
              <p:nvPr/>
            </p:nvSpPr>
            <p:spPr>
              <a:xfrm>
                <a:off x="13875542" y="5860115"/>
                <a:ext cx="35623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56234" h="30479">
                    <a:moveTo>
                      <a:pt x="61033" y="0"/>
                    </a:moveTo>
                    <a:lnTo>
                      <a:pt x="0" y="15241"/>
                    </a:lnTo>
                    <a:lnTo>
                      <a:pt x="61033" y="30482"/>
                    </a:lnTo>
                    <a:lnTo>
                      <a:pt x="61033" y="16765"/>
                    </a:lnTo>
                    <a:lnTo>
                      <a:pt x="355823" y="16765"/>
                    </a:lnTo>
                    <a:lnTo>
                      <a:pt x="355823" y="13717"/>
                    </a:lnTo>
                    <a:lnTo>
                      <a:pt x="61033" y="13717"/>
                    </a:lnTo>
                    <a:lnTo>
                      <a:pt x="610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bject 126">
                <a:extLst>
                  <a:ext uri="{FF2B5EF4-FFF2-40B4-BE49-F238E27FC236}">
                    <a16:creationId xmlns:a16="http://schemas.microsoft.com/office/drawing/2014/main" id="{7D88CF3F-ECCE-46D1-8A49-20BCFEB9DDCC}"/>
                  </a:ext>
                </a:extLst>
              </p:cNvPr>
              <p:cNvSpPr/>
              <p:nvPr/>
            </p:nvSpPr>
            <p:spPr>
              <a:xfrm>
                <a:off x="13875542" y="5860115"/>
                <a:ext cx="356235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356234" h="30479">
                    <a:moveTo>
                      <a:pt x="0" y="15241"/>
                    </a:moveTo>
                    <a:lnTo>
                      <a:pt x="61033" y="0"/>
                    </a:lnTo>
                    <a:lnTo>
                      <a:pt x="61033" y="13717"/>
                    </a:lnTo>
                    <a:lnTo>
                      <a:pt x="355823" y="13717"/>
                    </a:lnTo>
                    <a:lnTo>
                      <a:pt x="355823" y="16765"/>
                    </a:lnTo>
                    <a:lnTo>
                      <a:pt x="61033" y="16765"/>
                    </a:lnTo>
                    <a:lnTo>
                      <a:pt x="61033" y="30482"/>
                    </a:lnTo>
                    <a:lnTo>
                      <a:pt x="0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3" name="object 127">
                <a:extLst>
                  <a:ext uri="{FF2B5EF4-FFF2-40B4-BE49-F238E27FC236}">
                    <a16:creationId xmlns:a16="http://schemas.microsoft.com/office/drawing/2014/main" id="{15102EE7-A1BD-4B90-9DC6-1E804115A38F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3891598" y="5993534"/>
                <a:ext cx="88300" cy="148310"/>
              </a:xfrm>
              <a:prstGeom prst="rect">
                <a:avLst/>
              </a:prstGeom>
            </p:spPr>
          </p:pic>
          <p:pic>
            <p:nvPicPr>
              <p:cNvPr id="144" name="object 128">
                <a:extLst>
                  <a:ext uri="{FF2B5EF4-FFF2-40B4-BE49-F238E27FC236}">
                    <a16:creationId xmlns:a16="http://schemas.microsoft.com/office/drawing/2014/main" id="{F258DC19-98F7-4236-8500-3415B58DDB2F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014274" y="5993534"/>
                <a:ext cx="96028" cy="150955"/>
              </a:xfrm>
              <a:prstGeom prst="rect">
                <a:avLst/>
              </a:prstGeom>
            </p:spPr>
          </p:pic>
          <p:pic>
            <p:nvPicPr>
              <p:cNvPr id="145" name="object 129">
                <a:extLst>
                  <a:ext uri="{FF2B5EF4-FFF2-40B4-BE49-F238E27FC236}">
                    <a16:creationId xmlns:a16="http://schemas.microsoft.com/office/drawing/2014/main" id="{39BB54A7-B6D2-4086-955E-18910009503B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141432" y="5990889"/>
                <a:ext cx="102530" cy="153600"/>
              </a:xfrm>
              <a:prstGeom prst="rect">
                <a:avLst/>
              </a:prstGeom>
            </p:spPr>
          </p:pic>
          <p:sp>
            <p:nvSpPr>
              <p:cNvPr id="146" name="object 130">
                <a:extLst>
                  <a:ext uri="{FF2B5EF4-FFF2-40B4-BE49-F238E27FC236}">
                    <a16:creationId xmlns:a16="http://schemas.microsoft.com/office/drawing/2014/main" id="{5B0111A3-CDF2-46C6-A119-0CDAAEE65B61}"/>
                  </a:ext>
                </a:extLst>
              </p:cNvPr>
              <p:cNvSpPr/>
              <p:nvPr/>
            </p:nvSpPr>
            <p:spPr>
              <a:xfrm>
                <a:off x="14333605" y="7406335"/>
                <a:ext cx="3365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27940">
                    <a:moveTo>
                      <a:pt x="33636" y="0"/>
                    </a:moveTo>
                    <a:lnTo>
                      <a:pt x="0" y="0"/>
                    </a:lnTo>
                    <a:lnTo>
                      <a:pt x="0" y="27939"/>
                    </a:lnTo>
                    <a:lnTo>
                      <a:pt x="33636" y="27939"/>
                    </a:lnTo>
                    <a:lnTo>
                      <a:pt x="336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7" name="object 131">
                <a:extLst>
                  <a:ext uri="{FF2B5EF4-FFF2-40B4-BE49-F238E27FC236}">
                    <a16:creationId xmlns:a16="http://schemas.microsoft.com/office/drawing/2014/main" id="{9CAD786F-2181-4C37-B0F0-E8EF5F027D9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4165966" y="7178750"/>
                <a:ext cx="235992" cy="183099"/>
              </a:xfrm>
              <a:prstGeom prst="rect">
                <a:avLst/>
              </a:prstGeom>
            </p:spPr>
          </p:pic>
          <p:pic>
            <p:nvPicPr>
              <p:cNvPr id="148" name="object 132">
                <a:extLst>
                  <a:ext uri="{FF2B5EF4-FFF2-40B4-BE49-F238E27FC236}">
                    <a16:creationId xmlns:a16="http://schemas.microsoft.com/office/drawing/2014/main" id="{2C77D7A3-4F98-48D0-A6F6-AE2BCD991138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4218854" y="7016265"/>
                <a:ext cx="151911" cy="124236"/>
              </a:xfrm>
              <a:prstGeom prst="rect">
                <a:avLst/>
              </a:prstGeom>
            </p:spPr>
          </p:pic>
          <p:pic>
            <p:nvPicPr>
              <p:cNvPr id="149" name="object 133">
                <a:extLst>
                  <a:ext uri="{FF2B5EF4-FFF2-40B4-BE49-F238E27FC236}">
                    <a16:creationId xmlns:a16="http://schemas.microsoft.com/office/drawing/2014/main" id="{250B02D6-E371-4A2D-AEDC-2F03D1E6C688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4215336" y="6849984"/>
                <a:ext cx="155429" cy="125321"/>
              </a:xfrm>
              <a:prstGeom prst="rect">
                <a:avLst/>
              </a:prstGeom>
            </p:spPr>
          </p:pic>
          <p:pic>
            <p:nvPicPr>
              <p:cNvPr id="150" name="object 134">
                <a:extLst>
                  <a:ext uri="{FF2B5EF4-FFF2-40B4-BE49-F238E27FC236}">
                    <a16:creationId xmlns:a16="http://schemas.microsoft.com/office/drawing/2014/main" id="{ACCC10C3-2416-41EA-9026-E37BFCD701B1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4161076" y="6677735"/>
                <a:ext cx="209689" cy="132645"/>
              </a:xfrm>
              <a:prstGeom prst="rect">
                <a:avLst/>
              </a:prstGeom>
            </p:spPr>
          </p:pic>
          <p:sp>
            <p:nvSpPr>
              <p:cNvPr id="151" name="object 135">
                <a:extLst>
                  <a:ext uri="{FF2B5EF4-FFF2-40B4-BE49-F238E27FC236}">
                    <a16:creationId xmlns:a16="http://schemas.microsoft.com/office/drawing/2014/main" id="{8189050E-70C4-44CC-BEE3-045CBBD03077}"/>
                  </a:ext>
                </a:extLst>
              </p:cNvPr>
              <p:cNvSpPr/>
              <p:nvPr/>
            </p:nvSpPr>
            <p:spPr>
              <a:xfrm>
                <a:off x="14333605" y="6596085"/>
                <a:ext cx="33655" cy="27940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27940">
                    <a:moveTo>
                      <a:pt x="33636" y="0"/>
                    </a:moveTo>
                    <a:lnTo>
                      <a:pt x="0" y="0"/>
                    </a:lnTo>
                    <a:lnTo>
                      <a:pt x="0" y="27939"/>
                    </a:lnTo>
                    <a:lnTo>
                      <a:pt x="33636" y="27939"/>
                    </a:lnTo>
                    <a:lnTo>
                      <a:pt x="336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2" name="object 136">
                <a:extLst>
                  <a:ext uri="{FF2B5EF4-FFF2-40B4-BE49-F238E27FC236}">
                    <a16:creationId xmlns:a16="http://schemas.microsoft.com/office/drawing/2014/main" id="{08E9EE43-4F14-4E12-A9CB-8895FAF0582B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4165966" y="6421394"/>
                <a:ext cx="201271" cy="125593"/>
              </a:xfrm>
              <a:prstGeom prst="rect">
                <a:avLst/>
              </a:prstGeom>
            </p:spPr>
          </p:pic>
          <p:sp>
            <p:nvSpPr>
              <p:cNvPr id="153" name="object 137">
                <a:extLst>
                  <a:ext uri="{FF2B5EF4-FFF2-40B4-BE49-F238E27FC236}">
                    <a16:creationId xmlns:a16="http://schemas.microsoft.com/office/drawing/2014/main" id="{7AE8B30D-D9AE-49C0-813B-FA98B8754A0B}"/>
                  </a:ext>
                </a:extLst>
              </p:cNvPr>
              <p:cNvSpPr/>
              <p:nvPr/>
            </p:nvSpPr>
            <p:spPr>
              <a:xfrm>
                <a:off x="13834650" y="5174254"/>
                <a:ext cx="457834" cy="1067435"/>
              </a:xfrm>
              <a:custGeom>
                <a:avLst/>
                <a:gdLst/>
                <a:ahLst/>
                <a:cxnLst/>
                <a:rect l="l" t="t" r="r" b="b"/>
                <a:pathLst>
                  <a:path w="457834" h="1067434">
                    <a:moveTo>
                      <a:pt x="0" y="0"/>
                    </a:moveTo>
                    <a:lnTo>
                      <a:pt x="0" y="1066893"/>
                    </a:lnTo>
                  </a:path>
                  <a:path w="457834" h="1067434">
                    <a:moveTo>
                      <a:pt x="457748" y="0"/>
                    </a:moveTo>
                    <a:lnTo>
                      <a:pt x="457748" y="1066893"/>
                    </a:lnTo>
                  </a:path>
                </a:pathLst>
              </a:custGeom>
              <a:ln w="84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bject 138">
                <a:extLst>
                  <a:ext uri="{FF2B5EF4-FFF2-40B4-BE49-F238E27FC236}">
                    <a16:creationId xmlns:a16="http://schemas.microsoft.com/office/drawing/2014/main" id="{EBA5A1F1-6C0F-4CF5-B7C9-4429DB39F50B}"/>
                  </a:ext>
                </a:extLst>
              </p:cNvPr>
              <p:cNvSpPr/>
              <p:nvPr/>
            </p:nvSpPr>
            <p:spPr>
              <a:xfrm>
                <a:off x="14333291" y="5860115"/>
                <a:ext cx="192405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924050" h="30479">
                    <a:moveTo>
                      <a:pt x="61033" y="0"/>
                    </a:moveTo>
                    <a:lnTo>
                      <a:pt x="0" y="15241"/>
                    </a:lnTo>
                    <a:lnTo>
                      <a:pt x="61033" y="30482"/>
                    </a:lnTo>
                    <a:lnTo>
                      <a:pt x="61033" y="16765"/>
                    </a:lnTo>
                    <a:lnTo>
                      <a:pt x="1923850" y="16765"/>
                    </a:lnTo>
                    <a:lnTo>
                      <a:pt x="1923850" y="13717"/>
                    </a:lnTo>
                    <a:lnTo>
                      <a:pt x="61033" y="13717"/>
                    </a:lnTo>
                    <a:lnTo>
                      <a:pt x="610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bject 139">
                <a:extLst>
                  <a:ext uri="{FF2B5EF4-FFF2-40B4-BE49-F238E27FC236}">
                    <a16:creationId xmlns:a16="http://schemas.microsoft.com/office/drawing/2014/main" id="{339AED28-17BB-4C7F-AF1E-3431C107851D}"/>
                  </a:ext>
                </a:extLst>
              </p:cNvPr>
              <p:cNvSpPr/>
              <p:nvPr/>
            </p:nvSpPr>
            <p:spPr>
              <a:xfrm>
                <a:off x="14333291" y="5860115"/>
                <a:ext cx="192405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924050" h="30479">
                    <a:moveTo>
                      <a:pt x="0" y="15241"/>
                    </a:moveTo>
                    <a:lnTo>
                      <a:pt x="61033" y="0"/>
                    </a:lnTo>
                    <a:lnTo>
                      <a:pt x="61033" y="13717"/>
                    </a:lnTo>
                    <a:lnTo>
                      <a:pt x="1923850" y="13717"/>
                    </a:lnTo>
                    <a:lnTo>
                      <a:pt x="1923850" y="16765"/>
                    </a:lnTo>
                    <a:lnTo>
                      <a:pt x="61033" y="16765"/>
                    </a:lnTo>
                    <a:lnTo>
                      <a:pt x="61033" y="30482"/>
                    </a:lnTo>
                    <a:lnTo>
                      <a:pt x="0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56" name="object 140">
                <a:extLst>
                  <a:ext uri="{FF2B5EF4-FFF2-40B4-BE49-F238E27FC236}">
                    <a16:creationId xmlns:a16="http://schemas.microsoft.com/office/drawing/2014/main" id="{43FD862F-5073-4D1C-829F-F55B32CB029B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5028138" y="5990889"/>
                <a:ext cx="102331" cy="153600"/>
              </a:xfrm>
              <a:prstGeom prst="rect">
                <a:avLst/>
              </a:prstGeom>
            </p:spPr>
          </p:pic>
          <p:pic>
            <p:nvPicPr>
              <p:cNvPr id="157" name="object 141">
                <a:extLst>
                  <a:ext uri="{FF2B5EF4-FFF2-40B4-BE49-F238E27FC236}">
                    <a16:creationId xmlns:a16="http://schemas.microsoft.com/office/drawing/2014/main" id="{1979205F-0BCC-48AA-852F-796F034016D0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5157527" y="5990889"/>
                <a:ext cx="102331" cy="153600"/>
              </a:xfrm>
              <a:prstGeom prst="rect">
                <a:avLst/>
              </a:prstGeom>
            </p:spPr>
          </p:pic>
          <p:pic>
            <p:nvPicPr>
              <p:cNvPr id="158" name="object 142">
                <a:extLst>
                  <a:ext uri="{FF2B5EF4-FFF2-40B4-BE49-F238E27FC236}">
                    <a16:creationId xmlns:a16="http://schemas.microsoft.com/office/drawing/2014/main" id="{44629B8E-4EC1-428E-8649-1F7DF0393030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5288141" y="5990889"/>
                <a:ext cx="97651" cy="153600"/>
              </a:xfrm>
              <a:prstGeom prst="rect">
                <a:avLst/>
              </a:prstGeom>
            </p:spPr>
          </p:pic>
          <p:sp>
            <p:nvSpPr>
              <p:cNvPr id="159" name="object 143">
                <a:extLst>
                  <a:ext uri="{FF2B5EF4-FFF2-40B4-BE49-F238E27FC236}">
                    <a16:creationId xmlns:a16="http://schemas.microsoft.com/office/drawing/2014/main" id="{7FE5E9AA-0181-4C9C-81D6-47C8CA47DEAF}"/>
                  </a:ext>
                </a:extLst>
              </p:cNvPr>
              <p:cNvSpPr/>
              <p:nvPr/>
            </p:nvSpPr>
            <p:spPr>
              <a:xfrm>
                <a:off x="15423844" y="6116618"/>
                <a:ext cx="2095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25400">
                    <a:moveTo>
                      <a:pt x="20954" y="0"/>
                    </a:moveTo>
                    <a:lnTo>
                      <a:pt x="0" y="0"/>
                    </a:lnTo>
                    <a:lnTo>
                      <a:pt x="0" y="25227"/>
                    </a:lnTo>
                    <a:lnTo>
                      <a:pt x="20954" y="25227"/>
                    </a:lnTo>
                    <a:lnTo>
                      <a:pt x="209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0" name="object 144">
                <a:extLst>
                  <a:ext uri="{FF2B5EF4-FFF2-40B4-BE49-F238E27FC236}">
                    <a16:creationId xmlns:a16="http://schemas.microsoft.com/office/drawing/2014/main" id="{42A5DAD7-FB42-454C-993E-B61BD72B39F4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5480596" y="5990889"/>
                <a:ext cx="101724" cy="153600"/>
              </a:xfrm>
              <a:prstGeom prst="rect">
                <a:avLst/>
              </a:prstGeom>
            </p:spPr>
          </p:pic>
          <p:sp>
            <p:nvSpPr>
              <p:cNvPr id="161" name="object 145">
                <a:extLst>
                  <a:ext uri="{FF2B5EF4-FFF2-40B4-BE49-F238E27FC236}">
                    <a16:creationId xmlns:a16="http://schemas.microsoft.com/office/drawing/2014/main" id="{5AA43E66-A4A1-4CE8-8C9B-199E4A26FBEE}"/>
                  </a:ext>
                </a:extLst>
              </p:cNvPr>
              <p:cNvSpPr/>
              <p:nvPr/>
            </p:nvSpPr>
            <p:spPr>
              <a:xfrm>
                <a:off x="14292398" y="5174254"/>
                <a:ext cx="2026285" cy="1067435"/>
              </a:xfrm>
              <a:custGeom>
                <a:avLst/>
                <a:gdLst/>
                <a:ahLst/>
                <a:cxnLst/>
                <a:rect l="l" t="t" r="r" b="b"/>
                <a:pathLst>
                  <a:path w="2026284" h="1067434">
                    <a:moveTo>
                      <a:pt x="0" y="0"/>
                    </a:moveTo>
                    <a:lnTo>
                      <a:pt x="0" y="1066893"/>
                    </a:lnTo>
                  </a:path>
                  <a:path w="2026284" h="1067434">
                    <a:moveTo>
                      <a:pt x="2025776" y="0"/>
                    </a:moveTo>
                    <a:lnTo>
                      <a:pt x="2025776" y="1066893"/>
                    </a:lnTo>
                  </a:path>
                </a:pathLst>
              </a:custGeom>
              <a:ln w="84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object 146">
                <a:extLst>
                  <a:ext uri="{FF2B5EF4-FFF2-40B4-BE49-F238E27FC236}">
                    <a16:creationId xmlns:a16="http://schemas.microsoft.com/office/drawing/2014/main" id="{219B7940-5030-422E-9EE0-73D9026D7AFE}"/>
                  </a:ext>
                </a:extLst>
              </p:cNvPr>
              <p:cNvSpPr/>
              <p:nvPr/>
            </p:nvSpPr>
            <p:spPr>
              <a:xfrm>
                <a:off x="16359068" y="5860115"/>
                <a:ext cx="198247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982469" h="30479">
                    <a:moveTo>
                      <a:pt x="61033" y="0"/>
                    </a:moveTo>
                    <a:lnTo>
                      <a:pt x="0" y="15241"/>
                    </a:lnTo>
                    <a:lnTo>
                      <a:pt x="61033" y="30482"/>
                    </a:lnTo>
                    <a:lnTo>
                      <a:pt x="61033" y="16765"/>
                    </a:lnTo>
                    <a:lnTo>
                      <a:pt x="1982357" y="16765"/>
                    </a:lnTo>
                    <a:lnTo>
                      <a:pt x="1982357" y="13717"/>
                    </a:lnTo>
                    <a:lnTo>
                      <a:pt x="61033" y="13717"/>
                    </a:lnTo>
                    <a:lnTo>
                      <a:pt x="610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object 147">
                <a:extLst>
                  <a:ext uri="{FF2B5EF4-FFF2-40B4-BE49-F238E27FC236}">
                    <a16:creationId xmlns:a16="http://schemas.microsoft.com/office/drawing/2014/main" id="{5122C6FC-8D9D-423B-B6F3-4ACC5AFA5676}"/>
                  </a:ext>
                </a:extLst>
              </p:cNvPr>
              <p:cNvSpPr/>
              <p:nvPr/>
            </p:nvSpPr>
            <p:spPr>
              <a:xfrm>
                <a:off x="16359068" y="5860115"/>
                <a:ext cx="198247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982469" h="30479">
                    <a:moveTo>
                      <a:pt x="0" y="15241"/>
                    </a:moveTo>
                    <a:lnTo>
                      <a:pt x="61033" y="0"/>
                    </a:lnTo>
                    <a:lnTo>
                      <a:pt x="61033" y="13717"/>
                    </a:lnTo>
                    <a:lnTo>
                      <a:pt x="1982357" y="13717"/>
                    </a:lnTo>
                    <a:lnTo>
                      <a:pt x="1982357" y="16765"/>
                    </a:lnTo>
                    <a:lnTo>
                      <a:pt x="61033" y="16765"/>
                    </a:lnTo>
                    <a:lnTo>
                      <a:pt x="61033" y="30482"/>
                    </a:lnTo>
                    <a:lnTo>
                      <a:pt x="0" y="15241"/>
                    </a:lnTo>
                    <a:close/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4" name="object 148">
                <a:extLst>
                  <a:ext uri="{FF2B5EF4-FFF2-40B4-BE49-F238E27FC236}">
                    <a16:creationId xmlns:a16="http://schemas.microsoft.com/office/drawing/2014/main" id="{E0F29ED3-C4BC-434A-BC73-A0A99B8372A3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180262" y="5990889"/>
                <a:ext cx="102331" cy="153600"/>
              </a:xfrm>
              <a:prstGeom prst="rect">
                <a:avLst/>
              </a:prstGeom>
            </p:spPr>
          </p:pic>
          <p:pic>
            <p:nvPicPr>
              <p:cNvPr id="165" name="object 149">
                <a:extLst>
                  <a:ext uri="{FF2B5EF4-FFF2-40B4-BE49-F238E27FC236}">
                    <a16:creationId xmlns:a16="http://schemas.microsoft.com/office/drawing/2014/main" id="{5AEEFFDD-2C4A-42B5-AC07-19E66D6D7008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7309242" y="5990889"/>
                <a:ext cx="101724" cy="153600"/>
              </a:xfrm>
              <a:prstGeom prst="rect">
                <a:avLst/>
              </a:prstGeom>
            </p:spPr>
          </p:pic>
          <p:pic>
            <p:nvPicPr>
              <p:cNvPr id="166" name="object 150">
                <a:extLst>
                  <a:ext uri="{FF2B5EF4-FFF2-40B4-BE49-F238E27FC236}">
                    <a16:creationId xmlns:a16="http://schemas.microsoft.com/office/drawing/2014/main" id="{EB26E594-4CC2-484C-8904-76F4453CA340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7440264" y="5990889"/>
                <a:ext cx="97651" cy="153600"/>
              </a:xfrm>
              <a:prstGeom prst="rect">
                <a:avLst/>
              </a:prstGeom>
            </p:spPr>
          </p:pic>
          <p:sp>
            <p:nvSpPr>
              <p:cNvPr id="167" name="object 151">
                <a:extLst>
                  <a:ext uri="{FF2B5EF4-FFF2-40B4-BE49-F238E27FC236}">
                    <a16:creationId xmlns:a16="http://schemas.microsoft.com/office/drawing/2014/main" id="{E5C50D2C-379B-4D08-9E60-5564AC244E79}"/>
                  </a:ext>
                </a:extLst>
              </p:cNvPr>
              <p:cNvSpPr/>
              <p:nvPr/>
            </p:nvSpPr>
            <p:spPr>
              <a:xfrm>
                <a:off x="16318174" y="5174254"/>
                <a:ext cx="2084705" cy="1067435"/>
              </a:xfrm>
              <a:custGeom>
                <a:avLst/>
                <a:gdLst/>
                <a:ahLst/>
                <a:cxnLst/>
                <a:rect l="l" t="t" r="r" b="b"/>
                <a:pathLst>
                  <a:path w="2084705" h="1067434">
                    <a:moveTo>
                      <a:pt x="0" y="0"/>
                    </a:moveTo>
                    <a:lnTo>
                      <a:pt x="0" y="1066893"/>
                    </a:lnTo>
                  </a:path>
                  <a:path w="2084705" h="1067434">
                    <a:moveTo>
                      <a:pt x="2084283" y="0"/>
                    </a:moveTo>
                    <a:lnTo>
                      <a:pt x="2084283" y="1066893"/>
                    </a:lnTo>
                  </a:path>
                </a:pathLst>
              </a:custGeom>
              <a:ln w="84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object 152">
                <a:extLst>
                  <a:ext uri="{FF2B5EF4-FFF2-40B4-BE49-F238E27FC236}">
                    <a16:creationId xmlns:a16="http://schemas.microsoft.com/office/drawing/2014/main" id="{7D3662BD-C343-43D3-84B4-EFAD5FDA24BC}"/>
                  </a:ext>
                </a:extLst>
              </p:cNvPr>
              <p:cNvSpPr/>
              <p:nvPr/>
            </p:nvSpPr>
            <p:spPr>
              <a:xfrm>
                <a:off x="18443350" y="5860115"/>
                <a:ext cx="166116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661159" h="30479">
                    <a:moveTo>
                      <a:pt x="61033" y="0"/>
                    </a:moveTo>
                    <a:lnTo>
                      <a:pt x="0" y="15241"/>
                    </a:lnTo>
                    <a:lnTo>
                      <a:pt x="61033" y="30482"/>
                    </a:lnTo>
                    <a:lnTo>
                      <a:pt x="61033" y="16765"/>
                    </a:lnTo>
                    <a:lnTo>
                      <a:pt x="1660749" y="16765"/>
                    </a:lnTo>
                    <a:lnTo>
                      <a:pt x="1660749" y="13717"/>
                    </a:lnTo>
                    <a:lnTo>
                      <a:pt x="61033" y="13717"/>
                    </a:lnTo>
                    <a:lnTo>
                      <a:pt x="6103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object 153">
                <a:extLst>
                  <a:ext uri="{FF2B5EF4-FFF2-40B4-BE49-F238E27FC236}">
                    <a16:creationId xmlns:a16="http://schemas.microsoft.com/office/drawing/2014/main" id="{FACABED0-CD2A-4511-892A-37953AD1794E}"/>
                  </a:ext>
                </a:extLst>
              </p:cNvPr>
              <p:cNvSpPr/>
              <p:nvPr/>
            </p:nvSpPr>
            <p:spPr>
              <a:xfrm>
                <a:off x="18443350" y="5860115"/>
                <a:ext cx="166116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1661159" h="30479">
                    <a:moveTo>
                      <a:pt x="1660749" y="16765"/>
                    </a:moveTo>
                    <a:lnTo>
                      <a:pt x="61033" y="16765"/>
                    </a:lnTo>
                    <a:lnTo>
                      <a:pt x="61033" y="30482"/>
                    </a:lnTo>
                    <a:lnTo>
                      <a:pt x="0" y="15241"/>
                    </a:lnTo>
                    <a:lnTo>
                      <a:pt x="61033" y="0"/>
                    </a:lnTo>
                    <a:lnTo>
                      <a:pt x="61033" y="13717"/>
                    </a:lnTo>
                    <a:lnTo>
                      <a:pt x="1660749" y="13717"/>
                    </a:lnTo>
                  </a:path>
                </a:pathLst>
              </a:custGeom>
              <a:ln w="1695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object 154">
                <a:extLst>
                  <a:ext uri="{FF2B5EF4-FFF2-40B4-BE49-F238E27FC236}">
                    <a16:creationId xmlns:a16="http://schemas.microsoft.com/office/drawing/2014/main" id="{F10A77E0-88C0-45CB-97C2-BB9A358FB529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9647631" y="5990889"/>
                <a:ext cx="102331" cy="153600"/>
              </a:xfrm>
              <a:prstGeom prst="rect">
                <a:avLst/>
              </a:prstGeom>
            </p:spPr>
          </p:pic>
          <p:pic>
            <p:nvPicPr>
              <p:cNvPr id="171" name="object 155">
                <a:extLst>
                  <a:ext uri="{FF2B5EF4-FFF2-40B4-BE49-F238E27FC236}">
                    <a16:creationId xmlns:a16="http://schemas.microsoft.com/office/drawing/2014/main" id="{89B17708-1D57-4F67-8EDC-83A1A66F58E2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9779670" y="5990889"/>
                <a:ext cx="97651" cy="153600"/>
              </a:xfrm>
              <a:prstGeom prst="rect">
                <a:avLst/>
              </a:prstGeom>
            </p:spPr>
          </p:pic>
          <p:pic>
            <p:nvPicPr>
              <p:cNvPr id="172" name="object 156">
                <a:extLst>
                  <a:ext uri="{FF2B5EF4-FFF2-40B4-BE49-F238E27FC236}">
                    <a16:creationId xmlns:a16="http://schemas.microsoft.com/office/drawing/2014/main" id="{2E1C5596-65EC-4D18-81A1-D8670828D966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9909268" y="5993534"/>
                <a:ext cx="96028" cy="150955"/>
              </a:xfrm>
              <a:prstGeom prst="rect">
                <a:avLst/>
              </a:prstGeom>
            </p:spPr>
          </p:pic>
          <p:sp>
            <p:nvSpPr>
              <p:cNvPr id="173" name="object 157">
                <a:extLst>
                  <a:ext uri="{FF2B5EF4-FFF2-40B4-BE49-F238E27FC236}">
                    <a16:creationId xmlns:a16="http://schemas.microsoft.com/office/drawing/2014/main" id="{0B9D5F6E-BC1D-4657-884D-6B2547433EE4}"/>
                  </a:ext>
                </a:extLst>
              </p:cNvPr>
              <p:cNvSpPr/>
              <p:nvPr/>
            </p:nvSpPr>
            <p:spPr>
              <a:xfrm>
                <a:off x="18402458" y="5174254"/>
                <a:ext cx="0" cy="1067435"/>
              </a:xfrm>
              <a:custGeom>
                <a:avLst/>
                <a:gdLst/>
                <a:ahLst/>
                <a:cxnLst/>
                <a:rect l="l" t="t" r="r" b="b"/>
                <a:pathLst>
                  <a:path h="1067434">
                    <a:moveTo>
                      <a:pt x="0" y="0"/>
                    </a:moveTo>
                    <a:lnTo>
                      <a:pt x="0" y="1066893"/>
                    </a:lnTo>
                  </a:path>
                </a:pathLst>
              </a:custGeom>
              <a:ln w="847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15F759-2B59-45BA-984C-7ECEF2B1F678}"/>
                </a:ext>
              </a:extLst>
            </p:cNvPr>
            <p:cNvSpPr/>
            <p:nvPr/>
          </p:nvSpPr>
          <p:spPr>
            <a:xfrm>
              <a:off x="3970018" y="2125146"/>
              <a:ext cx="773430" cy="436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33DAC506-CDD6-4B0D-8BC8-31623B22B684}"/>
              </a:ext>
            </a:extLst>
          </p:cNvPr>
          <p:cNvCxnSpPr/>
          <p:nvPr/>
        </p:nvCxnSpPr>
        <p:spPr>
          <a:xfrm>
            <a:off x="2232334" y="2041469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80221ED-C968-4519-B447-2B828F62D824}"/>
              </a:ext>
            </a:extLst>
          </p:cNvPr>
          <p:cNvCxnSpPr/>
          <p:nvPr/>
        </p:nvCxnSpPr>
        <p:spPr>
          <a:xfrm>
            <a:off x="2522202" y="2190242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BADC729C-87DC-4A4B-B5D3-34F58A094E5F}"/>
              </a:ext>
            </a:extLst>
          </p:cNvPr>
          <p:cNvCxnSpPr/>
          <p:nvPr/>
        </p:nvCxnSpPr>
        <p:spPr>
          <a:xfrm>
            <a:off x="2857565" y="2369714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BB7DAE0A-C2F1-422D-8875-3F3B577E56C3}"/>
              </a:ext>
            </a:extLst>
          </p:cNvPr>
          <p:cNvCxnSpPr/>
          <p:nvPr/>
        </p:nvCxnSpPr>
        <p:spPr>
          <a:xfrm>
            <a:off x="3533592" y="2561189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4CEFBEE-BD28-43BB-8D53-93471CCEC4C2}"/>
              </a:ext>
            </a:extLst>
          </p:cNvPr>
          <p:cNvCxnSpPr/>
          <p:nvPr/>
        </p:nvCxnSpPr>
        <p:spPr>
          <a:xfrm>
            <a:off x="4811795" y="2788915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7CAF899F-197D-4A66-AA86-DAEC0A181489}"/>
              </a:ext>
            </a:extLst>
          </p:cNvPr>
          <p:cNvCxnSpPr/>
          <p:nvPr/>
        </p:nvCxnSpPr>
        <p:spPr>
          <a:xfrm>
            <a:off x="5089240" y="2956945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CDB99A68-D1EC-4960-B89B-E5CC587C504B}"/>
              </a:ext>
            </a:extLst>
          </p:cNvPr>
          <p:cNvCxnSpPr/>
          <p:nvPr/>
        </p:nvCxnSpPr>
        <p:spPr>
          <a:xfrm>
            <a:off x="5437022" y="3140605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FBA2303B-4065-42EA-A067-A74778AF0792}"/>
              </a:ext>
            </a:extLst>
          </p:cNvPr>
          <p:cNvCxnSpPr/>
          <p:nvPr/>
        </p:nvCxnSpPr>
        <p:spPr>
          <a:xfrm>
            <a:off x="6152135" y="3386787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A49E4B38-22D0-4459-B5DF-7EA5070CAF2D}"/>
              </a:ext>
            </a:extLst>
          </p:cNvPr>
          <p:cNvCxnSpPr/>
          <p:nvPr/>
        </p:nvCxnSpPr>
        <p:spPr>
          <a:xfrm>
            <a:off x="6742198" y="3382885"/>
            <a:ext cx="0" cy="33305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4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57B0-F919-4620-B0E5-3E869A87B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60FF8-D0C8-467C-A3B4-E933FDC4DD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4888" y="994846"/>
            <a:ext cx="11177195" cy="5410053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4F59D68-4209-45D0-AC75-C8A50DEC5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A6E5249-2123-43C7-A137-9F01A7157A0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F0F59D-82AE-44F5-9E36-9944805095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6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9EB952-6C65-4175-B50E-D481D0848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4661"/>
          <a:stretch/>
        </p:blipFill>
        <p:spPr>
          <a:xfrm>
            <a:off x="87465" y="1725124"/>
            <a:ext cx="6502703" cy="40937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58D196-10A2-461C-AFA6-07E7BD8E813A}"/>
              </a:ext>
            </a:extLst>
          </p:cNvPr>
          <p:cNvSpPr txBox="1"/>
          <p:nvPr/>
        </p:nvSpPr>
        <p:spPr>
          <a:xfrm>
            <a:off x="303586" y="862562"/>
            <a:ext cx="8881418" cy="805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STFC-</a:t>
            </a:r>
            <a:r>
              <a:rPr lang="fr-FR" sz="2000" b="1" dirty="0" err="1">
                <a:solidFill>
                  <a:srgbClr val="FF0000"/>
                </a:solidFill>
                <a:latin typeface="Calibri" pitchFamily="18"/>
              </a:rPr>
              <a:t>Darsebury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: Mail exchange &amp; Meeting </a:t>
            </a:r>
            <a:r>
              <a:rPr lang="fr-FR" sz="1800" dirty="0" err="1">
                <a:solidFill>
                  <a:srgbClr val="4472C4"/>
                </a:solidFill>
                <a:latin typeface="Calibri" pitchFamily="18"/>
              </a:rPr>
              <a:t>during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 IPAC’26 at Deauville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ALICE Injector dipole</a:t>
            </a:r>
            <a:endParaRPr lang="fr-FR" dirty="0">
              <a:solidFill>
                <a:srgbClr val="4472C4"/>
              </a:solidFill>
              <a:latin typeface="Calibri" pitchFamily="18"/>
            </a:endParaRPr>
          </a:p>
        </p:txBody>
      </p:sp>
      <p:graphicFrame>
        <p:nvGraphicFramePr>
          <p:cNvPr id="26" name="Table 163">
            <a:extLst>
              <a:ext uri="{FF2B5EF4-FFF2-40B4-BE49-F238E27FC236}">
                <a16:creationId xmlns:a16="http://schemas.microsoft.com/office/drawing/2014/main" id="{0A8878A9-CDCC-49ED-B82F-43C341178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70138"/>
              </p:ext>
            </p:extLst>
          </p:nvPr>
        </p:nvGraphicFramePr>
        <p:xfrm>
          <a:off x="404888" y="4866162"/>
          <a:ext cx="947781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36">
                  <a:extLst>
                    <a:ext uri="{9D8B030D-6E8A-4147-A177-3AD203B41FA5}">
                      <a16:colId xmlns:a16="http://schemas.microsoft.com/office/drawing/2014/main" val="2577251564"/>
                    </a:ext>
                  </a:extLst>
                </a:gridCol>
                <a:gridCol w="1579636">
                  <a:extLst>
                    <a:ext uri="{9D8B030D-6E8A-4147-A177-3AD203B41FA5}">
                      <a16:colId xmlns:a16="http://schemas.microsoft.com/office/drawing/2014/main" val="2672076182"/>
                    </a:ext>
                  </a:extLst>
                </a:gridCol>
                <a:gridCol w="1579636">
                  <a:extLst>
                    <a:ext uri="{9D8B030D-6E8A-4147-A177-3AD203B41FA5}">
                      <a16:colId xmlns:a16="http://schemas.microsoft.com/office/drawing/2014/main" val="189537201"/>
                    </a:ext>
                  </a:extLst>
                </a:gridCol>
                <a:gridCol w="1579636">
                  <a:extLst>
                    <a:ext uri="{9D8B030D-6E8A-4147-A177-3AD203B41FA5}">
                      <a16:colId xmlns:a16="http://schemas.microsoft.com/office/drawing/2014/main" val="3010571813"/>
                    </a:ext>
                  </a:extLst>
                </a:gridCol>
                <a:gridCol w="1579636">
                  <a:extLst>
                    <a:ext uri="{9D8B030D-6E8A-4147-A177-3AD203B41FA5}">
                      <a16:colId xmlns:a16="http://schemas.microsoft.com/office/drawing/2014/main" val="1038415159"/>
                    </a:ext>
                  </a:extLst>
                </a:gridCol>
                <a:gridCol w="1579636">
                  <a:extLst>
                    <a:ext uri="{9D8B030D-6E8A-4147-A177-3AD203B41FA5}">
                      <a16:colId xmlns:a16="http://schemas.microsoft.com/office/drawing/2014/main" val="29702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Gap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[T]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[k€]/unit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46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 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3(8 total)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402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STFC (Alice)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25051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0FD9AA80-C82F-4375-A7A7-ED714AD3486C}"/>
              </a:ext>
            </a:extLst>
          </p:cNvPr>
          <p:cNvSpPr/>
          <p:nvPr/>
        </p:nvSpPr>
        <p:spPr>
          <a:xfrm>
            <a:off x="1828800" y="2418564"/>
            <a:ext cx="515815" cy="43816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8CA01F-85BA-43C9-B3CB-07A877CC6955}"/>
              </a:ext>
            </a:extLst>
          </p:cNvPr>
          <p:cNvSpPr/>
          <p:nvPr/>
        </p:nvSpPr>
        <p:spPr>
          <a:xfrm>
            <a:off x="3640807" y="2924146"/>
            <a:ext cx="317423" cy="40325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E6F3265-F22F-452D-A7FC-0DC677711EFC}"/>
              </a:ext>
            </a:extLst>
          </p:cNvPr>
          <p:cNvSpPr/>
          <p:nvPr/>
        </p:nvSpPr>
        <p:spPr>
          <a:xfrm>
            <a:off x="2662038" y="2418564"/>
            <a:ext cx="433070" cy="43816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D6A1BF3-381D-4372-BAC6-AC373EDC7A99}"/>
              </a:ext>
            </a:extLst>
          </p:cNvPr>
          <p:cNvSpPr/>
          <p:nvPr/>
        </p:nvSpPr>
        <p:spPr>
          <a:xfrm>
            <a:off x="3234267" y="2989011"/>
            <a:ext cx="406540" cy="33839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2B013-D272-4894-A9DF-2CC4AF7CB8B2}"/>
              </a:ext>
            </a:extLst>
          </p:cNvPr>
          <p:cNvSpPr txBox="1"/>
          <p:nvPr/>
        </p:nvSpPr>
        <p:spPr>
          <a:xfrm>
            <a:off x="7623279" y="994846"/>
            <a:ext cx="4265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Used to bend 8 MeV electrons by 30°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Twice the length of PERLE merger dipole </a:t>
            </a:r>
            <a:r>
              <a:rPr lang="en-US" dirty="0">
                <a:sym typeface="Wingdings" panose="05000000000000000000" pitchFamily="2" charset="2"/>
              </a:rPr>
              <a:t>reduce the current (field)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Well compatible option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9DBB7-8E83-4B42-A5EA-11421A893BBF}"/>
              </a:ext>
            </a:extLst>
          </p:cNvPr>
          <p:cNvSpPr txBox="1"/>
          <p:nvPr/>
        </p:nvSpPr>
        <p:spPr>
          <a:xfrm>
            <a:off x="7296876" y="2283951"/>
            <a:ext cx="4691747" cy="23083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To consider!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For the merger commission, one dipole can be used for the </a:t>
            </a:r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injector chicane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Must be replaced </a:t>
            </a:r>
            <a:r>
              <a:rPr lang="en-US" dirty="0">
                <a:sym typeface="Wingdings" panose="05000000000000000000" pitchFamily="2" charset="2"/>
              </a:rPr>
              <a:t>with a shorter magnet for the single-tour phase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Two options: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2 in merger + 1 in mirror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2 for the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middle chicane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inj</a:t>
            </a:r>
            <a:r>
              <a:rPr lang="en-US" dirty="0">
                <a:sym typeface="Wingdings" panose="05000000000000000000" pitchFamily="2" charset="2"/>
              </a:rPr>
              <a:t>.+dump)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8349EA-78D8-4FC1-957A-D4BE41BB6A43}"/>
              </a:ext>
            </a:extLst>
          </p:cNvPr>
          <p:cNvCxnSpPr/>
          <p:nvPr/>
        </p:nvCxnSpPr>
        <p:spPr>
          <a:xfrm flipH="1">
            <a:off x="2582333" y="3327401"/>
            <a:ext cx="118295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5DC0882-70E7-4C68-AFF2-6DBFD75C5AA9}"/>
              </a:ext>
            </a:extLst>
          </p:cNvPr>
          <p:cNvSpPr/>
          <p:nvPr/>
        </p:nvSpPr>
        <p:spPr>
          <a:xfrm>
            <a:off x="2344615" y="3124200"/>
            <a:ext cx="237718" cy="40325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9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57B0-F919-4620-B0E5-3E869A87B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60FF8-D0C8-467C-A3B4-E933FDC4DD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4888" y="994846"/>
            <a:ext cx="11177195" cy="5410053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4F59D68-4209-45D0-AC75-C8A50DEC5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A6E5249-2123-43C7-A137-9F01A7157A0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F0F59D-82AE-44F5-9E36-9944805095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7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58D196-10A2-461C-AFA6-07E7BD8E813A}"/>
              </a:ext>
            </a:extLst>
          </p:cNvPr>
          <p:cNvSpPr txBox="1"/>
          <p:nvPr/>
        </p:nvSpPr>
        <p:spPr>
          <a:xfrm>
            <a:off x="303586" y="862562"/>
            <a:ext cx="888141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STFC-</a:t>
            </a:r>
            <a:r>
              <a:rPr lang="fr-FR" sz="2000" b="1" dirty="0" err="1">
                <a:solidFill>
                  <a:srgbClr val="FF0000"/>
                </a:solidFill>
                <a:latin typeface="Calibri" pitchFamily="18"/>
              </a:rPr>
              <a:t>Darsebury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: Mail exchange &amp; Meeting </a:t>
            </a:r>
            <a:r>
              <a:rPr lang="fr-FR" sz="1800" dirty="0" err="1">
                <a:solidFill>
                  <a:srgbClr val="4472C4"/>
                </a:solidFill>
                <a:latin typeface="Calibri" pitchFamily="18"/>
              </a:rPr>
              <a:t>during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 IPAC’26 at Deauville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Alice injector dipole</a:t>
            </a:r>
          </a:p>
          <a:p>
            <a:pPr marL="1200150" lvl="2" indent="-285750">
              <a:spcBef>
                <a:spcPts val="10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Mechanical integration from 2D drawings: Alice quads are not suitable, dipoles can fit with compact quadrupoles</a:t>
            </a:r>
            <a:endParaRPr lang="fr-FR" dirty="0">
              <a:latin typeface="Calibri" pitchFamily="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5D213A-212A-45C6-AF13-FA31EB129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"/>
          <a:stretch/>
        </p:blipFill>
        <p:spPr>
          <a:xfrm>
            <a:off x="404888" y="2451655"/>
            <a:ext cx="7408333" cy="3537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29305-62B9-47C7-B387-33D37FDCB5ED}"/>
              </a:ext>
            </a:extLst>
          </p:cNvPr>
          <p:cNvSpPr txBox="1"/>
          <p:nvPr/>
        </p:nvSpPr>
        <p:spPr>
          <a:xfrm>
            <a:off x="8060267" y="2451655"/>
            <a:ext cx="3826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Dipole integration specs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230 kg, assembled in 2 parts (measurements on the bench?)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No support or fiducials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No power supply: </a:t>
            </a:r>
            <a:r>
              <a:rPr lang="en-US" dirty="0">
                <a:highlight>
                  <a:srgbClr val="FFFF00"/>
                </a:highlight>
              </a:rPr>
              <a:t>±</a:t>
            </a:r>
            <a:r>
              <a:rPr lang="en-US" dirty="0"/>
              <a:t>6A/12V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HT test for the coils needed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Air cooled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STEP file of a simplified 3D model is provided (</a:t>
            </a:r>
            <a:r>
              <a:rPr lang="en-US" dirty="0">
                <a:highlight>
                  <a:srgbClr val="FFFF00"/>
                </a:highlight>
              </a:rPr>
              <a:t>to be implemented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Opera 3D provided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ighlight>
                  <a:srgbClr val="FFFF00"/>
                </a:highlight>
              </a:rPr>
              <a:t>Beam Dynamics simulation with field map </a:t>
            </a:r>
          </a:p>
        </p:txBody>
      </p:sp>
    </p:spTree>
    <p:extLst>
      <p:ext uri="{BB962C8B-B14F-4D97-AF65-F5344CB8AC3E}">
        <p14:creationId xmlns:p14="http://schemas.microsoft.com/office/powerpoint/2010/main" val="6687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57B0-F919-4620-B0E5-3E869A87B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60FF8-D0C8-467C-A3B4-E933FDC4DD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04888" y="994846"/>
            <a:ext cx="11177195" cy="5410053"/>
          </a:xfrm>
        </p:spPr>
        <p:txBody>
          <a:bodyPr lIns="91440" tIns="45720" rIns="91440" bIns="45720"/>
          <a:lstStyle/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4F59D68-4209-45D0-AC75-C8A50DEC5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A6E5249-2123-43C7-A137-9F01A7157A0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F0F59D-82AE-44F5-9E36-9944805095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8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9EB952-6C65-4175-B50E-D481D0848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8" y="1353576"/>
            <a:ext cx="5667196" cy="43553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858D196-10A2-461C-AFA6-07E7BD8E813A}"/>
              </a:ext>
            </a:extLst>
          </p:cNvPr>
          <p:cNvSpPr txBox="1"/>
          <p:nvPr/>
        </p:nvSpPr>
        <p:spPr>
          <a:xfrm>
            <a:off x="303586" y="862562"/>
            <a:ext cx="8881418" cy="121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1">
              <a:spcBef>
                <a:spcPts val="1000"/>
              </a:spcBef>
              <a:buSzPct val="100000"/>
            </a:pPr>
            <a:r>
              <a:rPr lang="fr-FR" sz="2000" b="1" dirty="0">
                <a:solidFill>
                  <a:srgbClr val="FF0000"/>
                </a:solidFill>
                <a:latin typeface="Calibri" pitchFamily="18"/>
              </a:rPr>
              <a:t>STFC-</a:t>
            </a:r>
            <a:r>
              <a:rPr lang="fr-FR" sz="2000" b="1" dirty="0" err="1">
                <a:solidFill>
                  <a:srgbClr val="FF0000"/>
                </a:solidFill>
                <a:latin typeface="Calibri" pitchFamily="18"/>
              </a:rPr>
              <a:t>Darsebury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: Mail exchange &amp; Meeting </a:t>
            </a:r>
            <a:r>
              <a:rPr lang="fr-FR" sz="1800" dirty="0" err="1">
                <a:solidFill>
                  <a:srgbClr val="4472C4"/>
                </a:solidFill>
                <a:latin typeface="Calibri" pitchFamily="18"/>
              </a:rPr>
              <a:t>during</a:t>
            </a:r>
            <a:r>
              <a:rPr lang="fr-FR" sz="1800" dirty="0">
                <a:solidFill>
                  <a:srgbClr val="4472C4"/>
                </a:solidFill>
                <a:latin typeface="Calibri" pitchFamily="18"/>
              </a:rPr>
              <a:t> IPAC’26 at Deauville</a:t>
            </a:r>
          </a:p>
          <a:p>
            <a:pPr marL="742950" lvl="1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EMMA ring quad</a:t>
            </a:r>
          </a:p>
          <a:p>
            <a:pPr marL="1200150" lvl="2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option suggested</a:t>
            </a:r>
            <a:endParaRPr lang="fr-FR" dirty="0">
              <a:latin typeface="Calibri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163">
                <a:extLst>
                  <a:ext uri="{FF2B5EF4-FFF2-40B4-BE49-F238E27FC236}">
                    <a16:creationId xmlns:a16="http://schemas.microsoft.com/office/drawing/2014/main" id="{488B0EC2-0F75-40FF-87F1-2777769155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154790"/>
                  </p:ext>
                </p:extLst>
              </p:nvPr>
            </p:nvGraphicFramePr>
            <p:xfrm>
              <a:off x="257217" y="5177080"/>
              <a:ext cx="1053882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6470">
                      <a:extLst>
                        <a:ext uri="{9D8B030D-6E8A-4147-A177-3AD203B41FA5}">
                          <a16:colId xmlns:a16="http://schemas.microsoft.com/office/drawing/2014/main" val="2577251564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2672076182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89537201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3010571813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038415159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53491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Gap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 [T/m]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 [k€]/unit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466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 (21 total)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4028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STFC (EMMA)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88.86 (phys.55)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6.68 </a:t>
                          </a:r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(at 345A)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transport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5250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163">
                <a:extLst>
                  <a:ext uri="{FF2B5EF4-FFF2-40B4-BE49-F238E27FC236}">
                    <a16:creationId xmlns:a16="http://schemas.microsoft.com/office/drawing/2014/main" id="{488B0EC2-0F75-40FF-87F1-2777769155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9154790"/>
                  </p:ext>
                </p:extLst>
              </p:nvPr>
            </p:nvGraphicFramePr>
            <p:xfrm>
              <a:off x="257217" y="5177080"/>
              <a:ext cx="1053882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6470">
                      <a:extLst>
                        <a:ext uri="{9D8B030D-6E8A-4147-A177-3AD203B41FA5}">
                          <a16:colId xmlns:a16="http://schemas.microsoft.com/office/drawing/2014/main" val="2577251564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2672076182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89537201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3010571813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038415159"/>
                        </a:ext>
                      </a:extLst>
                    </a:gridCol>
                    <a:gridCol w="1756470">
                      <a:extLst>
                        <a:ext uri="{9D8B030D-6E8A-4147-A177-3AD203B41FA5}">
                          <a16:colId xmlns:a16="http://schemas.microsoft.com/office/drawing/2014/main" val="153491213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Gap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 [mm]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G [T/m]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number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Cost [k€]/unit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8466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PERLE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</a:t>
                          </a:r>
                          <a:endParaRPr lang="en-US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694" t="-108197" r="-20173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7 (21 total)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84028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STFC (EMMA)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88.86 (phys.55)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6.68 </a:t>
                          </a:r>
                          <a:r>
                            <a:rPr lang="en-US" dirty="0">
                              <a:highlight>
                                <a:srgbClr val="FFFF00"/>
                              </a:highlight>
                            </a:rPr>
                            <a:t>(at 345A)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transport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5250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46B48E0-FE95-48C7-9D57-902827C4B15A}"/>
              </a:ext>
            </a:extLst>
          </p:cNvPr>
          <p:cNvSpPr txBox="1"/>
          <p:nvPr/>
        </p:nvSpPr>
        <p:spPr>
          <a:xfrm>
            <a:off x="7369640" y="2042372"/>
            <a:ext cx="3926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Physical length is compact (55mm)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Gradient is compatible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highlight>
                  <a:srgbClr val="FFFF00"/>
                </a:highlight>
              </a:rPr>
              <a:t>Water cooled</a:t>
            </a:r>
            <a:r>
              <a:rPr lang="en-US" dirty="0"/>
              <a:t>, with </a:t>
            </a:r>
            <a:r>
              <a:rPr lang="en-US" dirty="0">
                <a:highlight>
                  <a:srgbClr val="FFFF00"/>
                </a:highlight>
              </a:rPr>
              <a:t>high current</a:t>
            </a:r>
            <a:r>
              <a:rPr lang="en-US" dirty="0"/>
              <a:t>/small voltage power supply as the number of turns is small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STEP file of 3D model is provided (</a:t>
            </a:r>
            <a:r>
              <a:rPr lang="en-US" dirty="0">
                <a:highlight>
                  <a:srgbClr val="FFFF00"/>
                </a:highlight>
              </a:rPr>
              <a:t>to be </a:t>
            </a:r>
            <a:r>
              <a:rPr lang="en-US">
                <a:highlight>
                  <a:srgbClr val="FFFF00"/>
                </a:highlight>
              </a:rPr>
              <a:t>implemented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577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157B0-F919-4620-B0E5-3E869A87B8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Etat d’avancement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60FF8-D0C8-467C-A3B4-E933FDC4DD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7903" y="883642"/>
            <a:ext cx="11262179" cy="5410053"/>
          </a:xfrm>
        </p:spPr>
        <p:txBody>
          <a:bodyPr lIns="91440" tIns="45720" rIns="91440" bIns="45720"/>
          <a:lstStyle/>
          <a:p>
            <a:pPr lvl="0" hangingPunct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2000" dirty="0" err="1">
                <a:solidFill>
                  <a:schemeClr val="tx1"/>
                </a:solidFill>
                <a:latin typeface="Calibri" pitchFamily="18"/>
              </a:rPr>
              <a:t>Study</a:t>
            </a: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 of a Corrector-</a:t>
            </a:r>
            <a:r>
              <a:rPr lang="fr-FR" sz="2000" dirty="0" err="1">
                <a:solidFill>
                  <a:schemeClr val="tx1"/>
                </a:solidFill>
                <a:latin typeface="Calibri" pitchFamily="18"/>
              </a:rPr>
              <a:t>integrated</a:t>
            </a: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itchFamily="18"/>
              </a:rPr>
              <a:t>Quadrupole</a:t>
            </a:r>
            <a:r>
              <a:rPr lang="fr-FR" sz="2000" dirty="0">
                <a:solidFill>
                  <a:schemeClr val="tx1"/>
                </a:solidFill>
                <a:latin typeface="Calibri" pitchFamily="18"/>
              </a:rPr>
              <a:t> for PERLE</a:t>
            </a:r>
          </a:p>
          <a:p>
            <a:pPr lvl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1800" dirty="0" err="1">
                <a:solidFill>
                  <a:schemeClr val="tx1"/>
                </a:solidFill>
                <a:latin typeface="Calibri" pitchFamily="18"/>
              </a:rPr>
              <a:t>Presented</a:t>
            </a:r>
            <a:r>
              <a:rPr lang="fr-FR" sz="1800" dirty="0">
                <a:solidFill>
                  <a:schemeClr val="tx1"/>
                </a:solidFill>
                <a:latin typeface="Calibri" pitchFamily="18"/>
              </a:rPr>
              <a:t> at IPAC’26 by Alex </a:t>
            </a:r>
            <a:r>
              <a:rPr lang="fr-FR" sz="1800" b="1" dirty="0">
                <a:solidFill>
                  <a:schemeClr val="tx1"/>
                </a:solidFill>
                <a:latin typeface="Calibri" pitchFamily="18"/>
              </a:rPr>
              <a:t>(THP2103)</a:t>
            </a:r>
          </a:p>
          <a:p>
            <a:pPr lvl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First design: for the merger quads</a:t>
            </a:r>
          </a:p>
          <a:p>
            <a:pPr lvl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OPERA magnet design</a:t>
            </a:r>
          </a:p>
          <a:p>
            <a:pPr lvl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1800" dirty="0">
                <a:solidFill>
                  <a:schemeClr val="tx1"/>
                </a:solidFill>
              </a:rPr>
              <a:t>BMAD </a:t>
            </a:r>
            <a:r>
              <a:rPr lang="fr-FR" sz="1800" dirty="0" err="1">
                <a:solidFill>
                  <a:schemeClr val="tx1"/>
                </a:solidFill>
              </a:rPr>
              <a:t>tracking</a:t>
            </a:r>
            <a:r>
              <a:rPr lang="fr-FR" sz="1800" dirty="0">
                <a:solidFill>
                  <a:schemeClr val="tx1"/>
                </a:solidFill>
              </a:rPr>
              <a:t> to </a:t>
            </a:r>
            <a:r>
              <a:rPr lang="fr-FR" sz="1800" dirty="0" err="1">
                <a:solidFill>
                  <a:schemeClr val="tx1"/>
                </a:solidFill>
              </a:rPr>
              <a:t>assess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steering</a:t>
            </a:r>
            <a:r>
              <a:rPr lang="fr-FR" sz="1800" dirty="0">
                <a:solidFill>
                  <a:schemeClr val="tx1"/>
                </a:solidFill>
              </a:rPr>
              <a:t>, </a:t>
            </a:r>
            <a:r>
              <a:rPr lang="fr-FR" sz="1800" dirty="0" err="1">
                <a:solidFill>
                  <a:schemeClr val="tx1"/>
                </a:solidFill>
              </a:rPr>
              <a:t>emittance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err="1">
                <a:solidFill>
                  <a:schemeClr val="tx1"/>
                </a:solidFill>
              </a:rPr>
              <a:t>growth</a:t>
            </a:r>
            <a:r>
              <a:rPr lang="fr-FR" sz="1800" dirty="0">
                <a:solidFill>
                  <a:schemeClr val="tx1"/>
                </a:solidFill>
              </a:rPr>
              <a:t>, and halo formation</a:t>
            </a:r>
          </a:p>
          <a:p>
            <a:pPr lvl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  <a:latin typeface="Calibri" pitchFamily="18"/>
              </a:rPr>
              <a:t>Extend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latin typeface="Calibri" pitchFamily="18"/>
              </a:rPr>
              <a:t> the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  <a:latin typeface="Calibri" pitchFamily="18"/>
              </a:rPr>
              <a:t>study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latin typeface="Calibri" pitchFamily="18"/>
              </a:rPr>
              <a:t> to ERL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  <a:latin typeface="Calibri" pitchFamily="18"/>
              </a:rPr>
              <a:t>quadrupoles</a:t>
            </a:r>
            <a:endParaRPr lang="fr-FR" sz="1800" dirty="0">
              <a:solidFill>
                <a:schemeClr val="tx1"/>
              </a:solidFill>
              <a:highlight>
                <a:srgbClr val="FFFF00"/>
              </a:highlight>
              <a:latin typeface="Calibri" pitchFamily="18"/>
            </a:endParaRPr>
          </a:p>
          <a:p>
            <a:pPr lvl="1"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</a:rPr>
              <a:t>If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</a:rPr>
              <a:t>this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</a:rPr>
              <a:t> design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</a:rPr>
              <a:t>is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</a:rPr>
              <a:t>adopted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 no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recuperation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of </a:t>
            </a:r>
            <a:r>
              <a:rPr lang="fr-FR" sz="1800" dirty="0" err="1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quadrupoles</a:t>
            </a:r>
            <a:r>
              <a:rPr lang="fr-FR" sz="18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possible </a:t>
            </a:r>
            <a:endParaRPr lang="fr-FR" sz="1800" dirty="0">
              <a:solidFill>
                <a:schemeClr val="tx1"/>
              </a:solidFill>
              <a:highlight>
                <a:srgbClr val="FFFF00"/>
              </a:highlight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  <a:p>
            <a:pPr marL="0" lvl="0" indent="0" hangingPunct="1">
              <a:spcBef>
                <a:spcPts val="1000"/>
              </a:spcBef>
              <a:buSzPct val="100000"/>
              <a:buNone/>
            </a:pPr>
            <a:endParaRPr lang="fr-FR" sz="2800" dirty="0">
              <a:solidFill>
                <a:srgbClr val="4472C4"/>
              </a:solidFill>
              <a:latin typeface="Calibri" pitchFamily="18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4F59D68-4209-45D0-AC75-C8A50DEC5F79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en-US"/>
              <a:t>29/05/26</a:t>
            </a:r>
            <a:endParaRPr lang="fr-FR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A6E5249-2123-43C7-A137-9F01A7157A0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r>
              <a:rPr lang="fr-FR"/>
              <a:t>PERLE- Project Progress Review #4-2026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F0F59D-82AE-44F5-9E36-9944805095A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E528F01-9717-43AF-9760-F27EE689F61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25AD1E-3292-4565-8210-74F649A2E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r="51098" b="19964"/>
          <a:stretch/>
        </p:blipFill>
        <p:spPr>
          <a:xfrm>
            <a:off x="1242402" y="3576035"/>
            <a:ext cx="3013830" cy="3065936"/>
          </a:xfrm>
          <a:prstGeom prst="rect">
            <a:avLst/>
          </a:prstGeom>
        </p:spPr>
      </p:pic>
      <p:grpSp>
        <p:nvGrpSpPr>
          <p:cNvPr id="16" name="object 20">
            <a:extLst>
              <a:ext uri="{FF2B5EF4-FFF2-40B4-BE49-F238E27FC236}">
                <a16:creationId xmlns:a16="http://schemas.microsoft.com/office/drawing/2014/main" id="{71A7EF83-D42C-4A83-AEEC-4B82E2BC5EFC}"/>
              </a:ext>
            </a:extLst>
          </p:cNvPr>
          <p:cNvGrpSpPr/>
          <p:nvPr/>
        </p:nvGrpSpPr>
        <p:grpSpPr>
          <a:xfrm>
            <a:off x="5509962" y="4111278"/>
            <a:ext cx="5439636" cy="2153224"/>
            <a:chOff x="13529273" y="3073268"/>
            <a:chExt cx="5652135" cy="2206625"/>
          </a:xfrm>
        </p:grpSpPr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321CCE33-0CA9-4F5A-934D-5EF19222A282}"/>
                </a:ext>
              </a:extLst>
            </p:cNvPr>
            <p:cNvSpPr/>
            <p:nvPr/>
          </p:nvSpPr>
          <p:spPr>
            <a:xfrm>
              <a:off x="14105224" y="3153670"/>
              <a:ext cx="2966720" cy="1509395"/>
            </a:xfrm>
            <a:custGeom>
              <a:avLst/>
              <a:gdLst/>
              <a:ahLst/>
              <a:cxnLst/>
              <a:rect l="l" t="t" r="r" b="b"/>
              <a:pathLst>
                <a:path w="2966719" h="1509395">
                  <a:moveTo>
                    <a:pt x="2966611" y="0"/>
                  </a:moveTo>
                  <a:lnTo>
                    <a:pt x="0" y="0"/>
                  </a:lnTo>
                  <a:lnTo>
                    <a:pt x="0" y="1509126"/>
                  </a:lnTo>
                  <a:lnTo>
                    <a:pt x="2966611" y="1509126"/>
                  </a:lnTo>
                  <a:lnTo>
                    <a:pt x="2966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>
              <a:extLst>
                <a:ext uri="{FF2B5EF4-FFF2-40B4-BE49-F238E27FC236}">
                  <a16:creationId xmlns:a16="http://schemas.microsoft.com/office/drawing/2014/main" id="{9F498E4C-B64E-4E3A-8F11-9B726F78F65F}"/>
                </a:ext>
              </a:extLst>
            </p:cNvPr>
            <p:cNvSpPr/>
            <p:nvPr/>
          </p:nvSpPr>
          <p:spPr>
            <a:xfrm>
              <a:off x="14105228" y="3153670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1509126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792008F1-0BFC-42E3-8E2C-3AA05DC98088}"/>
                </a:ext>
              </a:extLst>
            </p:cNvPr>
            <p:cNvSpPr/>
            <p:nvPr/>
          </p:nvSpPr>
          <p:spPr>
            <a:xfrm>
              <a:off x="14105228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>
              <a:extLst>
                <a:ext uri="{FF2B5EF4-FFF2-40B4-BE49-F238E27FC236}">
                  <a16:creationId xmlns:a16="http://schemas.microsoft.com/office/drawing/2014/main" id="{201C5D3A-1647-447A-B4C7-3997FC6FE4CE}"/>
                </a:ext>
              </a:extLst>
            </p:cNvPr>
            <p:cNvSpPr/>
            <p:nvPr/>
          </p:nvSpPr>
          <p:spPr>
            <a:xfrm>
              <a:off x="14105228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5">
              <a:extLst>
                <a:ext uri="{FF2B5EF4-FFF2-40B4-BE49-F238E27FC236}">
                  <a16:creationId xmlns:a16="http://schemas.microsoft.com/office/drawing/2014/main" id="{8CCCEAE8-900B-45C7-8FE6-6A4F2CC7A63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47131" y="4740226"/>
              <a:ext cx="116101" cy="173921"/>
            </a:xfrm>
            <a:prstGeom prst="rect">
              <a:avLst/>
            </a:prstGeom>
          </p:spPr>
        </p:pic>
        <p:sp>
          <p:nvSpPr>
            <p:cNvPr id="22" name="object 26">
              <a:extLst>
                <a:ext uri="{FF2B5EF4-FFF2-40B4-BE49-F238E27FC236}">
                  <a16:creationId xmlns:a16="http://schemas.microsoft.com/office/drawing/2014/main" id="{006B7566-4DBD-4302-B78A-E0FCBEC45C44}"/>
                </a:ext>
              </a:extLst>
            </p:cNvPr>
            <p:cNvSpPr/>
            <p:nvPr/>
          </p:nvSpPr>
          <p:spPr>
            <a:xfrm>
              <a:off x="15094099" y="3153670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1509126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7">
              <a:extLst>
                <a:ext uri="{FF2B5EF4-FFF2-40B4-BE49-F238E27FC236}">
                  <a16:creationId xmlns:a16="http://schemas.microsoft.com/office/drawing/2014/main" id="{B8792B0A-F542-4B3A-99B0-FE19F4935450}"/>
                </a:ext>
              </a:extLst>
            </p:cNvPr>
            <p:cNvSpPr/>
            <p:nvPr/>
          </p:nvSpPr>
          <p:spPr>
            <a:xfrm>
              <a:off x="15094099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8">
              <a:extLst>
                <a:ext uri="{FF2B5EF4-FFF2-40B4-BE49-F238E27FC236}">
                  <a16:creationId xmlns:a16="http://schemas.microsoft.com/office/drawing/2014/main" id="{8A83407B-D95E-4A52-8DDD-78C00943A087}"/>
                </a:ext>
              </a:extLst>
            </p:cNvPr>
            <p:cNvSpPr/>
            <p:nvPr/>
          </p:nvSpPr>
          <p:spPr>
            <a:xfrm>
              <a:off x="15094099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9">
              <a:extLst>
                <a:ext uri="{FF2B5EF4-FFF2-40B4-BE49-F238E27FC236}">
                  <a16:creationId xmlns:a16="http://schemas.microsoft.com/office/drawing/2014/main" id="{E304C4E2-7FD0-4BB8-876C-3AE565B1294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72841" y="4743221"/>
              <a:ext cx="99976" cy="167932"/>
            </a:xfrm>
            <a:prstGeom prst="rect">
              <a:avLst/>
            </a:prstGeom>
          </p:spPr>
        </p:pic>
        <p:pic>
          <p:nvPicPr>
            <p:cNvPr id="26" name="object 30">
              <a:extLst>
                <a:ext uri="{FF2B5EF4-FFF2-40B4-BE49-F238E27FC236}">
                  <a16:creationId xmlns:a16="http://schemas.microsoft.com/office/drawing/2014/main" id="{E4965DCE-5E43-4DC6-894F-41DBA721A2E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09214" y="4740226"/>
              <a:ext cx="116101" cy="173921"/>
            </a:xfrm>
            <a:prstGeom prst="rect">
              <a:avLst/>
            </a:prstGeom>
          </p:spPr>
        </p:pic>
        <p:sp>
          <p:nvSpPr>
            <p:cNvPr id="27" name="object 31">
              <a:extLst>
                <a:ext uri="{FF2B5EF4-FFF2-40B4-BE49-F238E27FC236}">
                  <a16:creationId xmlns:a16="http://schemas.microsoft.com/office/drawing/2014/main" id="{46100866-5CAE-4375-936A-282AAB58CC5F}"/>
                </a:ext>
              </a:extLst>
            </p:cNvPr>
            <p:cNvSpPr/>
            <p:nvPr/>
          </p:nvSpPr>
          <p:spPr>
            <a:xfrm>
              <a:off x="16082969" y="3153670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1509126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2">
              <a:extLst>
                <a:ext uri="{FF2B5EF4-FFF2-40B4-BE49-F238E27FC236}">
                  <a16:creationId xmlns:a16="http://schemas.microsoft.com/office/drawing/2014/main" id="{76C9B909-0030-40F3-BF9A-5226C428C890}"/>
                </a:ext>
              </a:extLst>
            </p:cNvPr>
            <p:cNvSpPr/>
            <p:nvPr/>
          </p:nvSpPr>
          <p:spPr>
            <a:xfrm>
              <a:off x="16082969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3FD3FE2C-EE92-4A1D-9F0A-512619604CD5}"/>
                </a:ext>
              </a:extLst>
            </p:cNvPr>
            <p:cNvSpPr/>
            <p:nvPr/>
          </p:nvSpPr>
          <p:spPr>
            <a:xfrm>
              <a:off x="16082969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>
              <a:extLst>
                <a:ext uri="{FF2B5EF4-FFF2-40B4-BE49-F238E27FC236}">
                  <a16:creationId xmlns:a16="http://schemas.microsoft.com/office/drawing/2014/main" id="{F6B11803-4D41-4B65-9339-6C3283F5E3B5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53189" y="4740226"/>
              <a:ext cx="106656" cy="170926"/>
            </a:xfrm>
            <a:prstGeom prst="rect">
              <a:avLst/>
            </a:prstGeom>
          </p:spPr>
        </p:pic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01F3E387-A38A-4A85-8CAF-29CC44FF225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98085" y="4740226"/>
              <a:ext cx="116101" cy="173921"/>
            </a:xfrm>
            <a:prstGeom prst="rect">
              <a:avLst/>
            </a:prstGeom>
          </p:spPr>
        </p:pic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A323D514-9EE9-4CF5-A8E5-DE2832DB414D}"/>
                </a:ext>
              </a:extLst>
            </p:cNvPr>
            <p:cNvSpPr/>
            <p:nvPr/>
          </p:nvSpPr>
          <p:spPr>
            <a:xfrm>
              <a:off x="17071840" y="3153670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1509126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050B7F5C-8460-4574-AB33-F1EB1364463C}"/>
                </a:ext>
              </a:extLst>
            </p:cNvPr>
            <p:cNvSpPr/>
            <p:nvPr/>
          </p:nvSpPr>
          <p:spPr>
            <a:xfrm>
              <a:off x="17071840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88164F94-61B6-4CB1-851F-F777E346AF6E}"/>
                </a:ext>
              </a:extLst>
            </p:cNvPr>
            <p:cNvSpPr/>
            <p:nvPr/>
          </p:nvSpPr>
          <p:spPr>
            <a:xfrm>
              <a:off x="17071840" y="4662797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29">
                  <a:moveTo>
                    <a:pt x="0" y="0"/>
                  </a:moveTo>
                  <a:lnTo>
                    <a:pt x="0" y="36648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B055F3C7-C31F-490C-8213-418E00B8281C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42750" y="4740226"/>
              <a:ext cx="110572" cy="173921"/>
            </a:xfrm>
            <a:prstGeom prst="rect">
              <a:avLst/>
            </a:prstGeom>
          </p:spPr>
        </p:pic>
        <p:pic>
          <p:nvPicPr>
            <p:cNvPr id="40" name="object 40">
              <a:extLst>
                <a:ext uri="{FF2B5EF4-FFF2-40B4-BE49-F238E27FC236}">
                  <a16:creationId xmlns:a16="http://schemas.microsoft.com/office/drawing/2014/main" id="{568E8988-F90B-4D9E-9844-2F52ED47801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86955" y="4740226"/>
              <a:ext cx="116101" cy="173921"/>
            </a:xfrm>
            <a:prstGeom prst="rect">
              <a:avLst/>
            </a:prstGeom>
          </p:spPr>
        </p:pic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45164BBF-1FE4-43E3-A13C-AF53EC1FEDAB}"/>
                </a:ext>
              </a:extLst>
            </p:cNvPr>
            <p:cNvSpPr/>
            <p:nvPr/>
          </p:nvSpPr>
          <p:spPr>
            <a:xfrm>
              <a:off x="14599663" y="3153670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150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14C739AF-7FD9-401E-8164-3F68C24CB822}"/>
                </a:ext>
              </a:extLst>
            </p:cNvPr>
            <p:cNvSpPr/>
            <p:nvPr/>
          </p:nvSpPr>
          <p:spPr>
            <a:xfrm>
              <a:off x="14599663" y="466279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1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CFC1AF31-6618-474F-91FE-C0ADBCE797FC}"/>
                </a:ext>
              </a:extLst>
            </p:cNvPr>
            <p:cNvSpPr/>
            <p:nvPr/>
          </p:nvSpPr>
          <p:spPr>
            <a:xfrm>
              <a:off x="14599663" y="466279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1"/>
                  </a:lnTo>
                </a:path>
              </a:pathLst>
            </a:custGeom>
            <a:ln w="6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A5960351-71FF-490E-9D3D-127E1DFA7980}"/>
                </a:ext>
              </a:extLst>
            </p:cNvPr>
            <p:cNvSpPr/>
            <p:nvPr/>
          </p:nvSpPr>
          <p:spPr>
            <a:xfrm>
              <a:off x="15588534" y="3153670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150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022A610B-6AB5-4FDE-8DB7-0B7D4BC68C53}"/>
                </a:ext>
              </a:extLst>
            </p:cNvPr>
            <p:cNvSpPr/>
            <p:nvPr/>
          </p:nvSpPr>
          <p:spPr>
            <a:xfrm>
              <a:off x="15588534" y="466279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1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2C764F49-1E0B-4D74-978D-6E30DBA3161D}"/>
                </a:ext>
              </a:extLst>
            </p:cNvPr>
            <p:cNvSpPr/>
            <p:nvPr/>
          </p:nvSpPr>
          <p:spPr>
            <a:xfrm>
              <a:off x="15588534" y="466279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1"/>
                  </a:lnTo>
                </a:path>
              </a:pathLst>
            </a:custGeom>
            <a:ln w="6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475A27EA-4F62-4F0A-B570-93BA796A86FB}"/>
                </a:ext>
              </a:extLst>
            </p:cNvPr>
            <p:cNvSpPr/>
            <p:nvPr/>
          </p:nvSpPr>
          <p:spPr>
            <a:xfrm>
              <a:off x="16577404" y="3153670"/>
              <a:ext cx="0" cy="1509395"/>
            </a:xfrm>
            <a:custGeom>
              <a:avLst/>
              <a:gdLst/>
              <a:ahLst/>
              <a:cxnLst/>
              <a:rect l="l" t="t" r="r" b="b"/>
              <a:pathLst>
                <a:path h="1509395">
                  <a:moveTo>
                    <a:pt x="0" y="15091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1D3F4C1B-0886-42B8-BDA5-924D2666CA97}"/>
                </a:ext>
              </a:extLst>
            </p:cNvPr>
            <p:cNvSpPr/>
            <p:nvPr/>
          </p:nvSpPr>
          <p:spPr>
            <a:xfrm>
              <a:off x="16577404" y="466279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1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8275F8E2-B0BD-4958-A937-90E8FDB360C5}"/>
                </a:ext>
              </a:extLst>
            </p:cNvPr>
            <p:cNvSpPr/>
            <p:nvPr/>
          </p:nvSpPr>
          <p:spPr>
            <a:xfrm>
              <a:off x="16577404" y="4662797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941"/>
                  </a:lnTo>
                </a:path>
              </a:pathLst>
            </a:custGeom>
            <a:ln w="6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C5EB136E-41E0-4373-9572-51BD5D6DA0B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57548" y="5105983"/>
              <a:ext cx="107556" cy="140728"/>
            </a:xfrm>
            <a:prstGeom prst="rect">
              <a:avLst/>
            </a:prstGeom>
          </p:spPr>
        </p:pic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5BD22D0F-22FA-45AA-9E43-80802CD596A4}"/>
                </a:ext>
              </a:extLst>
            </p:cNvPr>
            <p:cNvSpPr/>
            <p:nvPr/>
          </p:nvSpPr>
          <p:spPr>
            <a:xfrm>
              <a:off x="15355278" y="5056346"/>
              <a:ext cx="52069" cy="223520"/>
            </a:xfrm>
            <a:custGeom>
              <a:avLst/>
              <a:gdLst/>
              <a:ahLst/>
              <a:cxnLst/>
              <a:rect l="l" t="t" r="r" b="b"/>
              <a:pathLst>
                <a:path w="52069" h="223520">
                  <a:moveTo>
                    <a:pt x="5201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0" y="205740"/>
                  </a:lnTo>
                  <a:lnTo>
                    <a:pt x="0" y="223520"/>
                  </a:lnTo>
                  <a:lnTo>
                    <a:pt x="52019" y="223520"/>
                  </a:lnTo>
                  <a:lnTo>
                    <a:pt x="52019" y="205740"/>
                  </a:lnTo>
                  <a:lnTo>
                    <a:pt x="22618" y="205740"/>
                  </a:lnTo>
                  <a:lnTo>
                    <a:pt x="22618" y="16510"/>
                  </a:lnTo>
                  <a:lnTo>
                    <a:pt x="52019" y="16510"/>
                  </a:lnTo>
                  <a:lnTo>
                    <a:pt x="52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DCBED018-984D-4E2E-9477-63764EC297C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54576" y="5105983"/>
              <a:ext cx="200538" cy="140728"/>
            </a:xfrm>
            <a:prstGeom prst="rect">
              <a:avLst/>
            </a:prstGeom>
          </p:spPr>
        </p:pic>
        <p:pic>
          <p:nvPicPr>
            <p:cNvPr id="53" name="object 53">
              <a:extLst>
                <a:ext uri="{FF2B5EF4-FFF2-40B4-BE49-F238E27FC236}">
                  <a16:creationId xmlns:a16="http://schemas.microsoft.com/office/drawing/2014/main" id="{2B8312CE-CA47-4D07-9675-722FBE1DA47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99374" y="5105983"/>
              <a:ext cx="200538" cy="140728"/>
            </a:xfrm>
            <a:prstGeom prst="rect">
              <a:avLst/>
            </a:prstGeom>
          </p:spPr>
        </p:pic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6593F229-6C64-4A8D-8A9A-A1FC27693D7B}"/>
                </a:ext>
              </a:extLst>
            </p:cNvPr>
            <p:cNvSpPr/>
            <p:nvPr/>
          </p:nvSpPr>
          <p:spPr>
            <a:xfrm>
              <a:off x="15945675" y="5056346"/>
              <a:ext cx="52069" cy="223520"/>
            </a:xfrm>
            <a:custGeom>
              <a:avLst/>
              <a:gdLst/>
              <a:ahLst/>
              <a:cxnLst/>
              <a:rect l="l" t="t" r="r" b="b"/>
              <a:pathLst>
                <a:path w="52069" h="223520">
                  <a:moveTo>
                    <a:pt x="52019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29400" y="16510"/>
                  </a:lnTo>
                  <a:lnTo>
                    <a:pt x="29400" y="205740"/>
                  </a:lnTo>
                  <a:lnTo>
                    <a:pt x="0" y="205740"/>
                  </a:lnTo>
                  <a:lnTo>
                    <a:pt x="0" y="223520"/>
                  </a:lnTo>
                  <a:lnTo>
                    <a:pt x="52019" y="223520"/>
                  </a:lnTo>
                  <a:lnTo>
                    <a:pt x="52019" y="205740"/>
                  </a:lnTo>
                  <a:lnTo>
                    <a:pt x="52019" y="16510"/>
                  </a:lnTo>
                  <a:lnTo>
                    <a:pt x="52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B5F7405E-B30E-4924-A468-C9FF59E963EE}"/>
                </a:ext>
              </a:extLst>
            </p:cNvPr>
            <p:cNvSpPr/>
            <p:nvPr/>
          </p:nvSpPr>
          <p:spPr>
            <a:xfrm>
              <a:off x="14105228" y="4662797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CA0F7C9F-02F7-4E8F-89AC-EBAF2D632705}"/>
                </a:ext>
              </a:extLst>
            </p:cNvPr>
            <p:cNvSpPr/>
            <p:nvPr/>
          </p:nvSpPr>
          <p:spPr>
            <a:xfrm>
              <a:off x="14068580" y="466279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E8A08A48-5509-4595-8CB7-B43F1D002BAF}"/>
                </a:ext>
              </a:extLst>
            </p:cNvPr>
            <p:cNvSpPr/>
            <p:nvPr/>
          </p:nvSpPr>
          <p:spPr>
            <a:xfrm>
              <a:off x="14068580" y="4662797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>
              <a:extLst>
                <a:ext uri="{FF2B5EF4-FFF2-40B4-BE49-F238E27FC236}">
                  <a16:creationId xmlns:a16="http://schemas.microsoft.com/office/drawing/2014/main" id="{516BABAA-0F08-4AB0-BF72-4D01F7F21F4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00539" y="4579401"/>
              <a:ext cx="116101" cy="173921"/>
            </a:xfrm>
            <a:prstGeom prst="rect">
              <a:avLst/>
            </a:prstGeom>
          </p:spPr>
        </p:pic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C9B961C9-5565-47AF-AAA7-FD6B4594E0DB}"/>
                </a:ext>
              </a:extLst>
            </p:cNvPr>
            <p:cNvSpPr/>
            <p:nvPr/>
          </p:nvSpPr>
          <p:spPr>
            <a:xfrm>
              <a:off x="14105228" y="4285515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28556747-3544-42E5-8C31-0F7515C62DBB}"/>
                </a:ext>
              </a:extLst>
            </p:cNvPr>
            <p:cNvSpPr/>
            <p:nvPr/>
          </p:nvSpPr>
          <p:spPr>
            <a:xfrm>
              <a:off x="14068580" y="428551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ABFC9974-FBBE-4225-95DC-74D4749731DE}"/>
                </a:ext>
              </a:extLst>
            </p:cNvPr>
            <p:cNvSpPr/>
            <p:nvPr/>
          </p:nvSpPr>
          <p:spPr>
            <a:xfrm>
              <a:off x="14068580" y="4285515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6B991D41-48FE-4B59-9764-FB59344B6D2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10675" y="4205113"/>
              <a:ext cx="99976" cy="167932"/>
            </a:xfrm>
            <a:prstGeom prst="rect">
              <a:avLst/>
            </a:prstGeom>
          </p:spPr>
        </p:pic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B91C001B-E316-46A2-B0AD-DA8D018094A3}"/>
                </a:ext>
              </a:extLst>
            </p:cNvPr>
            <p:cNvSpPr/>
            <p:nvPr/>
          </p:nvSpPr>
          <p:spPr>
            <a:xfrm>
              <a:off x="14105228" y="3908233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9B278430-662A-4F1D-A9E8-C7312D858D29}"/>
                </a:ext>
              </a:extLst>
            </p:cNvPr>
            <p:cNvSpPr/>
            <p:nvPr/>
          </p:nvSpPr>
          <p:spPr>
            <a:xfrm>
              <a:off x="14068580" y="390823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3403B566-A84C-4F59-B7C5-E2F673535F1F}"/>
                </a:ext>
              </a:extLst>
            </p:cNvPr>
            <p:cNvSpPr/>
            <p:nvPr/>
          </p:nvSpPr>
          <p:spPr>
            <a:xfrm>
              <a:off x="14068580" y="390823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>
              <a:extLst>
                <a:ext uri="{FF2B5EF4-FFF2-40B4-BE49-F238E27FC236}">
                  <a16:creationId xmlns:a16="http://schemas.microsoft.com/office/drawing/2014/main" id="{83E71572-5E96-409B-AF2D-A3C70AE190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02152" y="3824837"/>
              <a:ext cx="106656" cy="170926"/>
            </a:xfrm>
            <a:prstGeom prst="rect">
              <a:avLst/>
            </a:prstGeom>
          </p:spPr>
        </p:pic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321AA93C-E9D8-4D6A-B634-CE6F75F6976F}"/>
                </a:ext>
              </a:extLst>
            </p:cNvPr>
            <p:cNvSpPr/>
            <p:nvPr/>
          </p:nvSpPr>
          <p:spPr>
            <a:xfrm>
              <a:off x="14105228" y="3530952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594497EC-E7A7-4115-B2D3-34EC73B11A02}"/>
                </a:ext>
              </a:extLst>
            </p:cNvPr>
            <p:cNvSpPr/>
            <p:nvPr/>
          </p:nvSpPr>
          <p:spPr>
            <a:xfrm>
              <a:off x="14068580" y="353095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1C7B79E9-DD0C-4C50-845C-C9A2082E8A75}"/>
                </a:ext>
              </a:extLst>
            </p:cNvPr>
            <p:cNvSpPr/>
            <p:nvPr/>
          </p:nvSpPr>
          <p:spPr>
            <a:xfrm>
              <a:off x="14068580" y="3530952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31C2A700-3DBE-4493-8340-C6D22C7D356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902843" y="3447555"/>
              <a:ext cx="110572" cy="173921"/>
            </a:xfrm>
            <a:prstGeom prst="rect">
              <a:avLst/>
            </a:prstGeom>
          </p:spPr>
        </p:pic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450CB9DD-1932-44CB-9DA5-DE2233962F6D}"/>
                </a:ext>
              </a:extLst>
            </p:cNvPr>
            <p:cNvSpPr/>
            <p:nvPr/>
          </p:nvSpPr>
          <p:spPr>
            <a:xfrm>
              <a:off x="14105228" y="3153670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8376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1F2C9A2A-9E62-4BF2-ABCB-CDA5D55BDD67}"/>
                </a:ext>
              </a:extLst>
            </p:cNvPr>
            <p:cNvSpPr/>
            <p:nvPr/>
          </p:nvSpPr>
          <p:spPr>
            <a:xfrm>
              <a:off x="14068580" y="31536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D8D02AD3-89DC-4FE1-994F-B872D987E177}"/>
                </a:ext>
              </a:extLst>
            </p:cNvPr>
            <p:cNvSpPr/>
            <p:nvPr/>
          </p:nvSpPr>
          <p:spPr>
            <a:xfrm>
              <a:off x="14068580" y="315367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30">
                  <a:moveTo>
                    <a:pt x="36648" y="0"/>
                  </a:moveTo>
                  <a:lnTo>
                    <a:pt x="0" y="0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>
              <a:extLst>
                <a:ext uri="{FF2B5EF4-FFF2-40B4-BE49-F238E27FC236}">
                  <a16:creationId xmlns:a16="http://schemas.microsoft.com/office/drawing/2014/main" id="{03BB135D-7D78-477C-9C3C-EC01B5D19FAC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96623" y="3073268"/>
              <a:ext cx="122320" cy="167932"/>
            </a:xfrm>
            <a:prstGeom prst="rect">
              <a:avLst/>
            </a:prstGeom>
          </p:spPr>
        </p:pic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74370BEF-2594-4D06-8C73-69530FED9334}"/>
                </a:ext>
              </a:extLst>
            </p:cNvPr>
            <p:cNvSpPr/>
            <p:nvPr/>
          </p:nvSpPr>
          <p:spPr>
            <a:xfrm>
              <a:off x="14105228" y="4474156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FF4D0D1E-6BFA-4F11-8A75-FD168160086E}"/>
                </a:ext>
              </a:extLst>
            </p:cNvPr>
            <p:cNvSpPr/>
            <p:nvPr/>
          </p:nvSpPr>
          <p:spPr>
            <a:xfrm>
              <a:off x="14084286" y="447415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42EFE644-2570-48F6-AA8C-5832185D6FC4}"/>
                </a:ext>
              </a:extLst>
            </p:cNvPr>
            <p:cNvSpPr/>
            <p:nvPr/>
          </p:nvSpPr>
          <p:spPr>
            <a:xfrm>
              <a:off x="14084286" y="4474156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ln w="6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AFB5A566-B1EC-448E-B219-9C5E4B4726C9}"/>
                </a:ext>
              </a:extLst>
            </p:cNvPr>
            <p:cNvSpPr/>
            <p:nvPr/>
          </p:nvSpPr>
          <p:spPr>
            <a:xfrm>
              <a:off x="14105228" y="4096874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C2821302-1C88-44FD-8FF4-DB7684DFD15A}"/>
                </a:ext>
              </a:extLst>
            </p:cNvPr>
            <p:cNvSpPr/>
            <p:nvPr/>
          </p:nvSpPr>
          <p:spPr>
            <a:xfrm>
              <a:off x="14084286" y="4096874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36A6B979-D024-4065-800C-DEF238CF22AB}"/>
                </a:ext>
              </a:extLst>
            </p:cNvPr>
            <p:cNvSpPr/>
            <p:nvPr/>
          </p:nvSpPr>
          <p:spPr>
            <a:xfrm>
              <a:off x="14084286" y="4096874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ln w="6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3695FE4D-90FF-41D3-82E8-6B302062BC33}"/>
                </a:ext>
              </a:extLst>
            </p:cNvPr>
            <p:cNvSpPr/>
            <p:nvPr/>
          </p:nvSpPr>
          <p:spPr>
            <a:xfrm>
              <a:off x="14105228" y="3719593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38175B82-690D-4047-BEDA-932CEBCE8A41}"/>
                </a:ext>
              </a:extLst>
            </p:cNvPr>
            <p:cNvSpPr/>
            <p:nvPr/>
          </p:nvSpPr>
          <p:spPr>
            <a:xfrm>
              <a:off x="14084286" y="371959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775A101C-0406-49A1-BE05-1087657F4794}"/>
                </a:ext>
              </a:extLst>
            </p:cNvPr>
            <p:cNvSpPr/>
            <p:nvPr/>
          </p:nvSpPr>
          <p:spPr>
            <a:xfrm>
              <a:off x="14084286" y="3719593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ln w="6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203489EC-174F-4953-A10E-140DF3E691A9}"/>
                </a:ext>
              </a:extLst>
            </p:cNvPr>
            <p:cNvSpPr/>
            <p:nvPr/>
          </p:nvSpPr>
          <p:spPr>
            <a:xfrm>
              <a:off x="14105228" y="3342310"/>
              <a:ext cx="2966720" cy="0"/>
            </a:xfrm>
            <a:custGeom>
              <a:avLst/>
              <a:gdLst/>
              <a:ahLst/>
              <a:cxnLst/>
              <a:rect l="l" t="t" r="r" b="b"/>
              <a:pathLst>
                <a:path w="2966719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9DDA88AB-F3A0-48D6-9B9A-57114627D949}"/>
                </a:ext>
              </a:extLst>
            </p:cNvPr>
            <p:cNvSpPr/>
            <p:nvPr/>
          </p:nvSpPr>
          <p:spPr>
            <a:xfrm>
              <a:off x="14084286" y="334231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E2BF48F5-2CF6-41B4-A702-DC0FE9724206}"/>
                </a:ext>
              </a:extLst>
            </p:cNvPr>
            <p:cNvSpPr/>
            <p:nvPr/>
          </p:nvSpPr>
          <p:spPr>
            <a:xfrm>
              <a:off x="14084286" y="3342310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941" y="0"/>
                  </a:moveTo>
                  <a:lnTo>
                    <a:pt x="0" y="0"/>
                  </a:lnTo>
                </a:path>
              </a:pathLst>
            </a:custGeom>
            <a:ln w="6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>
              <a:extLst>
                <a:ext uri="{FF2B5EF4-FFF2-40B4-BE49-F238E27FC236}">
                  <a16:creationId xmlns:a16="http://schemas.microsoft.com/office/drawing/2014/main" id="{33783AC3-A90D-4539-AE18-7E8DD64040C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37063" y="4175241"/>
              <a:ext cx="183198" cy="150278"/>
            </a:xfrm>
            <a:prstGeom prst="rect">
              <a:avLst/>
            </a:prstGeom>
          </p:spPr>
        </p:pic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14F72420-FAD5-4F77-966D-7654437EBA2F}"/>
                </a:ext>
              </a:extLst>
            </p:cNvPr>
            <p:cNvSpPr/>
            <p:nvPr/>
          </p:nvSpPr>
          <p:spPr>
            <a:xfrm>
              <a:off x="13529272" y="4006055"/>
              <a:ext cx="224154" cy="52069"/>
            </a:xfrm>
            <a:custGeom>
              <a:avLst/>
              <a:gdLst/>
              <a:ahLst/>
              <a:cxnLst/>
              <a:rect l="l" t="t" r="r" b="b"/>
              <a:pathLst>
                <a:path w="224155" h="52070">
                  <a:moveTo>
                    <a:pt x="223901" y="0"/>
                  </a:moveTo>
                  <a:lnTo>
                    <a:pt x="206311" y="0"/>
                  </a:lnTo>
                  <a:lnTo>
                    <a:pt x="206311" y="29210"/>
                  </a:lnTo>
                  <a:lnTo>
                    <a:pt x="17589" y="29210"/>
                  </a:lnTo>
                  <a:lnTo>
                    <a:pt x="17589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52070"/>
                  </a:lnTo>
                  <a:lnTo>
                    <a:pt x="223901" y="52070"/>
                  </a:lnTo>
                  <a:lnTo>
                    <a:pt x="223901" y="29210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>
              <a:extLst>
                <a:ext uri="{FF2B5EF4-FFF2-40B4-BE49-F238E27FC236}">
                  <a16:creationId xmlns:a16="http://schemas.microsoft.com/office/drawing/2014/main" id="{10E3D33C-1001-4886-B933-DF98229C899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579533" y="3758573"/>
              <a:ext cx="140728" cy="200538"/>
            </a:xfrm>
            <a:prstGeom prst="rect">
              <a:avLst/>
            </a:prstGeom>
          </p:spPr>
        </p:pic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CB266B99-E427-4AEB-B856-B46CEB2B0C46}"/>
                </a:ext>
              </a:extLst>
            </p:cNvPr>
            <p:cNvSpPr/>
            <p:nvPr/>
          </p:nvSpPr>
          <p:spPr>
            <a:xfrm>
              <a:off x="13529272" y="3506945"/>
              <a:ext cx="224154" cy="231140"/>
            </a:xfrm>
            <a:custGeom>
              <a:avLst/>
              <a:gdLst/>
              <a:ahLst/>
              <a:cxnLst/>
              <a:rect l="l" t="t" r="r" b="b"/>
              <a:pathLst>
                <a:path w="224155" h="231139">
                  <a:moveTo>
                    <a:pt x="190982" y="140970"/>
                  </a:moveTo>
                  <a:lnTo>
                    <a:pt x="28638" y="140970"/>
                  </a:lnTo>
                  <a:lnTo>
                    <a:pt x="28638" y="76200"/>
                  </a:lnTo>
                  <a:lnTo>
                    <a:pt x="7785" y="76200"/>
                  </a:lnTo>
                  <a:lnTo>
                    <a:pt x="7785" y="140970"/>
                  </a:lnTo>
                  <a:lnTo>
                    <a:pt x="7785" y="166370"/>
                  </a:lnTo>
                  <a:lnTo>
                    <a:pt x="7785" y="231140"/>
                  </a:lnTo>
                  <a:lnTo>
                    <a:pt x="28638" y="231140"/>
                  </a:lnTo>
                  <a:lnTo>
                    <a:pt x="28638" y="166370"/>
                  </a:lnTo>
                  <a:lnTo>
                    <a:pt x="190982" y="166370"/>
                  </a:lnTo>
                  <a:lnTo>
                    <a:pt x="190982" y="140970"/>
                  </a:lnTo>
                  <a:close/>
                </a:path>
                <a:path w="224155" h="231139">
                  <a:moveTo>
                    <a:pt x="223901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52070"/>
                  </a:lnTo>
                  <a:lnTo>
                    <a:pt x="17589" y="52070"/>
                  </a:lnTo>
                  <a:lnTo>
                    <a:pt x="17589" y="22860"/>
                  </a:lnTo>
                  <a:lnTo>
                    <a:pt x="206311" y="22860"/>
                  </a:lnTo>
                  <a:lnTo>
                    <a:pt x="206311" y="52070"/>
                  </a:lnTo>
                  <a:lnTo>
                    <a:pt x="223901" y="52070"/>
                  </a:lnTo>
                  <a:lnTo>
                    <a:pt x="223901" y="22860"/>
                  </a:lnTo>
                  <a:lnTo>
                    <a:pt x="2239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84E38291-3088-4B09-9DC0-44E9CCBFC99B}"/>
                </a:ext>
              </a:extLst>
            </p:cNvPr>
            <p:cNvSpPr/>
            <p:nvPr/>
          </p:nvSpPr>
          <p:spPr>
            <a:xfrm>
              <a:off x="14105224" y="3222184"/>
              <a:ext cx="2966720" cy="572770"/>
            </a:xfrm>
            <a:custGeom>
              <a:avLst/>
              <a:gdLst/>
              <a:ahLst/>
              <a:cxnLst/>
              <a:rect l="l" t="t" r="r" b="b"/>
              <a:pathLst>
                <a:path w="2966719" h="572770">
                  <a:moveTo>
                    <a:pt x="0" y="572313"/>
                  </a:moveTo>
                  <a:lnTo>
                    <a:pt x="61552" y="572299"/>
                  </a:lnTo>
                  <a:lnTo>
                    <a:pt x="184648" y="570232"/>
                  </a:lnTo>
                  <a:lnTo>
                    <a:pt x="307743" y="566080"/>
                  </a:lnTo>
                  <a:lnTo>
                    <a:pt x="430840" y="559847"/>
                  </a:lnTo>
                  <a:lnTo>
                    <a:pt x="553936" y="551533"/>
                  </a:lnTo>
                  <a:lnTo>
                    <a:pt x="677031" y="541152"/>
                  </a:lnTo>
                  <a:lnTo>
                    <a:pt x="800127" y="528712"/>
                  </a:lnTo>
                  <a:lnTo>
                    <a:pt x="923223" y="514185"/>
                  </a:lnTo>
                  <a:lnTo>
                    <a:pt x="1070938" y="494143"/>
                  </a:lnTo>
                  <a:lnTo>
                    <a:pt x="1194034" y="475112"/>
                  </a:lnTo>
                  <a:lnTo>
                    <a:pt x="1317130" y="454120"/>
                  </a:lnTo>
                  <a:lnTo>
                    <a:pt x="1464845" y="426237"/>
                  </a:lnTo>
                  <a:lnTo>
                    <a:pt x="1587941" y="400897"/>
                  </a:lnTo>
                  <a:lnTo>
                    <a:pt x="1735656" y="367838"/>
                  </a:lnTo>
                  <a:lnTo>
                    <a:pt x="1883372" y="332120"/>
                  </a:lnTo>
                  <a:lnTo>
                    <a:pt x="2031086" y="293858"/>
                  </a:lnTo>
                  <a:lnTo>
                    <a:pt x="2178801" y="252926"/>
                  </a:lnTo>
                  <a:lnTo>
                    <a:pt x="2326516" y="209751"/>
                  </a:lnTo>
                  <a:lnTo>
                    <a:pt x="2474231" y="164312"/>
                  </a:lnTo>
                  <a:lnTo>
                    <a:pt x="2646566" y="108776"/>
                  </a:lnTo>
                  <a:lnTo>
                    <a:pt x="2843519" y="42581"/>
                  </a:lnTo>
                  <a:lnTo>
                    <a:pt x="2966611" y="0"/>
                  </a:lnTo>
                </a:path>
              </a:pathLst>
            </a:custGeom>
            <a:ln w="62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2190138D-CD09-41B8-9E35-042651ACF4D1}"/>
                </a:ext>
              </a:extLst>
            </p:cNvPr>
            <p:cNvSpPr/>
            <p:nvPr/>
          </p:nvSpPr>
          <p:spPr>
            <a:xfrm>
              <a:off x="14117536" y="3677311"/>
              <a:ext cx="2954020" cy="117475"/>
            </a:xfrm>
            <a:custGeom>
              <a:avLst/>
              <a:gdLst/>
              <a:ahLst/>
              <a:cxnLst/>
              <a:rect l="l" t="t" r="r" b="b"/>
              <a:pathLst>
                <a:path w="2954019" h="117475">
                  <a:moveTo>
                    <a:pt x="2953855" y="391"/>
                  </a:moveTo>
                  <a:lnTo>
                    <a:pt x="2732316" y="12601"/>
                  </a:lnTo>
                  <a:lnTo>
                    <a:pt x="2240006" y="43190"/>
                  </a:lnTo>
                  <a:lnTo>
                    <a:pt x="1870775" y="65135"/>
                  </a:lnTo>
                  <a:lnTo>
                    <a:pt x="1575389" y="80290"/>
                  </a:lnTo>
                  <a:lnTo>
                    <a:pt x="1304619" y="92089"/>
                  </a:lnTo>
                  <a:lnTo>
                    <a:pt x="1009233" y="102358"/>
                  </a:lnTo>
                  <a:lnTo>
                    <a:pt x="713848" y="109901"/>
                  </a:lnTo>
                  <a:lnTo>
                    <a:pt x="418462" y="114832"/>
                  </a:lnTo>
                  <a:lnTo>
                    <a:pt x="123077" y="117197"/>
                  </a:lnTo>
                  <a:lnTo>
                    <a:pt x="0" y="117407"/>
                  </a:lnTo>
                  <a:lnTo>
                    <a:pt x="369232" y="115358"/>
                  </a:lnTo>
                  <a:lnTo>
                    <a:pt x="640002" y="111300"/>
                  </a:lnTo>
                  <a:lnTo>
                    <a:pt x="910772" y="105047"/>
                  </a:lnTo>
                  <a:lnTo>
                    <a:pt x="1181541" y="96569"/>
                  </a:lnTo>
                  <a:lnTo>
                    <a:pt x="1452312" y="85813"/>
                  </a:lnTo>
                  <a:lnTo>
                    <a:pt x="1723082" y="72788"/>
                  </a:lnTo>
                  <a:lnTo>
                    <a:pt x="2043083" y="54884"/>
                  </a:lnTo>
                  <a:lnTo>
                    <a:pt x="2436930" y="30459"/>
                  </a:lnTo>
                  <a:lnTo>
                    <a:pt x="2830778" y="6575"/>
                  </a:lnTo>
                  <a:lnTo>
                    <a:pt x="2953855" y="0"/>
                  </a:lnTo>
                </a:path>
              </a:pathLst>
            </a:custGeom>
            <a:ln w="4188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8CC613B8-CCDD-4258-A8F2-E3162EC850FA}"/>
                </a:ext>
              </a:extLst>
            </p:cNvPr>
            <p:cNvSpPr/>
            <p:nvPr/>
          </p:nvSpPr>
          <p:spPr>
            <a:xfrm>
              <a:off x="14105224" y="3794733"/>
              <a:ext cx="2966720" cy="398780"/>
            </a:xfrm>
            <a:custGeom>
              <a:avLst/>
              <a:gdLst/>
              <a:ahLst/>
              <a:cxnLst/>
              <a:rect l="l" t="t" r="r" b="b"/>
              <a:pathLst>
                <a:path w="2966719" h="398779">
                  <a:moveTo>
                    <a:pt x="0" y="75"/>
                  </a:moveTo>
                  <a:lnTo>
                    <a:pt x="209267" y="1750"/>
                  </a:lnTo>
                  <a:lnTo>
                    <a:pt x="356982" y="5122"/>
                  </a:lnTo>
                  <a:lnTo>
                    <a:pt x="504697" y="10272"/>
                  </a:lnTo>
                  <a:lnTo>
                    <a:pt x="677031" y="18517"/>
                  </a:lnTo>
                  <a:lnTo>
                    <a:pt x="849365" y="29246"/>
                  </a:lnTo>
                  <a:lnTo>
                    <a:pt x="1021699" y="42554"/>
                  </a:lnTo>
                  <a:lnTo>
                    <a:pt x="1194034" y="58512"/>
                  </a:lnTo>
                  <a:lnTo>
                    <a:pt x="1366368" y="77141"/>
                  </a:lnTo>
                  <a:lnTo>
                    <a:pt x="1514083" y="95406"/>
                  </a:lnTo>
                  <a:lnTo>
                    <a:pt x="1661798" y="115733"/>
                  </a:lnTo>
                  <a:lnTo>
                    <a:pt x="1809513" y="138227"/>
                  </a:lnTo>
                  <a:lnTo>
                    <a:pt x="1957229" y="163039"/>
                  </a:lnTo>
                  <a:lnTo>
                    <a:pt x="2104944" y="190185"/>
                  </a:lnTo>
                  <a:lnTo>
                    <a:pt x="2252659" y="219668"/>
                  </a:lnTo>
                  <a:lnTo>
                    <a:pt x="2400374" y="251580"/>
                  </a:lnTo>
                  <a:lnTo>
                    <a:pt x="2548088" y="286066"/>
                  </a:lnTo>
                  <a:lnTo>
                    <a:pt x="2695804" y="323147"/>
                  </a:lnTo>
                  <a:lnTo>
                    <a:pt x="2843519" y="362944"/>
                  </a:lnTo>
                  <a:lnTo>
                    <a:pt x="2966611" y="398283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1B0DCEAB-22CA-4F3C-8992-CA77E59FA516}"/>
                </a:ext>
              </a:extLst>
            </p:cNvPr>
            <p:cNvSpPr/>
            <p:nvPr/>
          </p:nvSpPr>
          <p:spPr>
            <a:xfrm>
              <a:off x="14117536" y="4050397"/>
              <a:ext cx="2954020" cy="612775"/>
            </a:xfrm>
            <a:custGeom>
              <a:avLst/>
              <a:gdLst/>
              <a:ahLst/>
              <a:cxnLst/>
              <a:rect l="l" t="t" r="r" b="b"/>
              <a:pathLst>
                <a:path w="2954019" h="612775">
                  <a:moveTo>
                    <a:pt x="2953855" y="0"/>
                  </a:moveTo>
                  <a:lnTo>
                    <a:pt x="2830778" y="50154"/>
                  </a:lnTo>
                  <a:lnTo>
                    <a:pt x="2707700" y="98120"/>
                  </a:lnTo>
                  <a:lnTo>
                    <a:pt x="2584623" y="143865"/>
                  </a:lnTo>
                  <a:lnTo>
                    <a:pt x="2461546" y="187553"/>
                  </a:lnTo>
                  <a:lnTo>
                    <a:pt x="2338468" y="229121"/>
                  </a:lnTo>
                  <a:lnTo>
                    <a:pt x="2215392" y="268453"/>
                  </a:lnTo>
                  <a:lnTo>
                    <a:pt x="2092314" y="305647"/>
                  </a:lnTo>
                  <a:lnTo>
                    <a:pt x="1969237" y="340696"/>
                  </a:lnTo>
                  <a:lnTo>
                    <a:pt x="1846159" y="373658"/>
                  </a:lnTo>
                  <a:lnTo>
                    <a:pt x="1723082" y="404395"/>
                  </a:lnTo>
                  <a:lnTo>
                    <a:pt x="1600005" y="432966"/>
                  </a:lnTo>
                  <a:lnTo>
                    <a:pt x="1476927" y="459515"/>
                  </a:lnTo>
                  <a:lnTo>
                    <a:pt x="1353850" y="483856"/>
                  </a:lnTo>
                  <a:lnTo>
                    <a:pt x="1230772" y="506026"/>
                  </a:lnTo>
                  <a:lnTo>
                    <a:pt x="1107695" y="526190"/>
                  </a:lnTo>
                  <a:lnTo>
                    <a:pt x="984619" y="544155"/>
                  </a:lnTo>
                  <a:lnTo>
                    <a:pt x="861541" y="559978"/>
                  </a:lnTo>
                  <a:lnTo>
                    <a:pt x="738464" y="573746"/>
                  </a:lnTo>
                  <a:lnTo>
                    <a:pt x="615386" y="585414"/>
                  </a:lnTo>
                  <a:lnTo>
                    <a:pt x="492309" y="594978"/>
                  </a:lnTo>
                  <a:lnTo>
                    <a:pt x="369232" y="602440"/>
                  </a:lnTo>
                  <a:lnTo>
                    <a:pt x="246154" y="607875"/>
                  </a:lnTo>
                  <a:lnTo>
                    <a:pt x="98461" y="611557"/>
                  </a:lnTo>
                  <a:lnTo>
                    <a:pt x="0" y="612399"/>
                  </a:lnTo>
                  <a:lnTo>
                    <a:pt x="196923" y="609389"/>
                  </a:lnTo>
                  <a:lnTo>
                    <a:pt x="320001" y="604818"/>
                  </a:lnTo>
                  <a:lnTo>
                    <a:pt x="443078" y="598162"/>
                  </a:lnTo>
                  <a:lnTo>
                    <a:pt x="566155" y="589425"/>
                  </a:lnTo>
                  <a:lnTo>
                    <a:pt x="689233" y="578592"/>
                  </a:lnTo>
                  <a:lnTo>
                    <a:pt x="812310" y="565672"/>
                  </a:lnTo>
                  <a:lnTo>
                    <a:pt x="935388" y="550645"/>
                  </a:lnTo>
                  <a:lnTo>
                    <a:pt x="1058464" y="533495"/>
                  </a:lnTo>
                  <a:lnTo>
                    <a:pt x="1181541" y="514235"/>
                  </a:lnTo>
                  <a:lnTo>
                    <a:pt x="1304619" y="492898"/>
                  </a:lnTo>
                  <a:lnTo>
                    <a:pt x="1427696" y="469514"/>
                  </a:lnTo>
                  <a:lnTo>
                    <a:pt x="1550774" y="443791"/>
                  </a:lnTo>
                  <a:lnTo>
                    <a:pt x="1673851" y="416021"/>
                  </a:lnTo>
                  <a:lnTo>
                    <a:pt x="1796928" y="386124"/>
                  </a:lnTo>
                  <a:lnTo>
                    <a:pt x="1920006" y="354061"/>
                  </a:lnTo>
                  <a:lnTo>
                    <a:pt x="2043083" y="319881"/>
                  </a:lnTo>
                  <a:lnTo>
                    <a:pt x="2166161" y="283555"/>
                  </a:lnTo>
                  <a:lnTo>
                    <a:pt x="2289237" y="245063"/>
                  </a:lnTo>
                  <a:lnTo>
                    <a:pt x="2412315" y="204472"/>
                  </a:lnTo>
                  <a:lnTo>
                    <a:pt x="2535392" y="161667"/>
                  </a:lnTo>
                  <a:lnTo>
                    <a:pt x="2683085" y="107661"/>
                  </a:lnTo>
                  <a:lnTo>
                    <a:pt x="2806162" y="60266"/>
                  </a:lnTo>
                  <a:lnTo>
                    <a:pt x="2929240" y="10650"/>
                  </a:lnTo>
                  <a:lnTo>
                    <a:pt x="2953855" y="449"/>
                  </a:lnTo>
                </a:path>
              </a:pathLst>
            </a:custGeom>
            <a:ln w="3141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E79F8865-8554-4920-9F0D-6625E91218B7}"/>
                </a:ext>
              </a:extLst>
            </p:cNvPr>
            <p:cNvSpPr/>
            <p:nvPr/>
          </p:nvSpPr>
          <p:spPr>
            <a:xfrm>
              <a:off x="14105228" y="3153670"/>
              <a:ext cx="2966720" cy="1509395"/>
            </a:xfrm>
            <a:custGeom>
              <a:avLst/>
              <a:gdLst/>
              <a:ahLst/>
              <a:cxnLst/>
              <a:rect l="l" t="t" r="r" b="b"/>
              <a:pathLst>
                <a:path w="2966719" h="1509395">
                  <a:moveTo>
                    <a:pt x="0" y="1509126"/>
                  </a:moveTo>
                  <a:lnTo>
                    <a:pt x="0" y="0"/>
                  </a:lnTo>
                </a:path>
                <a:path w="2966719" h="1509395">
                  <a:moveTo>
                    <a:pt x="2966611" y="1509126"/>
                  </a:moveTo>
                  <a:lnTo>
                    <a:pt x="2966611" y="0"/>
                  </a:lnTo>
                </a:path>
                <a:path w="2966719" h="1509395">
                  <a:moveTo>
                    <a:pt x="0" y="1509126"/>
                  </a:moveTo>
                  <a:lnTo>
                    <a:pt x="2966611" y="1509126"/>
                  </a:lnTo>
                </a:path>
                <a:path w="2966719" h="1509395">
                  <a:moveTo>
                    <a:pt x="0" y="0"/>
                  </a:moveTo>
                  <a:lnTo>
                    <a:pt x="2966611" y="0"/>
                  </a:lnTo>
                </a:path>
              </a:pathLst>
            </a:custGeom>
            <a:ln w="8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>
              <a:extLst>
                <a:ext uri="{FF2B5EF4-FFF2-40B4-BE49-F238E27FC236}">
                  <a16:creationId xmlns:a16="http://schemas.microsoft.com/office/drawing/2014/main" id="{8119E5DF-4044-4CEB-8514-3360A3FB5037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46351" y="3117937"/>
              <a:ext cx="1935019" cy="162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8065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1098</Words>
  <Application>Microsoft Office PowerPoint</Application>
  <PresentationFormat>Widescreen</PresentationFormat>
  <Paragraphs>232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Liberation Sans</vt:lpstr>
      <vt:lpstr>Liberation Serif</vt:lpstr>
      <vt:lpstr>OpenSymbol</vt:lpstr>
      <vt:lpstr>Wingdings</vt:lpstr>
      <vt:lpstr>Thème Office</vt:lpstr>
      <vt:lpstr>Conception personnalisée</vt:lpstr>
      <vt:lpstr>PowerPoint Presentation</vt:lpstr>
      <vt:lpstr>Etat d’avancement</vt:lpstr>
      <vt:lpstr>Etat d’avancement</vt:lpstr>
      <vt:lpstr>Etat d’avancement</vt:lpstr>
      <vt:lpstr>Etat d’avancement</vt:lpstr>
      <vt:lpstr>Etat d’avancement</vt:lpstr>
      <vt:lpstr>Etat d’avancement</vt:lpstr>
      <vt:lpstr>Etat d’avancement</vt:lpstr>
      <vt:lpstr>Etat d’avancement</vt:lpstr>
      <vt:lpstr>Etat d’avancement</vt:lpstr>
      <vt:lpstr>Planning et principaux jalons du WP</vt:lpstr>
      <vt:lpstr>TDR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Cavalier</dc:creator>
  <cp:lastModifiedBy>Rasha Abukeshek</cp:lastModifiedBy>
  <cp:revision>119</cp:revision>
  <dcterms:created xsi:type="dcterms:W3CDTF">2025-10-02T12:37:31Z</dcterms:created>
  <dcterms:modified xsi:type="dcterms:W3CDTF">2026-05-29T13:07:53Z</dcterms:modified>
</cp:coreProperties>
</file>