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6" r:id="rId3"/>
    <p:sldId id="268" r:id="rId4"/>
    <p:sldId id="27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68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114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76839-C060-4F28-95C4-886693160020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D0274-8EAE-40F8-8190-AD017E3FE9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40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>
            <a:extLst>
              <a:ext uri="{FF2B5EF4-FFF2-40B4-BE49-F238E27FC236}">
                <a16:creationId xmlns:a16="http://schemas.microsoft.com/office/drawing/2014/main" id="{27016803-9A95-4AE2-AA70-ABD9D5C62D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779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049A2C-A001-4BFB-AEA6-4160F34D2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5E6B7A-74C6-495E-9EA6-F0419EC2A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A5D2DB-CC10-4B65-9030-32295FB99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2CD0EC-D40B-4D5C-9411-4EC7913CD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ABC68E-0939-4119-976A-DDC50793C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F949BB-D848-42BC-8814-470C480C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64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DE35D2-BD05-4E82-B0D0-EF4F0BB50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E4D779-C16B-4C3B-866B-F47B2B864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CB4FAD-9D63-4308-9057-000ABE85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B0CF6E-82A3-4FEA-81E3-761345013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545DE7-B701-4BE2-8E3D-8FA65B36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0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B09C4DF-6FFC-4AE6-A62B-928642311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49F980-84F7-4EA0-8812-D5CA5DD2F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7D3433-DFE3-4E65-B42E-3BF2D85D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2448DD-6830-4771-A9E2-638F18ED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4FBCA1-11C5-4AC1-AA24-FF03C2F9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881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D7D69-373A-4742-927E-B4ECDF600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4B402F-3093-4FD5-AE29-187C732F5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4384BF-E09A-41FD-ABB0-35C672B6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9CF09B-B402-40E1-90C8-5F03325E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3EF913-8FF4-41B5-A756-FE799032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911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6799B-E3F5-4975-B455-375E39489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70F944-A35E-415E-862B-919BDFEEF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B5839B-CACD-4E39-9E5A-B0AF1643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44F27B-5188-43FF-923B-2798B4E1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B509FD-E3E8-4B39-8D14-FB1D2EECB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188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5BE43-1A4F-469A-AC0E-1D7EFA872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C90E76-D395-45E3-9F79-904DF3093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E3D6E8-F23F-444E-8667-9BDA8318D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356F57-D2F0-4ADC-8294-0E9F92BBB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61460F-7386-4B8F-9023-F9FF185E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661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3F9B24-0EDB-4C7F-8074-39338B93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64034F-D26E-4C61-9395-FBE4CB1E05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98470B-C76C-43E9-9747-1A6FAD958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4468FD-AE23-46FE-B9A3-19352361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A7B93B-9D18-4C79-ADCE-D7D189EBB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E9EBC9-CAC2-4C24-9226-9B07AE61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361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0E9681-DE5F-4D06-A173-1F3BB0C3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F4806E-D987-40A7-AB97-20417D8BD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023089-A94D-439B-AE33-C1A2283D6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B7704F-7EC6-4F39-BA53-ECF022E6E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4A63BB-3B4F-48E4-A352-24A6E95BBF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9171961-2E84-49B0-A228-26B3132DB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DE416A0-814B-405F-8838-E6FA21DD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AAD7382-3907-42E4-B8D2-C1A0664D8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463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ADBFC-A482-41CC-9DCE-E445783DE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9A2388-E1CF-462C-9FF0-52833533C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9A9C39-3A91-49F5-BCA3-B9019351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602079-EA7B-4400-89E8-E01129CC0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678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77EF16-855E-4550-882E-FB8BB64D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D61EAD-F47E-4377-A403-886BEAA4F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C31882-0420-4572-BC6C-CC05B689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21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B60D07F2-1307-408A-A21C-87B790F866B6}"/>
              </a:ext>
            </a:extLst>
          </p:cNvPr>
          <p:cNvGrpSpPr/>
          <p:nvPr userDrawn="1"/>
        </p:nvGrpSpPr>
        <p:grpSpPr>
          <a:xfrm>
            <a:off x="-42393" y="0"/>
            <a:ext cx="12234393" cy="784679"/>
            <a:chOff x="-42393" y="0"/>
            <a:chExt cx="12234393" cy="78467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EB4DFA1-6348-467C-A236-258171E86DB7}"/>
                </a:ext>
              </a:extLst>
            </p:cNvPr>
            <p:cNvSpPr/>
            <p:nvPr/>
          </p:nvSpPr>
          <p:spPr>
            <a:xfrm>
              <a:off x="0" y="0"/>
              <a:ext cx="12192000" cy="784679"/>
            </a:xfrm>
            <a:prstGeom prst="rect">
              <a:avLst/>
            </a:prstGeom>
            <a:gradFill>
              <a:gsLst>
                <a:gs pos="10000">
                  <a:schemeClr val="accent1"/>
                </a:gs>
                <a:gs pos="43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59D19044-6D1F-4E0B-9C80-DEACC24EE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2393" y="0"/>
              <a:ext cx="1347253" cy="784679"/>
            </a:xfrm>
            <a:prstGeom prst="rect">
              <a:avLst/>
            </a:prstGeom>
          </p:spPr>
        </p:pic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B0BBC3F4-DC60-4973-923F-332AB3C696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7028" y="0"/>
              <a:ext cx="964972" cy="784679"/>
            </a:xfrm>
            <a:prstGeom prst="rect">
              <a:avLst/>
            </a:prstGeom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3423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CCA11B-A6AA-4CFA-8ABD-516F9DC8A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7F14F3-19D3-4CAC-BB29-45C7E833E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BFD86C-9CF7-41B7-B9D4-AED8176F0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3A6F4A-65F7-41F8-B6FD-16C4DB6D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34B01A-0BE2-4648-A707-27444CF7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093ACC-EED5-4F9A-BA44-FF95548A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0436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2861D-6F59-425C-A2D0-8A4824B91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E89729D-C4CD-4CD7-A193-F91AF3699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BBB806-C3A5-401A-9A0A-BA0A842F2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A68972-2D56-459F-BE82-0F5B5011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228977-37E9-45AE-8FEE-8530204A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037E1C-5829-4C94-AA3A-29ACE8D53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132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45B160-7658-49FA-898E-6AD86FEE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0B924E-42DC-408F-9665-A541A5002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6768BE-10FF-43EE-BD50-FB7E6D0E5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A6FD51-C726-4681-8C1C-BC40417F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362C28-3985-4E42-9439-66C42DC7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6636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127083A-6E3A-4454-8FC4-B26B57D05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D91EAE-41E8-43D7-A1BF-526A604DE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8C9223-0C2E-424C-9627-37C10B1F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74ED25-C3AA-4C83-82A5-2628A4DB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5D3942-3B70-452F-9FBA-E7662376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22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BCE7D-3D95-4C3A-BA8F-561011D93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963176-9D89-4B65-935B-06285CA6D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5644F7-CBB0-4AAB-81BA-A56B6590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84DB0B-DAAF-4F58-9161-964BB058D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69A0D-191D-48E0-B20C-6154FFA6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34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071B4-AC22-4349-9D9E-E0793F973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CA3B48-D924-4D40-80AD-A13866CD5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A5A3C1-BB75-4EB7-8E5D-9C5C02F1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5A8CE1-40DE-4EDD-BF2D-CE30F1B78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E2BBED-5BC3-4DDF-B00D-A5AF6EE6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8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CB01B-6BE8-41C7-8C66-1233B75F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96463-7506-4F4C-97C3-F784908F1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21BD22-85CA-42FE-A4F1-983CBE27D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6C2843-25B2-4B37-AC5F-46230BB80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8963AD-9615-4913-BCD0-D3D2EB67D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6658E7-E59F-40D9-B0B1-0F5DD6A32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02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6F58B-4A2A-443E-BE68-8B5FE6BA0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BD9300-8BD0-4A76-8AB9-2B605E05E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E4640D-59E3-42E1-A881-1F3E0D3ED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0CDB45C-87C9-48C1-A746-3D2ECCE62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90B1143-26F8-4CE6-807E-A1601319C5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C3ABA99-52FD-4E5A-9C51-0CE7D66F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1D6BF56-895F-4906-BE0C-7AF11F6B3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7FA694-FDFD-4798-BDBB-ECF019AA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16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3C328-A56A-49FA-85C7-115F3E4B9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DA1B43-307A-4BDF-A2AA-421C4138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25D0B9-E450-4577-AC1B-3C589619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FE4C59-05C7-490A-BF72-5BAE63CE2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01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BB88BE5-C9FA-4EDA-943E-5DF7A892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A939AE7-952D-40C6-BD97-D5304049B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ACD82-1CBC-4713-AC76-7EB643AF0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34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5024D8-CAF6-47B3-810B-B23831C0D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2AC9A7-95E2-4CB9-B1A5-0987E0DBF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EE69FD-A622-472D-90E1-6A763AE31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5665F7-BA24-4B66-8960-3958B448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1D30A14-15AD-4F80-816A-5C8B15F5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19C290-C964-463A-B6E8-7415F18E1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527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573E52-2CB6-483E-812B-720F62487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4C7400-A857-4B33-926C-7BA318A14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1E1DE2-77A7-4630-AC9A-158A8B1A4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763288-4DF9-46D2-8AA5-7D2302372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CE7DCD-D170-4E9B-8AA9-0547831745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44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0" r:id="rId2"/>
    <p:sldLayoutId id="2147483649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D333C8-B74F-44E9-A8DC-0473F67FB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E90DA0-10E7-4A72-9582-818CA9C55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23A9A2-43C5-4FAB-AFF4-9887ED9448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FCF-E124-402A-8DCF-94EDE12F2175}" type="datetimeFigureOut">
              <a:rPr lang="fr-FR" smtClean="0"/>
              <a:t>29/05/2026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5CB652-0013-4D27-A8BB-B1D22CD9E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45DBB-E3FA-440A-9451-0B8DA7BFB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55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drive.cnrs.fr/s/NczbjwktwTDALk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C2030E6-8D8F-4541-8E61-2A2A8E185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6651" y="774789"/>
            <a:ext cx="1117600" cy="762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2E2DC02-FD60-480A-8F51-4246344AADCA}"/>
              </a:ext>
            </a:extLst>
          </p:cNvPr>
          <p:cNvSpPr txBox="1"/>
          <p:nvPr/>
        </p:nvSpPr>
        <p:spPr>
          <a:xfrm>
            <a:off x="1532943" y="2051338"/>
            <a:ext cx="91450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Project Progress </a:t>
            </a:r>
            <a:r>
              <a:rPr lang="fr-FR" sz="36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Review</a:t>
            </a:r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(PPR) 4-2026</a:t>
            </a:r>
          </a:p>
          <a:p>
            <a:pPr algn="ctr"/>
            <a:endParaRPr lang="fr-FR" sz="3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/>
            <a:r>
              <a:rPr lang="fr-F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Technical</a:t>
            </a: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Design Report </a:t>
            </a:r>
          </a:p>
          <a:p>
            <a:pPr algn="ctr"/>
            <a:endParaRPr lang="fr-FR" sz="2800" dirty="0">
              <a:latin typeface="+mn-lt"/>
            </a:endParaRPr>
          </a:p>
          <a:p>
            <a:pPr algn="ctr"/>
            <a:r>
              <a:rPr lang="fr-FR" sz="2800" dirty="0">
                <a:latin typeface="+mn-lt"/>
              </a:rPr>
              <a:t>Présenté par: </a:t>
            </a:r>
          </a:p>
          <a:p>
            <a:pPr algn="ctr"/>
            <a:r>
              <a:rPr lang="fr-FR" sz="2800" dirty="0">
                <a:latin typeface="+mn-lt"/>
              </a:rPr>
              <a:t>F. Bouly – A. </a:t>
            </a:r>
            <a:r>
              <a:rPr lang="fr-FR" sz="2800" dirty="0" err="1"/>
              <a:t>S</a:t>
            </a:r>
            <a:r>
              <a:rPr lang="fr-FR" sz="2800" dirty="0" err="1">
                <a:latin typeface="+mn-lt"/>
              </a:rPr>
              <a:t>tocchi</a:t>
            </a:r>
            <a:endParaRPr lang="fr-FR" sz="2800" dirty="0">
              <a:latin typeface="+mn-lt"/>
            </a:endParaRPr>
          </a:p>
          <a:p>
            <a:pPr algn="ctr"/>
            <a:endParaRPr lang="fr-FR" sz="2400" dirty="0">
              <a:latin typeface="+mn-lt"/>
            </a:endParaRPr>
          </a:p>
          <a:p>
            <a:pPr algn="ctr"/>
            <a:endParaRPr lang="fr-FR" sz="2400" dirty="0">
              <a:latin typeface="+mn-lt"/>
            </a:endParaRPr>
          </a:p>
          <a:p>
            <a:pPr algn="ctr"/>
            <a:r>
              <a:rPr lang="fr-FR" sz="2400" dirty="0"/>
              <a:t>29 Mai 2026</a:t>
            </a:r>
            <a:endParaRPr lang="fr-F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35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DFA401-9F63-C8AC-4E17-0E8C5580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980" y="0"/>
            <a:ext cx="9585158" cy="862642"/>
          </a:xfrm>
        </p:spPr>
        <p:txBody>
          <a:bodyPr/>
          <a:lstStyle/>
          <a:p>
            <a:r>
              <a:rPr lang="fr-FR" dirty="0"/>
              <a:t>Suivi de rédaction - Rappel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360B60-351C-8EE6-0341-03EB6A583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62642"/>
            <a:ext cx="12192000" cy="1268794"/>
          </a:xfrm>
        </p:spPr>
        <p:txBody>
          <a:bodyPr/>
          <a:lstStyle/>
          <a:p>
            <a:r>
              <a:rPr lang="fr-FR" dirty="0"/>
              <a:t>Dépôts,  versions relues et rappel règles dans le partage</a:t>
            </a:r>
          </a:p>
          <a:p>
            <a:pPr lvl="1"/>
            <a:r>
              <a:rPr lang="fr-FR" dirty="0"/>
              <a:t>Lien : </a:t>
            </a:r>
            <a:r>
              <a:rPr lang="fr-FR" dirty="0">
                <a:hlinkClick r:id="rId2"/>
              </a:rPr>
              <a:t>https://sdrive.cnrs.fr/s/NczbjwktwTDALkL</a:t>
            </a:r>
            <a:endParaRPr lang="fr-FR" dirty="0"/>
          </a:p>
          <a:p>
            <a:pPr lvl="1"/>
            <a:r>
              <a:rPr lang="fr-FR" dirty="0"/>
              <a:t>Dossier « contributions »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26D023-A059-02D5-9493-E86F63250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117D2D-14C0-F5D0-A684-F6966E881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- 4-2026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2A41AD-F202-8FA6-4508-7BBB51D6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2</a:t>
            </a:fld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1D9ED1A-28DA-5E6B-188E-82B2516BF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5706" y="2204572"/>
            <a:ext cx="6863430" cy="4288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9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 44">
            <a:extLst>
              <a:ext uri="{FF2B5EF4-FFF2-40B4-BE49-F238E27FC236}">
                <a16:creationId xmlns:a16="http://schemas.microsoft.com/office/drawing/2014/main" id="{673208E9-D002-02B6-F123-816B9E7A32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69"/>
          <a:stretch/>
        </p:blipFill>
        <p:spPr>
          <a:xfrm>
            <a:off x="89594" y="807297"/>
            <a:ext cx="9591330" cy="603305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8DFA401-9F63-C8AC-4E17-0E8C5580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980" y="0"/>
            <a:ext cx="9585158" cy="862642"/>
          </a:xfrm>
        </p:spPr>
        <p:txBody>
          <a:bodyPr/>
          <a:lstStyle/>
          <a:p>
            <a:r>
              <a:rPr lang="fr-FR" dirty="0"/>
              <a:t>Avancement état au 29/05/2026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2A41AD-F202-8FA6-4508-7BBB51D6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5222"/>
            <a:ext cx="2743200" cy="365125"/>
          </a:xfrm>
        </p:spPr>
        <p:txBody>
          <a:bodyPr/>
          <a:lstStyle/>
          <a:p>
            <a:fld id="{BC5C1CE2-6D07-417E-AC36-B374E24F93EB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3B6C669-017A-9432-F95C-597551F87D69}"/>
              </a:ext>
            </a:extLst>
          </p:cNvPr>
          <p:cNvSpPr txBox="1"/>
          <p:nvPr/>
        </p:nvSpPr>
        <p:spPr>
          <a:xfrm>
            <a:off x="9578554" y="2792366"/>
            <a:ext cx="2689849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u="sng" dirty="0"/>
              <a:t>Avancement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fr-FR" sz="1100" dirty="0">
                <a:solidFill>
                  <a:schemeClr val="accent1">
                    <a:lumMod val="75000"/>
                  </a:schemeClr>
                </a:solidFill>
              </a:rPr>
              <a:t> &lt;  25% </a:t>
            </a:r>
            <a:r>
              <a:rPr lang="fr-FR" sz="1100" dirty="0"/>
              <a:t>: pas de plan ou de détails d’avancement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a=25% </a:t>
            </a:r>
            <a:r>
              <a:rPr lang="fr-FR" sz="1100" i="1" dirty="0"/>
              <a:t>:  plan reçu mais </a:t>
            </a:r>
            <a:r>
              <a:rPr lang="fr-FR" sz="1100" dirty="0"/>
              <a:t>V0 en cours de rédaction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a= 50 % </a:t>
            </a:r>
            <a:r>
              <a:rPr lang="fr-FR" sz="1100" i="1" dirty="0"/>
              <a:t>: </a:t>
            </a:r>
            <a:r>
              <a:rPr lang="fr-FR" sz="1100" dirty="0"/>
              <a:t>V0 reçue en relecture ou en correction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 &gt; 50 % </a:t>
            </a:r>
            <a:r>
              <a:rPr lang="fr-FR" sz="1100" dirty="0"/>
              <a:t>: V1 corrigée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 ≥ 75% </a:t>
            </a:r>
            <a:r>
              <a:rPr lang="fr-FR" sz="1100" dirty="0"/>
              <a:t>: version finale prête et /ou corrections mineures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i="1" dirty="0">
                <a:solidFill>
                  <a:schemeClr val="accent1">
                    <a:lumMod val="75000"/>
                  </a:schemeClr>
                </a:solidFill>
              </a:rPr>
              <a:t>a = 100 % </a:t>
            </a:r>
            <a:r>
              <a:rPr lang="fr-FR" sz="1100" dirty="0"/>
              <a:t>: version finale intégrée au TDR. Relue &amp; approuvée par Coord. chapitre et Coord. </a:t>
            </a:r>
            <a:r>
              <a:rPr lang="fr-FR" sz="1100" dirty="0" err="1"/>
              <a:t>Board</a:t>
            </a:r>
            <a:r>
              <a:rPr lang="fr-FR" sz="1100" dirty="0"/>
              <a:t>. </a:t>
            </a:r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0E623AF7-0BF4-6EB2-6B7B-CC666867F915}"/>
              </a:ext>
            </a:extLst>
          </p:cNvPr>
          <p:cNvSpPr/>
          <p:nvPr/>
        </p:nvSpPr>
        <p:spPr>
          <a:xfrm>
            <a:off x="9858615" y="1167973"/>
            <a:ext cx="199785" cy="122945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6B407B1-EEB6-4092-0996-9421C0D39295}"/>
              </a:ext>
            </a:extLst>
          </p:cNvPr>
          <p:cNvSpPr txBox="1"/>
          <p:nvPr/>
        </p:nvSpPr>
        <p:spPr>
          <a:xfrm>
            <a:off x="10081452" y="1110057"/>
            <a:ext cx="19575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900" i="1" dirty="0"/>
              <a:t>Les p’tites flèches indiquent les changements par rapport à la PPR précédente ou les points d’attention supplémentaires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F35D51-83D4-4CA7-4DD3-E214E8AB3CF4}"/>
              </a:ext>
            </a:extLst>
          </p:cNvPr>
          <p:cNvSpPr/>
          <p:nvPr/>
        </p:nvSpPr>
        <p:spPr>
          <a:xfrm>
            <a:off x="5026902" y="6698286"/>
            <a:ext cx="960349" cy="11204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D2FC612A-8F39-2EEF-F5C6-ADACD080B30D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5987251" y="6475222"/>
            <a:ext cx="4272116" cy="279087"/>
          </a:xfrm>
          <a:prstGeom prst="curvedConnector3">
            <a:avLst>
              <a:gd name="adj1" fmla="val 73286"/>
            </a:avLst>
          </a:prstGeom>
          <a:ln w="254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>
            <a:extLst>
              <a:ext uri="{FF2B5EF4-FFF2-40B4-BE49-F238E27FC236}">
                <a16:creationId xmlns:a16="http://schemas.microsoft.com/office/drawing/2014/main" id="{E7AE3F48-438E-E144-83EE-BC3BA315D3F9}"/>
              </a:ext>
            </a:extLst>
          </p:cNvPr>
          <p:cNvSpPr txBox="1"/>
          <p:nvPr/>
        </p:nvSpPr>
        <p:spPr>
          <a:xfrm>
            <a:off x="9882022" y="5642121"/>
            <a:ext cx="220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>
                <a:solidFill>
                  <a:schemeClr val="accent1"/>
                </a:solidFill>
              </a:rPr>
              <a:t>+ 4% par rapport à la PPR-2 2026 (mars 2026)</a:t>
            </a:r>
            <a:endParaRPr lang="fr-FR" sz="2000" dirty="0">
              <a:solidFill>
                <a:schemeClr val="accent1"/>
              </a:solidFill>
            </a:endParaRP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95CE3EBB-1F68-BC6A-E0F6-DC57DF925865}"/>
              </a:ext>
            </a:extLst>
          </p:cNvPr>
          <p:cNvSpPr/>
          <p:nvPr/>
        </p:nvSpPr>
        <p:spPr>
          <a:xfrm flipH="1">
            <a:off x="7186182" y="1359266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4FFC69F7-14B1-4B05-84E3-7452957B13B2}"/>
              </a:ext>
            </a:extLst>
          </p:cNvPr>
          <p:cNvSpPr/>
          <p:nvPr/>
        </p:nvSpPr>
        <p:spPr>
          <a:xfrm flipH="1">
            <a:off x="8428750" y="1900200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DE356A60-44DD-1F68-18F9-A428A0F0F1E5}"/>
              </a:ext>
            </a:extLst>
          </p:cNvPr>
          <p:cNvSpPr/>
          <p:nvPr/>
        </p:nvSpPr>
        <p:spPr>
          <a:xfrm flipH="1">
            <a:off x="9584901" y="1990003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 : droite 22">
            <a:extLst>
              <a:ext uri="{FF2B5EF4-FFF2-40B4-BE49-F238E27FC236}">
                <a16:creationId xmlns:a16="http://schemas.microsoft.com/office/drawing/2014/main" id="{EF16BE36-639E-B0A7-D255-29E7F17DA760}"/>
              </a:ext>
            </a:extLst>
          </p:cNvPr>
          <p:cNvSpPr/>
          <p:nvPr/>
        </p:nvSpPr>
        <p:spPr>
          <a:xfrm flipH="1">
            <a:off x="8939216" y="2206142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 : droite 24">
            <a:extLst>
              <a:ext uri="{FF2B5EF4-FFF2-40B4-BE49-F238E27FC236}">
                <a16:creationId xmlns:a16="http://schemas.microsoft.com/office/drawing/2014/main" id="{AB9C88A6-0E3F-7FD0-FC3C-53A735AF4AEF}"/>
              </a:ext>
            </a:extLst>
          </p:cNvPr>
          <p:cNvSpPr/>
          <p:nvPr/>
        </p:nvSpPr>
        <p:spPr>
          <a:xfrm flipH="1">
            <a:off x="8555537" y="2339446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 : droite 27">
            <a:extLst>
              <a:ext uri="{FF2B5EF4-FFF2-40B4-BE49-F238E27FC236}">
                <a16:creationId xmlns:a16="http://schemas.microsoft.com/office/drawing/2014/main" id="{2F59ECCD-938B-D545-E178-F58620EE1101}"/>
              </a:ext>
            </a:extLst>
          </p:cNvPr>
          <p:cNvSpPr/>
          <p:nvPr/>
        </p:nvSpPr>
        <p:spPr>
          <a:xfrm flipH="1">
            <a:off x="7126984" y="3671592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 : droite 28">
            <a:extLst>
              <a:ext uri="{FF2B5EF4-FFF2-40B4-BE49-F238E27FC236}">
                <a16:creationId xmlns:a16="http://schemas.microsoft.com/office/drawing/2014/main" id="{E841B37C-46BB-42CC-A4F0-A57C15E8F51F}"/>
              </a:ext>
            </a:extLst>
          </p:cNvPr>
          <p:cNvSpPr/>
          <p:nvPr/>
        </p:nvSpPr>
        <p:spPr>
          <a:xfrm flipH="1">
            <a:off x="6873410" y="4664732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lèche : droite 29">
            <a:extLst>
              <a:ext uri="{FF2B5EF4-FFF2-40B4-BE49-F238E27FC236}">
                <a16:creationId xmlns:a16="http://schemas.microsoft.com/office/drawing/2014/main" id="{13E1B5C1-250A-C3B8-2737-615C6404195B}"/>
              </a:ext>
            </a:extLst>
          </p:cNvPr>
          <p:cNvSpPr/>
          <p:nvPr/>
        </p:nvSpPr>
        <p:spPr>
          <a:xfrm flipH="1">
            <a:off x="7061340" y="5417538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 : droite 30">
            <a:extLst>
              <a:ext uri="{FF2B5EF4-FFF2-40B4-BE49-F238E27FC236}">
                <a16:creationId xmlns:a16="http://schemas.microsoft.com/office/drawing/2014/main" id="{75A7A47E-D0ED-0978-E594-EDAC01F9E60E}"/>
              </a:ext>
            </a:extLst>
          </p:cNvPr>
          <p:cNvSpPr/>
          <p:nvPr/>
        </p:nvSpPr>
        <p:spPr>
          <a:xfrm flipH="1">
            <a:off x="7186182" y="6146305"/>
            <a:ext cx="253574" cy="15940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 : droite 31">
            <a:extLst>
              <a:ext uri="{FF2B5EF4-FFF2-40B4-BE49-F238E27FC236}">
                <a16:creationId xmlns:a16="http://schemas.microsoft.com/office/drawing/2014/main" id="{A7DE2F3C-E02E-DEB1-6BBA-DBB72FEB0B52}"/>
              </a:ext>
            </a:extLst>
          </p:cNvPr>
          <p:cNvSpPr/>
          <p:nvPr/>
        </p:nvSpPr>
        <p:spPr>
          <a:xfrm flipH="1">
            <a:off x="8328192" y="1675363"/>
            <a:ext cx="253574" cy="159406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 : droite 32">
            <a:extLst>
              <a:ext uri="{FF2B5EF4-FFF2-40B4-BE49-F238E27FC236}">
                <a16:creationId xmlns:a16="http://schemas.microsoft.com/office/drawing/2014/main" id="{724C3E46-CA55-029B-6F06-EC1E659126E2}"/>
              </a:ext>
            </a:extLst>
          </p:cNvPr>
          <p:cNvSpPr/>
          <p:nvPr/>
        </p:nvSpPr>
        <p:spPr>
          <a:xfrm>
            <a:off x="5504301" y="2941775"/>
            <a:ext cx="188918" cy="1706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 : droite 33">
            <a:extLst>
              <a:ext uri="{FF2B5EF4-FFF2-40B4-BE49-F238E27FC236}">
                <a16:creationId xmlns:a16="http://schemas.microsoft.com/office/drawing/2014/main" id="{C3189D17-7003-5EC2-534A-056D03E10376}"/>
              </a:ext>
            </a:extLst>
          </p:cNvPr>
          <p:cNvSpPr/>
          <p:nvPr/>
        </p:nvSpPr>
        <p:spPr>
          <a:xfrm>
            <a:off x="5450201" y="3197292"/>
            <a:ext cx="297117" cy="139944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Flèche : droite 34">
            <a:extLst>
              <a:ext uri="{FF2B5EF4-FFF2-40B4-BE49-F238E27FC236}">
                <a16:creationId xmlns:a16="http://schemas.microsoft.com/office/drawing/2014/main" id="{BA871A2E-3F64-8213-576E-DD4E497EFEAF}"/>
              </a:ext>
            </a:extLst>
          </p:cNvPr>
          <p:cNvSpPr/>
          <p:nvPr/>
        </p:nvSpPr>
        <p:spPr>
          <a:xfrm>
            <a:off x="5506682" y="3473611"/>
            <a:ext cx="188918" cy="1706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Flèche : droite 37">
            <a:extLst>
              <a:ext uri="{FF2B5EF4-FFF2-40B4-BE49-F238E27FC236}">
                <a16:creationId xmlns:a16="http://schemas.microsoft.com/office/drawing/2014/main" id="{AA71D88F-D0F0-80BF-A0BF-1AB6F3808C6E}"/>
              </a:ext>
            </a:extLst>
          </p:cNvPr>
          <p:cNvSpPr/>
          <p:nvPr/>
        </p:nvSpPr>
        <p:spPr>
          <a:xfrm flipH="1">
            <a:off x="7509100" y="3150671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Flèche : droite 38">
            <a:extLst>
              <a:ext uri="{FF2B5EF4-FFF2-40B4-BE49-F238E27FC236}">
                <a16:creationId xmlns:a16="http://schemas.microsoft.com/office/drawing/2014/main" id="{A4C24A6B-057B-79F1-7E60-A18358953789}"/>
              </a:ext>
            </a:extLst>
          </p:cNvPr>
          <p:cNvSpPr/>
          <p:nvPr/>
        </p:nvSpPr>
        <p:spPr>
          <a:xfrm flipH="1">
            <a:off x="8701377" y="3575453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lèche : droite 39">
            <a:extLst>
              <a:ext uri="{FF2B5EF4-FFF2-40B4-BE49-F238E27FC236}">
                <a16:creationId xmlns:a16="http://schemas.microsoft.com/office/drawing/2014/main" id="{B4F60E3B-0CA1-9BC9-B9CB-BCD6DC267FCD}"/>
              </a:ext>
            </a:extLst>
          </p:cNvPr>
          <p:cNvSpPr/>
          <p:nvPr/>
        </p:nvSpPr>
        <p:spPr>
          <a:xfrm flipH="1">
            <a:off x="7635887" y="3875287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Flèche : droite 41">
            <a:extLst>
              <a:ext uri="{FF2B5EF4-FFF2-40B4-BE49-F238E27FC236}">
                <a16:creationId xmlns:a16="http://schemas.microsoft.com/office/drawing/2014/main" id="{9CCF0CFF-8AF2-91A0-0184-A86ECF683C16}"/>
              </a:ext>
            </a:extLst>
          </p:cNvPr>
          <p:cNvSpPr/>
          <p:nvPr/>
        </p:nvSpPr>
        <p:spPr>
          <a:xfrm flipH="1">
            <a:off x="8018002" y="4085453"/>
            <a:ext cx="253574" cy="159406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lèche : droite 42">
            <a:extLst>
              <a:ext uri="{FF2B5EF4-FFF2-40B4-BE49-F238E27FC236}">
                <a16:creationId xmlns:a16="http://schemas.microsoft.com/office/drawing/2014/main" id="{3BC71C8F-A932-9B23-7DF9-3D38BF1203CA}"/>
              </a:ext>
            </a:extLst>
          </p:cNvPr>
          <p:cNvSpPr/>
          <p:nvPr/>
        </p:nvSpPr>
        <p:spPr>
          <a:xfrm>
            <a:off x="5504301" y="3951575"/>
            <a:ext cx="188918" cy="1706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Flèche : droite 45">
            <a:extLst>
              <a:ext uri="{FF2B5EF4-FFF2-40B4-BE49-F238E27FC236}">
                <a16:creationId xmlns:a16="http://schemas.microsoft.com/office/drawing/2014/main" id="{2FF5F40D-615F-E2FD-9E3A-629AA473A718}"/>
              </a:ext>
            </a:extLst>
          </p:cNvPr>
          <p:cNvSpPr/>
          <p:nvPr/>
        </p:nvSpPr>
        <p:spPr>
          <a:xfrm>
            <a:off x="5261283" y="4384632"/>
            <a:ext cx="188918" cy="1706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Flèche : droite 46">
            <a:extLst>
              <a:ext uri="{FF2B5EF4-FFF2-40B4-BE49-F238E27FC236}">
                <a16:creationId xmlns:a16="http://schemas.microsoft.com/office/drawing/2014/main" id="{AA1679B9-4F0D-279E-E62E-C561AA110BB7}"/>
              </a:ext>
            </a:extLst>
          </p:cNvPr>
          <p:cNvSpPr/>
          <p:nvPr/>
        </p:nvSpPr>
        <p:spPr>
          <a:xfrm flipH="1">
            <a:off x="7671992" y="4520200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Flèche : droite 47">
            <a:extLst>
              <a:ext uri="{FF2B5EF4-FFF2-40B4-BE49-F238E27FC236}">
                <a16:creationId xmlns:a16="http://schemas.microsoft.com/office/drawing/2014/main" id="{EE958903-164F-29BD-B4B2-E455527BB86A}"/>
              </a:ext>
            </a:extLst>
          </p:cNvPr>
          <p:cNvSpPr/>
          <p:nvPr/>
        </p:nvSpPr>
        <p:spPr>
          <a:xfrm flipH="1">
            <a:off x="8534139" y="4972316"/>
            <a:ext cx="253574" cy="159406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Flèche : droite 48">
            <a:extLst>
              <a:ext uri="{FF2B5EF4-FFF2-40B4-BE49-F238E27FC236}">
                <a16:creationId xmlns:a16="http://schemas.microsoft.com/office/drawing/2014/main" id="{E731E007-D262-B9CA-01DF-75B6A561D4A9}"/>
              </a:ext>
            </a:extLst>
          </p:cNvPr>
          <p:cNvSpPr/>
          <p:nvPr/>
        </p:nvSpPr>
        <p:spPr>
          <a:xfrm>
            <a:off x="5495044" y="5141971"/>
            <a:ext cx="188918" cy="1706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Flèche : droite 49">
            <a:extLst>
              <a:ext uri="{FF2B5EF4-FFF2-40B4-BE49-F238E27FC236}">
                <a16:creationId xmlns:a16="http://schemas.microsoft.com/office/drawing/2014/main" id="{19CD7C2F-043E-A232-C929-18946C051D1F}"/>
              </a:ext>
            </a:extLst>
          </p:cNvPr>
          <p:cNvSpPr/>
          <p:nvPr/>
        </p:nvSpPr>
        <p:spPr>
          <a:xfrm flipH="1">
            <a:off x="7671992" y="5295653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Flèche : droite 50">
            <a:extLst>
              <a:ext uri="{FF2B5EF4-FFF2-40B4-BE49-F238E27FC236}">
                <a16:creationId xmlns:a16="http://schemas.microsoft.com/office/drawing/2014/main" id="{EF1780B2-F616-BC56-AA50-A2F311F279E8}"/>
              </a:ext>
            </a:extLst>
          </p:cNvPr>
          <p:cNvSpPr/>
          <p:nvPr/>
        </p:nvSpPr>
        <p:spPr>
          <a:xfrm flipH="1">
            <a:off x="8271576" y="5521712"/>
            <a:ext cx="253574" cy="159406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 : droite 52">
            <a:extLst>
              <a:ext uri="{FF2B5EF4-FFF2-40B4-BE49-F238E27FC236}">
                <a16:creationId xmlns:a16="http://schemas.microsoft.com/office/drawing/2014/main" id="{3BDA7CDB-B335-ED06-7062-4A486988C500}"/>
              </a:ext>
            </a:extLst>
          </p:cNvPr>
          <p:cNvSpPr/>
          <p:nvPr/>
        </p:nvSpPr>
        <p:spPr>
          <a:xfrm>
            <a:off x="5396102" y="5541174"/>
            <a:ext cx="297117" cy="139944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6089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2827</TotalTime>
  <Words>178</Words>
  <Application>Microsoft Office PowerPoint</Application>
  <PresentationFormat>Grand écran</PresentationFormat>
  <Paragraphs>27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Conception personnalisée</vt:lpstr>
      <vt:lpstr>Présentation PowerPoint</vt:lpstr>
      <vt:lpstr>Suivi de rédaction - Rappel</vt:lpstr>
      <vt:lpstr>Avancement état au 29/05/2026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Cavalier</dc:creator>
  <cp:lastModifiedBy>Frederic Bouly</cp:lastModifiedBy>
  <cp:revision>44</cp:revision>
  <dcterms:created xsi:type="dcterms:W3CDTF">2025-10-02T12:37:31Z</dcterms:created>
  <dcterms:modified xsi:type="dcterms:W3CDTF">2026-05-29T14:29:56Z</dcterms:modified>
</cp:coreProperties>
</file>