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6"/>
  </p:notesMasterIdLst>
  <p:sldIdLst>
    <p:sldId id="256" r:id="rId3"/>
    <p:sldId id="268" r:id="rId4"/>
    <p:sldId id="271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114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76839-C060-4F28-95C4-886693160020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D0274-8EAE-40F8-8190-AD017E3FE9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40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27016803-9A95-4AE2-AA70-ABD9D5C62D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F4CA17D-7F1F-40EB-B482-4795B67D8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"/>
            <a:ext cx="10363199" cy="86264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F89247-F5D9-4101-9CAF-C0462111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8435"/>
            <a:ext cx="12192000" cy="50217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663B3B-F493-4490-9E11-009C7809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" y="6492874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28/11/25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67BD71-90B7-4A83-9138-24026FEA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3510"/>
            <a:ext cx="41148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- 6-2025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527C63-3BB0-48D9-BAB1-24179C74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24416" y="6475222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5C1CE2-6D07-417E-AC36-B374E24F93E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779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049A2C-A001-4BFB-AEA6-4160F34D2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B5E6B7A-74C6-495E-9EA6-F0419EC2A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A5D2DB-CC10-4B65-9030-32295FB99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92CD0EC-D40B-4D5C-9411-4EC7913CD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ABC68E-0939-4119-976A-DDC50793C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F949BB-D848-42BC-8814-470C480C8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64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DE35D2-BD05-4E82-B0D0-EF4F0BB50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9E4D779-C16B-4C3B-866B-F47B2B864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CB4FAD-9D63-4308-9057-000ABE85A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B0CF6E-82A3-4FEA-81E3-76134501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DE7-B701-4BE2-8E3D-8FA65B360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70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B09C4DF-6FFC-4AE6-A62B-9286423115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D49F980-84F7-4EA0-8812-D5CA5DD2F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7D3433-DFE3-4E65-B42E-3BF2D85D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2448DD-6830-4771-A9E2-638F18ED4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FBCA1-11C5-4AC1-AA24-FF03C2F96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881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FD7D69-373A-4742-927E-B4ECDF600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14B402F-3093-4FD5-AE29-187C732F5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4384BF-E09A-41FD-ABB0-35C672B63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9CF09B-B402-40E1-90C8-5F03325EB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3EF913-8FF4-41B5-A756-FE799032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0911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06799B-E3F5-4975-B455-375E39489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0F944-A35E-415E-862B-919BDFEEF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B5839B-CACD-4E39-9E5A-B0AF1643B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44F27B-5188-43FF-923B-2798B4E1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B509FD-E3E8-4B39-8D14-FB1D2EECB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188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35BE43-1A4F-469A-AC0E-1D7EFA872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C90E76-D395-45E3-9F79-904DF3093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E3D6E8-F23F-444E-8667-9BDA8318D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356F57-D2F0-4ADC-8294-0E9F92BB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61460F-7386-4B8F-9023-F9FF185EF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661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3F9B24-0EDB-4C7F-8074-39338B937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64034F-D26E-4C61-9395-FBE4CB1E05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98470B-C76C-43E9-9747-1A6FAD958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44468FD-AE23-46FE-B9A3-19352361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EA7B93B-9D18-4C79-ADCE-D7D189EBB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7E9EBC9-CAC2-4C24-9226-9B07AE617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361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0E9681-DE5F-4D06-A173-1F3BB0C3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F4806E-D987-40A7-AB97-20417D8BD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023089-A94D-439B-AE33-C1A2283D6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FB7704F-7EC6-4F39-BA53-ECF022E6E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84A63BB-3B4F-48E4-A352-24A6E95BB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9171961-2E84-49B0-A228-26B3132DB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E416A0-814B-405F-8838-E6FA21DDE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AAD7382-3907-42E4-B8D2-C1A0664D8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4637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ADBFC-A482-41CC-9DCE-E445783DE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09A2388-E1CF-462C-9FF0-52833533C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E9A9C39-3A91-49F5-BCA3-B90193511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5602079-EA7B-4400-89E8-E01129CC0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7678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C77EF16-855E-4550-882E-FB8BB64DE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2D61EAD-F47E-4377-A403-886BEAA4F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C31882-0420-4572-BC6C-CC05B6897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211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B60D07F2-1307-408A-A21C-87B790F866B6}"/>
              </a:ext>
            </a:extLst>
          </p:cNvPr>
          <p:cNvGrpSpPr/>
          <p:nvPr userDrawn="1"/>
        </p:nvGrpSpPr>
        <p:grpSpPr>
          <a:xfrm>
            <a:off x="-42393" y="0"/>
            <a:ext cx="12234393" cy="784679"/>
            <a:chOff x="-42393" y="0"/>
            <a:chExt cx="12234393" cy="78467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B4DFA1-6348-467C-A236-258171E86DB7}"/>
                </a:ext>
              </a:extLst>
            </p:cNvPr>
            <p:cNvSpPr/>
            <p:nvPr/>
          </p:nvSpPr>
          <p:spPr>
            <a:xfrm>
              <a:off x="0" y="0"/>
              <a:ext cx="12192000" cy="784679"/>
            </a:xfrm>
            <a:prstGeom prst="rect">
              <a:avLst/>
            </a:prstGeom>
            <a:gradFill>
              <a:gsLst>
                <a:gs pos="10000">
                  <a:schemeClr val="accent1"/>
                </a:gs>
                <a:gs pos="4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9D19044-6D1F-4E0B-9C80-DEACC24EE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393" y="0"/>
              <a:ext cx="1347253" cy="784679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0BBC3F4-DC60-4973-923F-332AB3C69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7028" y="0"/>
              <a:ext cx="964972" cy="784679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F4CA17D-7F1F-40EB-B482-4795B67D8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"/>
            <a:ext cx="10363199" cy="862642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F89247-F5D9-4101-9CAF-C0462111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8435"/>
            <a:ext cx="12192000" cy="502178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663B3B-F493-4490-9E11-009C7809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" y="6492874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28/11/25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67BD71-90B7-4A83-9138-24026FEA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3510"/>
            <a:ext cx="41148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- 6-2025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527C63-3BB0-48D9-BAB1-24179C74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24416" y="6475222"/>
            <a:ext cx="2743200" cy="365125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5C1CE2-6D07-417E-AC36-B374E24F93E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3423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CCA11B-A6AA-4CFA-8ABD-516F9DC8A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7F14F3-19D3-4CAC-BB29-45C7E833E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BFD86C-9CF7-41B7-B9D4-AED8176F03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3A6F4A-65F7-41F8-B6FD-16C4DB6D6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34B01A-0BE2-4648-A707-27444CF71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8093ACC-EED5-4F9A-BA44-FF95548A4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043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A2861D-6F59-425C-A2D0-8A4824B9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E89729D-C4CD-4CD7-A193-F91AF36993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BBB806-C3A5-401A-9A0A-BA0A842F2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A68972-2D56-459F-BE82-0F5B50117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228977-37E9-45AE-8FEE-8530204A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B037E1C-5829-4C94-AA3A-29ACE8D5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132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45B160-7658-49FA-898E-6AD86FEED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60B924E-42DC-408F-9665-A541A5002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6768BE-10FF-43EE-BD50-FB7E6D0E5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A6FD51-C726-4681-8C1C-BC40417F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362C28-3985-4E42-9439-66C42DC7E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6636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127083A-6E3A-4454-8FC4-B26B57D05C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0D91EAE-41E8-43D7-A1BF-526A604DEA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8C9223-0C2E-424C-9627-37C10B1FC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74ED25-C3AA-4C83-82A5-2628A4DBD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5D3942-3B70-452F-9FBA-E76623764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1229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3BCE7D-3D95-4C3A-BA8F-561011D93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A963176-9D89-4B65-935B-06285CA6D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5644F7-CBB0-4AAB-81BA-A56B6590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84DB0B-DAAF-4F58-9161-964BB058D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669A0D-191D-48E0-B20C-6154FFA6E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34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071B4-AC22-4349-9D9E-E0793F973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CA3B48-D924-4D40-80AD-A13866CD5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A5A3C1-BB75-4EB7-8E5D-9C5C02F1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5A8CE1-40DE-4EDD-BF2D-CE30F1B78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E2BBED-5BC3-4DDF-B00D-A5AF6EE6B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980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1CB01B-6BE8-41C7-8C66-1233B75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896463-7506-4F4C-97C3-F784908F1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21BD22-85CA-42FE-A4F1-983CBE27D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6C2843-25B2-4B37-AC5F-46230BB80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8963AD-9615-4913-BCD0-D3D2EB67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6658E7-E59F-40D9-B0B1-0F5DD6A32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02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F6F58B-4A2A-443E-BE68-8B5FE6BA0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BD9300-8BD0-4A76-8AB9-2B605E05E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E4640D-59E3-42E1-A881-1F3E0D3ED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0CDB45C-87C9-48C1-A746-3D2ECCE626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90B1143-26F8-4CE6-807E-A1601319C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C3ABA99-52FD-4E5A-9C51-0CE7D66F3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1D6BF56-895F-4906-BE0C-7AF11F6B3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47FA694-FDFD-4798-BDBB-ECF019AA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166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13C328-A56A-49FA-85C7-115F3E4B9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6DA1B43-307A-4BDF-A2AA-421C4138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225D0B9-E450-4577-AC1B-3C5896192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FE4C59-05C7-490A-BF72-5BAE63CE2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016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BB88BE5-C9FA-4EDA-943E-5DF7A8927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A939AE7-952D-40C6-BD97-D5304049B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9ACD82-1CBC-4713-AC76-7EB643AF0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34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5024D8-CAF6-47B3-810B-B23831C0D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2AC9A7-95E2-4CB9-B1A5-0987E0DBF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EE69FD-A622-472D-90E1-6A763AE31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5665F7-BA24-4B66-8960-3958B448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D30A14-15AD-4F80-816A-5C8B15F5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Review- 6-2025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19C290-C964-463A-B6E8-7415F18E1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27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5573E52-2CB6-483E-812B-720F62487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4C7400-A857-4B33-926C-7BA318A14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1E1DE2-77A7-4630-AC9A-158A8B1A4F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28/11/25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763288-4DF9-46D2-8AA5-7D2302372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PERLE- Project Progress Review- 6-2025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CE7DCD-D170-4E9B-8AA9-054783174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C1CE2-6D07-417E-AC36-B374E24F93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44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50" r:id="rId2"/>
    <p:sldLayoutId id="214748364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1D333C8-B74F-44E9-A8DC-0473F67FB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CE90DA0-10E7-4A72-9582-818CA9C55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23A9A2-43C5-4FAB-AFF4-9887ED9448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D7FCF-E124-402A-8DCF-94EDE12F2175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5CB652-0013-4D27-A8BB-B1D22CD9E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145DBB-E3FA-440A-9451-0B8DA7BFB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43765-2987-4485-94FA-4CB4D1247A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7555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drive.cnrs.fr/s/NczbjwktwTDALk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C2030E6-8D8F-4541-8E61-2A2A8E185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651" y="774789"/>
            <a:ext cx="1117600" cy="762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2E2DC02-FD60-480A-8F51-4246344AADCA}"/>
              </a:ext>
            </a:extLst>
          </p:cNvPr>
          <p:cNvSpPr txBox="1"/>
          <p:nvPr/>
        </p:nvSpPr>
        <p:spPr>
          <a:xfrm>
            <a:off x="1532943" y="2051338"/>
            <a:ext cx="91450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Project Progress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Review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(PPR) 4-2026</a:t>
            </a:r>
          </a:p>
          <a:p>
            <a:pPr algn="ctr"/>
            <a:endParaRPr lang="fr-FR"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fr-F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Technical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Design Report </a:t>
            </a:r>
          </a:p>
          <a:p>
            <a:pPr algn="ctr"/>
            <a:endParaRPr lang="fr-FR" sz="2800" dirty="0">
              <a:latin typeface="+mn-lt"/>
            </a:endParaRPr>
          </a:p>
          <a:p>
            <a:pPr algn="ctr"/>
            <a:r>
              <a:rPr lang="fr-FR" sz="2800" dirty="0">
                <a:latin typeface="+mn-lt"/>
              </a:rPr>
              <a:t>Présenté par: </a:t>
            </a:r>
          </a:p>
          <a:p>
            <a:pPr algn="ctr"/>
            <a:r>
              <a:rPr lang="fr-FR" sz="2800" dirty="0">
                <a:latin typeface="+mn-lt"/>
              </a:rPr>
              <a:t>F. Bouly – A. </a:t>
            </a:r>
            <a:r>
              <a:rPr lang="fr-FR" sz="2800" dirty="0" err="1"/>
              <a:t>S</a:t>
            </a:r>
            <a:r>
              <a:rPr lang="fr-FR" sz="2800" dirty="0" err="1">
                <a:latin typeface="+mn-lt"/>
              </a:rPr>
              <a:t>tocchi</a:t>
            </a:r>
            <a:endParaRPr lang="fr-FR" sz="2800" dirty="0">
              <a:latin typeface="+mn-lt"/>
            </a:endParaRPr>
          </a:p>
          <a:p>
            <a:pPr algn="ctr"/>
            <a:endParaRPr lang="fr-FR" sz="2400" dirty="0">
              <a:latin typeface="+mn-lt"/>
            </a:endParaRPr>
          </a:p>
          <a:p>
            <a:pPr algn="ctr"/>
            <a:endParaRPr lang="fr-FR" sz="2400" dirty="0">
              <a:latin typeface="+mn-lt"/>
            </a:endParaRPr>
          </a:p>
          <a:p>
            <a:pPr algn="ctr"/>
            <a:r>
              <a:rPr lang="fr-FR" sz="2400" dirty="0"/>
              <a:t>26 Juin 2026</a:t>
            </a:r>
            <a:endParaRPr lang="fr-FR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35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DFA401-9F63-C8AC-4E17-0E8C55809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980" y="0"/>
            <a:ext cx="9585158" cy="862642"/>
          </a:xfrm>
        </p:spPr>
        <p:txBody>
          <a:bodyPr/>
          <a:lstStyle/>
          <a:p>
            <a:r>
              <a:rPr lang="fr-FR" dirty="0"/>
              <a:t>Suivi de rédaction - Rappel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360B60-351C-8EE6-0341-03EB6A583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62642"/>
            <a:ext cx="12192000" cy="1268794"/>
          </a:xfrm>
        </p:spPr>
        <p:txBody>
          <a:bodyPr/>
          <a:lstStyle/>
          <a:p>
            <a:r>
              <a:rPr lang="fr-FR" dirty="0"/>
              <a:t>Dépôts,  versions relues et rappel règles dans le partage</a:t>
            </a:r>
          </a:p>
          <a:p>
            <a:pPr lvl="1"/>
            <a:r>
              <a:rPr lang="fr-FR" dirty="0"/>
              <a:t>Lien : </a:t>
            </a:r>
            <a:r>
              <a:rPr lang="fr-FR" dirty="0">
                <a:hlinkClick r:id="rId2"/>
              </a:rPr>
              <a:t>https://sdrive.cnrs.fr/s/NczbjwktwTDALkL</a:t>
            </a:r>
            <a:endParaRPr lang="fr-FR" dirty="0"/>
          </a:p>
          <a:p>
            <a:pPr lvl="1"/>
            <a:r>
              <a:rPr lang="fr-FR" dirty="0"/>
              <a:t>Dossier « contributions »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26D023-A059-02D5-9493-E86F63250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28/11/25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117D2D-14C0-F5D0-A684-F6966E881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PERLE- Project Progress </a:t>
            </a:r>
            <a:r>
              <a:rPr lang="fr-FR" dirty="0" err="1"/>
              <a:t>Review</a:t>
            </a:r>
            <a:r>
              <a:rPr lang="fr-FR" dirty="0"/>
              <a:t>- 4-2026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2A41AD-F202-8FA6-4508-7BBB51D69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C1CE2-6D07-417E-AC36-B374E24F93EB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1D9ED1A-28DA-5E6B-188E-82B2516BF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706" y="2204572"/>
            <a:ext cx="6863430" cy="428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2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DFA401-9F63-C8AC-4E17-0E8C55809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980" y="0"/>
            <a:ext cx="9585158" cy="862642"/>
          </a:xfrm>
        </p:spPr>
        <p:txBody>
          <a:bodyPr/>
          <a:lstStyle/>
          <a:p>
            <a:r>
              <a:rPr lang="fr-FR" dirty="0"/>
              <a:t>Avancement état au 25/06/2026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2A41AD-F202-8FA6-4508-7BBB51D69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5222"/>
            <a:ext cx="2743200" cy="365125"/>
          </a:xfrm>
        </p:spPr>
        <p:txBody>
          <a:bodyPr/>
          <a:lstStyle/>
          <a:p>
            <a:fld id="{BC5C1CE2-6D07-417E-AC36-B374E24F93E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3B6C669-017A-9432-F95C-597551F87D69}"/>
              </a:ext>
            </a:extLst>
          </p:cNvPr>
          <p:cNvSpPr txBox="1"/>
          <p:nvPr/>
        </p:nvSpPr>
        <p:spPr>
          <a:xfrm>
            <a:off x="9578554" y="2792366"/>
            <a:ext cx="2689849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u="sng" dirty="0"/>
              <a:t>Avancement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i="1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fr-FR" sz="1100" dirty="0">
                <a:solidFill>
                  <a:schemeClr val="accent1">
                    <a:lumMod val="75000"/>
                  </a:schemeClr>
                </a:solidFill>
              </a:rPr>
              <a:t> &lt;  25% </a:t>
            </a:r>
            <a:r>
              <a:rPr lang="fr-FR" sz="1100" dirty="0"/>
              <a:t>: pas de plan ou de détails d’avancement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i="1" dirty="0">
                <a:solidFill>
                  <a:schemeClr val="accent1">
                    <a:lumMod val="75000"/>
                  </a:schemeClr>
                </a:solidFill>
              </a:rPr>
              <a:t>a=25% </a:t>
            </a:r>
            <a:r>
              <a:rPr lang="fr-FR" sz="1100" i="1" dirty="0"/>
              <a:t>:  plan reçu mais </a:t>
            </a:r>
            <a:r>
              <a:rPr lang="fr-FR" sz="1100" dirty="0"/>
              <a:t>V0 en cours de rédaction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i="1" dirty="0">
                <a:solidFill>
                  <a:schemeClr val="accent1">
                    <a:lumMod val="75000"/>
                  </a:schemeClr>
                </a:solidFill>
              </a:rPr>
              <a:t>a= 50 % </a:t>
            </a:r>
            <a:r>
              <a:rPr lang="fr-FR" sz="1100" i="1" dirty="0"/>
              <a:t>: </a:t>
            </a:r>
            <a:r>
              <a:rPr lang="fr-FR" sz="1100" dirty="0"/>
              <a:t>V0 reçue en relecture ou en correction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i="1" dirty="0">
                <a:solidFill>
                  <a:schemeClr val="accent1">
                    <a:lumMod val="75000"/>
                  </a:schemeClr>
                </a:solidFill>
              </a:rPr>
              <a:t>a &gt; 50 % </a:t>
            </a:r>
            <a:r>
              <a:rPr lang="fr-FR" sz="1100" dirty="0"/>
              <a:t>: V1 corrigée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i="1" dirty="0">
                <a:solidFill>
                  <a:schemeClr val="accent1">
                    <a:lumMod val="75000"/>
                  </a:schemeClr>
                </a:solidFill>
              </a:rPr>
              <a:t>a ≥ 75% </a:t>
            </a:r>
            <a:r>
              <a:rPr lang="fr-FR" sz="1100" dirty="0"/>
              <a:t>: version finale prête et /ou corrections mineures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i="1" dirty="0">
                <a:solidFill>
                  <a:schemeClr val="accent1">
                    <a:lumMod val="75000"/>
                  </a:schemeClr>
                </a:solidFill>
              </a:rPr>
              <a:t>a = 100 % </a:t>
            </a:r>
            <a:r>
              <a:rPr lang="fr-FR" sz="1100" dirty="0"/>
              <a:t>: version finale intégrée au TDR. Relue &amp; approuvée par Coord. chapitre et Coord. </a:t>
            </a:r>
            <a:r>
              <a:rPr lang="fr-FR" sz="1100" dirty="0" err="1"/>
              <a:t>Board</a:t>
            </a:r>
            <a:r>
              <a:rPr lang="fr-FR" sz="1100" dirty="0"/>
              <a:t>. 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0E623AF7-0BF4-6EB2-6B7B-CC666867F915}"/>
              </a:ext>
            </a:extLst>
          </p:cNvPr>
          <p:cNvSpPr/>
          <p:nvPr/>
        </p:nvSpPr>
        <p:spPr>
          <a:xfrm>
            <a:off x="9858615" y="1167973"/>
            <a:ext cx="199785" cy="122945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B407B1-EEB6-4092-0996-9421C0D39295}"/>
              </a:ext>
            </a:extLst>
          </p:cNvPr>
          <p:cNvSpPr txBox="1"/>
          <p:nvPr/>
        </p:nvSpPr>
        <p:spPr>
          <a:xfrm>
            <a:off x="10081452" y="1110057"/>
            <a:ext cx="19575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900" i="1" dirty="0"/>
              <a:t>Les p’tites flèches indiquent les changements par rapport à la PPR précédente ou les points d’attention supplémentaires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870C65-B1CC-476A-EEA6-A0E5A1200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65" y="862642"/>
            <a:ext cx="9425589" cy="592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089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2840</TotalTime>
  <Words>165</Words>
  <Application>Microsoft Office PowerPoint</Application>
  <PresentationFormat>Grand écran</PresentationFormat>
  <Paragraphs>26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Conception personnalisée</vt:lpstr>
      <vt:lpstr>Présentation PowerPoint</vt:lpstr>
      <vt:lpstr>Suivi de rédaction - Rappel</vt:lpstr>
      <vt:lpstr>Avancement état au 25/06/2026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Cavalier</dc:creator>
  <cp:lastModifiedBy>Frederic Bouly</cp:lastModifiedBy>
  <cp:revision>45</cp:revision>
  <dcterms:created xsi:type="dcterms:W3CDTF">2025-10-02T12:37:31Z</dcterms:created>
  <dcterms:modified xsi:type="dcterms:W3CDTF">2026-06-26T07:29:48Z</dcterms:modified>
</cp:coreProperties>
</file>