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87" r:id="rId1"/>
  </p:sldMasterIdLst>
  <p:notesMasterIdLst>
    <p:notesMasterId r:id="rId9"/>
  </p:notesMasterIdLst>
  <p:sldIdLst>
    <p:sldId id="1870" r:id="rId2"/>
    <p:sldId id="1876" r:id="rId3"/>
    <p:sldId id="1856" r:id="rId4"/>
    <p:sldId id="1872" r:id="rId5"/>
    <p:sldId id="256" r:id="rId6"/>
    <p:sldId id="1873" r:id="rId7"/>
    <p:sldId id="1867" r:id="rId8"/>
  </p:sldIdLst>
  <p:sldSz cx="10772775" cy="6059488"/>
  <p:notesSz cx="6858000" cy="9144000"/>
  <p:defaultTextStyle>
    <a:defPPr>
      <a:defRPr lang="fr-FR"/>
    </a:defPPr>
    <a:lvl1pPr algn="l" defTabSz="1004888" rtl="0" fontAlgn="base">
      <a:spcBef>
        <a:spcPct val="0"/>
      </a:spcBef>
      <a:spcAft>
        <a:spcPct val="0"/>
      </a:spcAft>
      <a:defRPr sz="2000" kern="1200">
        <a:solidFill>
          <a:schemeClr val="tx1"/>
        </a:solidFill>
        <a:latin typeface="Arial" charset="0"/>
        <a:ea typeface="+mn-ea"/>
        <a:cs typeface="Arial" charset="0"/>
      </a:defRPr>
    </a:lvl1pPr>
    <a:lvl2pPr marL="501650" indent="-44450" algn="l" defTabSz="1004888" rtl="0" fontAlgn="base">
      <a:spcBef>
        <a:spcPct val="0"/>
      </a:spcBef>
      <a:spcAft>
        <a:spcPct val="0"/>
      </a:spcAft>
      <a:defRPr sz="2000" kern="1200">
        <a:solidFill>
          <a:schemeClr val="tx1"/>
        </a:solidFill>
        <a:latin typeface="Arial" charset="0"/>
        <a:ea typeface="+mn-ea"/>
        <a:cs typeface="Arial" charset="0"/>
      </a:defRPr>
    </a:lvl2pPr>
    <a:lvl3pPr marL="1004888" indent="-90488" algn="l" defTabSz="1004888" rtl="0" fontAlgn="base">
      <a:spcBef>
        <a:spcPct val="0"/>
      </a:spcBef>
      <a:spcAft>
        <a:spcPct val="0"/>
      </a:spcAft>
      <a:defRPr sz="2000" kern="1200">
        <a:solidFill>
          <a:schemeClr val="tx1"/>
        </a:solidFill>
        <a:latin typeface="Arial" charset="0"/>
        <a:ea typeface="+mn-ea"/>
        <a:cs typeface="Arial" charset="0"/>
      </a:defRPr>
    </a:lvl3pPr>
    <a:lvl4pPr marL="1508125" indent="-136525" algn="l" defTabSz="1004888" rtl="0" fontAlgn="base">
      <a:spcBef>
        <a:spcPct val="0"/>
      </a:spcBef>
      <a:spcAft>
        <a:spcPct val="0"/>
      </a:spcAft>
      <a:defRPr sz="2000" kern="1200">
        <a:solidFill>
          <a:schemeClr val="tx1"/>
        </a:solidFill>
        <a:latin typeface="Arial" charset="0"/>
        <a:ea typeface="+mn-ea"/>
        <a:cs typeface="Arial" charset="0"/>
      </a:defRPr>
    </a:lvl4pPr>
    <a:lvl5pPr marL="2009775" indent="-180975" algn="l" defTabSz="1004888" rtl="0" fontAlgn="base">
      <a:spcBef>
        <a:spcPct val="0"/>
      </a:spcBef>
      <a:spcAft>
        <a:spcPct val="0"/>
      </a:spcAft>
      <a:defRPr sz="2000" kern="1200">
        <a:solidFill>
          <a:schemeClr val="tx1"/>
        </a:solidFill>
        <a:latin typeface="Arial" charset="0"/>
        <a:ea typeface="+mn-ea"/>
        <a:cs typeface="Arial" charset="0"/>
      </a:defRPr>
    </a:lvl5pPr>
    <a:lvl6pPr marL="2286000" algn="l" defTabSz="914400" rtl="0" eaLnBrk="1" latinLnBrk="0" hangingPunct="1">
      <a:defRPr sz="2000" kern="1200">
        <a:solidFill>
          <a:schemeClr val="tx1"/>
        </a:solidFill>
        <a:latin typeface="Arial" charset="0"/>
        <a:ea typeface="+mn-ea"/>
        <a:cs typeface="Arial" charset="0"/>
      </a:defRPr>
    </a:lvl6pPr>
    <a:lvl7pPr marL="2743200" algn="l" defTabSz="914400" rtl="0" eaLnBrk="1" latinLnBrk="0" hangingPunct="1">
      <a:defRPr sz="2000" kern="1200">
        <a:solidFill>
          <a:schemeClr val="tx1"/>
        </a:solidFill>
        <a:latin typeface="Arial" charset="0"/>
        <a:ea typeface="+mn-ea"/>
        <a:cs typeface="Arial" charset="0"/>
      </a:defRPr>
    </a:lvl7pPr>
    <a:lvl8pPr marL="3200400" algn="l" defTabSz="914400" rtl="0" eaLnBrk="1" latinLnBrk="0" hangingPunct="1">
      <a:defRPr sz="2000" kern="1200">
        <a:solidFill>
          <a:schemeClr val="tx1"/>
        </a:solidFill>
        <a:latin typeface="Arial" charset="0"/>
        <a:ea typeface="+mn-ea"/>
        <a:cs typeface="Arial" charset="0"/>
      </a:defRPr>
    </a:lvl8pPr>
    <a:lvl9pPr marL="3657600" algn="l" defTabSz="914400" rtl="0" eaLnBrk="1" latinLnBrk="0" hangingPunct="1">
      <a:defRPr sz="20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1909">
          <p15:clr>
            <a:srgbClr val="A4A3A4"/>
          </p15:clr>
        </p15:guide>
        <p15:guide id="2" pos="3394">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66"/>
    <a:srgbClr val="F39200"/>
    <a:srgbClr val="FF6700"/>
    <a:srgbClr val="E05314"/>
    <a:srgbClr val="00F350"/>
    <a:srgbClr val="6600CC"/>
    <a:srgbClr val="00294B"/>
    <a:srgbClr val="456487"/>
    <a:srgbClr val="511F74"/>
    <a:srgbClr val="7A28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414" autoAdjust="0"/>
    <p:restoredTop sz="96291" autoAdjust="0"/>
  </p:normalViewPr>
  <p:slideViewPr>
    <p:cSldViewPr>
      <p:cViewPr varScale="1">
        <p:scale>
          <a:sx n="140" d="100"/>
          <a:sy n="140" d="100"/>
        </p:scale>
        <p:origin x="232" y="192"/>
      </p:cViewPr>
      <p:guideLst>
        <p:guide orient="horz" pos="1909"/>
        <p:guide pos="3394"/>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96" d="100"/>
          <a:sy n="96" d="100"/>
        </p:scale>
        <p:origin x="3688" y="1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defTabSz="1005537" fontAlgn="auto">
              <a:spcBef>
                <a:spcPts val="0"/>
              </a:spcBef>
              <a:spcAft>
                <a:spcPts val="0"/>
              </a:spcAft>
              <a:defRPr sz="1200">
                <a:latin typeface="+mn-lt"/>
                <a:cs typeface="+mn-cs"/>
              </a:defRPr>
            </a:lvl1pPr>
          </a:lstStyle>
          <a:p>
            <a:pPr>
              <a:defRPr/>
            </a:pPr>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defTabSz="1005537" fontAlgn="auto">
              <a:spcBef>
                <a:spcPts val="0"/>
              </a:spcBef>
              <a:spcAft>
                <a:spcPts val="0"/>
              </a:spcAft>
              <a:defRPr sz="1200">
                <a:latin typeface="+mn-lt"/>
                <a:cs typeface="+mn-cs"/>
              </a:defRPr>
            </a:lvl1pPr>
          </a:lstStyle>
          <a:p>
            <a:pPr>
              <a:defRPr/>
            </a:pPr>
            <a:fld id="{DA0983F0-3B2B-4346-9D34-6FF74AEF7015}" type="datetimeFigureOut">
              <a:rPr lang="fr-FR"/>
              <a:pPr>
                <a:defRPr/>
              </a:pPr>
              <a:t>02/10/2026</a:t>
            </a:fld>
            <a:endParaRPr lang="fr-FR"/>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defTabSz="1005537" fontAlgn="auto">
              <a:spcBef>
                <a:spcPts val="0"/>
              </a:spcBef>
              <a:spcAft>
                <a:spcPts val="0"/>
              </a:spcAft>
              <a:defRPr sz="1200">
                <a:latin typeface="+mn-lt"/>
                <a:cs typeface="+mn-cs"/>
              </a:defRPr>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defTabSz="1005537" fontAlgn="auto">
              <a:spcBef>
                <a:spcPts val="0"/>
              </a:spcBef>
              <a:spcAft>
                <a:spcPts val="0"/>
              </a:spcAft>
              <a:defRPr sz="1200">
                <a:latin typeface="+mn-lt"/>
                <a:cs typeface="+mn-cs"/>
              </a:defRPr>
            </a:lvl1pPr>
          </a:lstStyle>
          <a:p>
            <a:pPr>
              <a:defRPr/>
            </a:pPr>
            <a:fld id="{C3BC699F-DBFB-4FA7-9A20-949047200EDB}" type="slidenum">
              <a:rPr lang="fr-FR"/>
              <a:pPr>
                <a:defRPr/>
              </a:pPr>
              <a:t>‹N°›</a:t>
            </a:fld>
            <a:endParaRPr lang="fr-FR"/>
          </a:p>
        </p:txBody>
      </p:sp>
    </p:spTree>
    <p:extLst>
      <p:ext uri="{BB962C8B-B14F-4D97-AF65-F5344CB8AC3E}">
        <p14:creationId xmlns:p14="http://schemas.microsoft.com/office/powerpoint/2010/main" val="215395271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tro-logo-perso">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7" y="0"/>
            <a:ext cx="10772418" cy="6059486"/>
          </a:xfrm>
          <a:prstGeom prst="rect">
            <a:avLst/>
          </a:prstGeom>
        </p:spPr>
      </p:pic>
      <p:sp>
        <p:nvSpPr>
          <p:cNvPr id="2" name="Titre 1"/>
          <p:cNvSpPr>
            <a:spLocks noGrp="1"/>
          </p:cNvSpPr>
          <p:nvPr>
            <p:ph type="title"/>
          </p:nvPr>
        </p:nvSpPr>
        <p:spPr>
          <a:xfrm>
            <a:off x="1173918" y="149425"/>
            <a:ext cx="8424938" cy="432048"/>
          </a:xfrm>
        </p:spPr>
        <p:txBody>
          <a:bodyPr>
            <a:normAutofit/>
          </a:bodyPr>
          <a:lstStyle>
            <a:lvl1pPr algn="ctr">
              <a:defRPr sz="2400" b="1">
                <a:solidFill>
                  <a:schemeClr val="bg1"/>
                </a:solidFill>
              </a:defRPr>
            </a:lvl1pPr>
          </a:lstStyle>
          <a:p>
            <a:r>
              <a:rPr lang="fr-FR" dirty="0"/>
              <a:t>Modifiez le style du titre</a:t>
            </a:r>
          </a:p>
        </p:txBody>
      </p:sp>
      <p:sp>
        <p:nvSpPr>
          <p:cNvPr id="7" name="Espace réservé de la date 6"/>
          <p:cNvSpPr>
            <a:spLocks noGrp="1"/>
          </p:cNvSpPr>
          <p:nvPr>
            <p:ph type="dt" sz="half" idx="10"/>
          </p:nvPr>
        </p:nvSpPr>
        <p:spPr>
          <a:xfrm>
            <a:off x="201812" y="5714820"/>
            <a:ext cx="2411556" cy="322263"/>
          </a:xfrm>
        </p:spPr>
        <p:txBody>
          <a:bodyPr/>
          <a:lstStyle>
            <a:lvl1pPr>
              <a:defRPr>
                <a:solidFill>
                  <a:schemeClr val="bg1"/>
                </a:solidFill>
              </a:defRPr>
            </a:lvl1pPr>
          </a:lstStyle>
          <a:p>
            <a:r>
              <a:rPr lang="fr-FR"/>
              <a:t>05/10/2026</a:t>
            </a:r>
            <a:endParaRPr lang="fr-FR" dirty="0"/>
          </a:p>
        </p:txBody>
      </p:sp>
      <p:sp>
        <p:nvSpPr>
          <p:cNvPr id="8" name="Espace réservé du pied de page 7"/>
          <p:cNvSpPr>
            <a:spLocks noGrp="1"/>
          </p:cNvSpPr>
          <p:nvPr>
            <p:ph type="ftr" sz="quarter" idx="11"/>
          </p:nvPr>
        </p:nvSpPr>
        <p:spPr>
          <a:xfrm>
            <a:off x="2938116" y="5714820"/>
            <a:ext cx="4896544" cy="322263"/>
          </a:xfrm>
        </p:spPr>
        <p:txBody>
          <a:bodyPr/>
          <a:lstStyle>
            <a:lvl1pPr>
              <a:defRPr>
                <a:solidFill>
                  <a:schemeClr val="bg1"/>
                </a:solidFill>
              </a:defRPr>
            </a:lvl1pPr>
          </a:lstStyle>
          <a:p>
            <a:r>
              <a:rPr lang="fr-FR"/>
              <a:t>PERLE Progress Review 6- 2026 </a:t>
            </a:r>
            <a:endParaRPr lang="fr-FR" dirty="0"/>
          </a:p>
        </p:txBody>
      </p:sp>
      <p:sp>
        <p:nvSpPr>
          <p:cNvPr id="9" name="Espace réservé du numéro de diapositive 8"/>
          <p:cNvSpPr>
            <a:spLocks noGrp="1"/>
          </p:cNvSpPr>
          <p:nvPr>
            <p:ph type="sldNum" sz="quarter" idx="12"/>
          </p:nvPr>
        </p:nvSpPr>
        <p:spPr>
          <a:xfrm>
            <a:off x="8159407" y="5714820"/>
            <a:ext cx="2422525" cy="322263"/>
          </a:xfrm>
        </p:spPr>
        <p:txBody>
          <a:bodyPr/>
          <a:lstStyle>
            <a:lvl1pPr>
              <a:defRPr>
                <a:solidFill>
                  <a:schemeClr val="bg1"/>
                </a:solidFill>
              </a:defRPr>
            </a:lvl1pPr>
          </a:lstStyle>
          <a:p>
            <a:fld id="{77E71596-5F9D-49C5-9701-16B3CA54319D}" type="slidenum">
              <a:rPr lang="fr-FR" smtClean="0"/>
              <a:pPr/>
              <a:t>‹N°›</a:t>
            </a:fld>
            <a:endParaRPr lang="fr-FR" dirty="0"/>
          </a:p>
        </p:txBody>
      </p:sp>
    </p:spTree>
    <p:extLst>
      <p:ext uri="{BB962C8B-B14F-4D97-AF65-F5344CB8AC3E}">
        <p14:creationId xmlns:p14="http://schemas.microsoft.com/office/powerpoint/2010/main" val="4190257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Key-numbers">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7" y="0"/>
            <a:ext cx="10772418" cy="6059485"/>
          </a:xfrm>
          <a:prstGeom prst="rect">
            <a:avLst/>
          </a:prstGeom>
        </p:spPr>
      </p:pic>
      <p:sp>
        <p:nvSpPr>
          <p:cNvPr id="2" name="Titre 1"/>
          <p:cNvSpPr>
            <a:spLocks noGrp="1"/>
          </p:cNvSpPr>
          <p:nvPr>
            <p:ph type="title"/>
          </p:nvPr>
        </p:nvSpPr>
        <p:spPr>
          <a:xfrm>
            <a:off x="1173918" y="149425"/>
            <a:ext cx="8424938" cy="432048"/>
          </a:xfrm>
        </p:spPr>
        <p:txBody>
          <a:bodyPr>
            <a:normAutofit/>
          </a:bodyPr>
          <a:lstStyle>
            <a:lvl1pPr algn="ctr">
              <a:defRPr sz="2400" b="1">
                <a:solidFill>
                  <a:schemeClr val="bg1"/>
                </a:solidFill>
              </a:defRPr>
            </a:lvl1pPr>
          </a:lstStyle>
          <a:p>
            <a:r>
              <a:rPr lang="fr-FR" dirty="0"/>
              <a:t>Modifiez le style du titre</a:t>
            </a:r>
          </a:p>
        </p:txBody>
      </p:sp>
      <p:sp>
        <p:nvSpPr>
          <p:cNvPr id="7" name="Espace réservé de la date 6"/>
          <p:cNvSpPr>
            <a:spLocks noGrp="1"/>
          </p:cNvSpPr>
          <p:nvPr>
            <p:ph type="dt" sz="half" idx="10"/>
          </p:nvPr>
        </p:nvSpPr>
        <p:spPr>
          <a:xfrm>
            <a:off x="201812" y="5714820"/>
            <a:ext cx="2411556" cy="322263"/>
          </a:xfrm>
        </p:spPr>
        <p:txBody>
          <a:bodyPr/>
          <a:lstStyle>
            <a:lvl1pPr>
              <a:defRPr>
                <a:solidFill>
                  <a:schemeClr val="bg1"/>
                </a:solidFill>
              </a:defRPr>
            </a:lvl1pPr>
          </a:lstStyle>
          <a:p>
            <a:r>
              <a:rPr lang="fr-FR"/>
              <a:t>05/10/2026</a:t>
            </a:r>
            <a:endParaRPr lang="fr-FR" dirty="0"/>
          </a:p>
        </p:txBody>
      </p:sp>
      <p:sp>
        <p:nvSpPr>
          <p:cNvPr id="8" name="Espace réservé du pied de page 7"/>
          <p:cNvSpPr>
            <a:spLocks noGrp="1"/>
          </p:cNvSpPr>
          <p:nvPr>
            <p:ph type="ftr" sz="quarter" idx="11"/>
          </p:nvPr>
        </p:nvSpPr>
        <p:spPr>
          <a:xfrm>
            <a:off x="2938116" y="5714820"/>
            <a:ext cx="4896544" cy="322263"/>
          </a:xfrm>
        </p:spPr>
        <p:txBody>
          <a:bodyPr/>
          <a:lstStyle>
            <a:lvl1pPr>
              <a:defRPr>
                <a:solidFill>
                  <a:schemeClr val="bg1"/>
                </a:solidFill>
              </a:defRPr>
            </a:lvl1pPr>
          </a:lstStyle>
          <a:p>
            <a:r>
              <a:rPr lang="fr-FR"/>
              <a:t>PERLE Progress Review 6- 2026 </a:t>
            </a:r>
            <a:endParaRPr lang="fr-FR" dirty="0"/>
          </a:p>
        </p:txBody>
      </p:sp>
      <p:sp>
        <p:nvSpPr>
          <p:cNvPr id="9" name="Espace réservé du numéro de diapositive 8"/>
          <p:cNvSpPr>
            <a:spLocks noGrp="1"/>
          </p:cNvSpPr>
          <p:nvPr>
            <p:ph type="sldNum" sz="quarter" idx="12"/>
          </p:nvPr>
        </p:nvSpPr>
        <p:spPr>
          <a:xfrm>
            <a:off x="8159407" y="5714820"/>
            <a:ext cx="2422525" cy="322263"/>
          </a:xfrm>
        </p:spPr>
        <p:txBody>
          <a:bodyPr/>
          <a:lstStyle>
            <a:lvl1pPr>
              <a:defRPr>
                <a:solidFill>
                  <a:schemeClr val="bg1"/>
                </a:solidFill>
              </a:defRPr>
            </a:lvl1pPr>
          </a:lstStyle>
          <a:p>
            <a:fld id="{77E71596-5F9D-49C5-9701-16B3CA54319D}" type="slidenum">
              <a:rPr lang="fr-FR" smtClean="0"/>
              <a:pPr/>
              <a:t>‹N°›</a:t>
            </a:fld>
            <a:endParaRPr lang="fr-FR" dirty="0"/>
          </a:p>
        </p:txBody>
      </p:sp>
    </p:spTree>
    <p:extLst>
      <p:ext uri="{BB962C8B-B14F-4D97-AF65-F5344CB8AC3E}">
        <p14:creationId xmlns:p14="http://schemas.microsoft.com/office/powerpoint/2010/main" val="3212562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p-ijclab">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6" y="0"/>
            <a:ext cx="10772420" cy="6059487"/>
          </a:xfrm>
          <a:prstGeom prst="rect">
            <a:avLst/>
          </a:prstGeom>
        </p:spPr>
      </p:pic>
      <p:sp>
        <p:nvSpPr>
          <p:cNvPr id="2" name="Titre 1"/>
          <p:cNvSpPr>
            <a:spLocks noGrp="1"/>
          </p:cNvSpPr>
          <p:nvPr>
            <p:ph type="title"/>
          </p:nvPr>
        </p:nvSpPr>
        <p:spPr>
          <a:xfrm>
            <a:off x="2290043" y="149425"/>
            <a:ext cx="8208911" cy="432048"/>
          </a:xfrm>
        </p:spPr>
        <p:txBody>
          <a:bodyPr>
            <a:normAutofit/>
          </a:bodyPr>
          <a:lstStyle>
            <a:lvl1pPr>
              <a:defRPr lang="fr-FR" sz="2400" b="1" kern="1200" dirty="0" smtClean="0">
                <a:solidFill>
                  <a:srgbClr val="00294B"/>
                </a:solidFill>
                <a:latin typeface="+mj-lt"/>
                <a:ea typeface="+mj-ea"/>
                <a:cs typeface="+mj-cs"/>
              </a:defRPr>
            </a:lvl1pPr>
          </a:lstStyle>
          <a:p>
            <a:r>
              <a:rPr lang="fr-FR" dirty="0"/>
              <a:t>Modifiez le style du titre</a:t>
            </a:r>
          </a:p>
        </p:txBody>
      </p:sp>
      <p:sp>
        <p:nvSpPr>
          <p:cNvPr id="7" name="Espace réservé de la date 6"/>
          <p:cNvSpPr>
            <a:spLocks noGrp="1"/>
          </p:cNvSpPr>
          <p:nvPr>
            <p:ph type="dt" sz="half" idx="10"/>
          </p:nvPr>
        </p:nvSpPr>
        <p:spPr>
          <a:xfrm>
            <a:off x="201812" y="5714820"/>
            <a:ext cx="2411556" cy="322263"/>
          </a:xfrm>
        </p:spPr>
        <p:txBody>
          <a:bodyPr/>
          <a:lstStyle>
            <a:lvl1pPr>
              <a:defRPr>
                <a:solidFill>
                  <a:schemeClr val="bg1"/>
                </a:solidFill>
              </a:defRPr>
            </a:lvl1pPr>
          </a:lstStyle>
          <a:p>
            <a:r>
              <a:rPr lang="fr-FR"/>
              <a:t>05/10/2026</a:t>
            </a:r>
            <a:endParaRPr lang="fr-FR" dirty="0"/>
          </a:p>
        </p:txBody>
      </p:sp>
      <p:sp>
        <p:nvSpPr>
          <p:cNvPr id="8" name="Espace réservé du pied de page 7"/>
          <p:cNvSpPr>
            <a:spLocks noGrp="1"/>
          </p:cNvSpPr>
          <p:nvPr>
            <p:ph type="ftr" sz="quarter" idx="11"/>
          </p:nvPr>
        </p:nvSpPr>
        <p:spPr>
          <a:xfrm>
            <a:off x="2938116" y="5714820"/>
            <a:ext cx="4896544" cy="322263"/>
          </a:xfrm>
        </p:spPr>
        <p:txBody>
          <a:bodyPr/>
          <a:lstStyle>
            <a:lvl1pPr>
              <a:defRPr>
                <a:solidFill>
                  <a:schemeClr val="bg1"/>
                </a:solidFill>
              </a:defRPr>
            </a:lvl1pPr>
          </a:lstStyle>
          <a:p>
            <a:r>
              <a:rPr lang="fr-FR"/>
              <a:t>PERLE Progress Review 6- 2026 </a:t>
            </a:r>
            <a:endParaRPr lang="fr-FR" dirty="0"/>
          </a:p>
        </p:txBody>
      </p:sp>
      <p:sp>
        <p:nvSpPr>
          <p:cNvPr id="9" name="Espace réservé du numéro de diapositive 8"/>
          <p:cNvSpPr>
            <a:spLocks noGrp="1"/>
          </p:cNvSpPr>
          <p:nvPr>
            <p:ph type="sldNum" sz="quarter" idx="12"/>
          </p:nvPr>
        </p:nvSpPr>
        <p:spPr>
          <a:xfrm>
            <a:off x="8159407" y="5714820"/>
            <a:ext cx="2422525" cy="322263"/>
          </a:xfrm>
        </p:spPr>
        <p:txBody>
          <a:bodyPr/>
          <a:lstStyle>
            <a:lvl1pPr>
              <a:defRPr>
                <a:solidFill>
                  <a:schemeClr val="bg1"/>
                </a:solidFill>
              </a:defRPr>
            </a:lvl1pPr>
          </a:lstStyle>
          <a:p>
            <a:fld id="{77E71596-5F9D-49C5-9701-16B3CA54319D}" type="slidenum">
              <a:rPr lang="fr-FR" smtClean="0"/>
              <a:pPr/>
              <a:t>‹N°›</a:t>
            </a:fld>
            <a:endParaRPr lang="fr-FR" dirty="0"/>
          </a:p>
        </p:txBody>
      </p:sp>
    </p:spTree>
    <p:extLst>
      <p:ext uri="{BB962C8B-B14F-4D97-AF65-F5344CB8AC3E}">
        <p14:creationId xmlns:p14="http://schemas.microsoft.com/office/powerpoint/2010/main" val="42332634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slide-fili-perso">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6" y="0"/>
            <a:ext cx="10772420" cy="6059487"/>
          </a:xfrm>
          <a:prstGeom prst="rect">
            <a:avLst/>
          </a:prstGeom>
        </p:spPr>
      </p:pic>
      <p:sp>
        <p:nvSpPr>
          <p:cNvPr id="3" name="Espace réservé du texte 2"/>
          <p:cNvSpPr>
            <a:spLocks noGrp="1"/>
          </p:cNvSpPr>
          <p:nvPr>
            <p:ph type="body" idx="1"/>
          </p:nvPr>
        </p:nvSpPr>
        <p:spPr>
          <a:xfrm>
            <a:off x="741363" y="1485900"/>
            <a:ext cx="4557712"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hasCustomPrompt="1"/>
          </p:nvPr>
        </p:nvSpPr>
        <p:spPr>
          <a:xfrm>
            <a:off x="741363" y="2212975"/>
            <a:ext cx="4557712" cy="3255963"/>
          </a:xfrm>
        </p:spPr>
        <p:txBody>
          <a:bodyPr/>
          <a:lstStyle>
            <a:lvl1pPr>
              <a:defRPr>
                <a:solidFill>
                  <a:srgbClr val="FF6700"/>
                </a:solidFill>
              </a:defRPr>
            </a:lvl1pPr>
            <a:lvl2pPr>
              <a:defRPr>
                <a:solidFill>
                  <a:srgbClr val="00294B"/>
                </a:solidFill>
              </a:defRPr>
            </a:lvl2pPr>
            <a:lvl3pPr>
              <a:defRPr>
                <a:solidFill>
                  <a:srgbClr val="456487"/>
                </a:solidFill>
              </a:defRPr>
            </a:lvl3pPr>
            <a:lvl4pPr>
              <a:defRPr>
                <a:solidFill>
                  <a:srgbClr val="456487"/>
                </a:solidFill>
              </a:defRPr>
            </a:lvl4pPr>
            <a:lvl5pPr>
              <a:defRPr>
                <a:solidFill>
                  <a:srgbClr val="456487"/>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5453063" y="1485900"/>
            <a:ext cx="4579937"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hasCustomPrompt="1"/>
          </p:nvPr>
        </p:nvSpPr>
        <p:spPr>
          <a:xfrm>
            <a:off x="5453063" y="2212975"/>
            <a:ext cx="4579937" cy="3255963"/>
          </a:xfrm>
        </p:spPr>
        <p:txBody>
          <a:bodyPr/>
          <a:lstStyle>
            <a:lvl1pPr marL="228600" indent="-228600">
              <a:defRPr lang="fr-FR" sz="2800" kern="1200" dirty="0" smtClean="0">
                <a:solidFill>
                  <a:srgbClr val="FF6700"/>
                </a:solidFill>
                <a:latin typeface="+mn-lt"/>
                <a:ea typeface="+mn-ea"/>
                <a:cs typeface="+mn-cs"/>
              </a:defRPr>
            </a:lvl1pPr>
            <a:lvl2pPr marL="685800" indent="-228600">
              <a:defRPr lang="fr-FR" sz="2400" kern="1200" dirty="0" smtClean="0">
                <a:solidFill>
                  <a:srgbClr val="00294B"/>
                </a:solidFill>
                <a:latin typeface="+mn-lt"/>
                <a:ea typeface="+mn-ea"/>
                <a:cs typeface="+mn-cs"/>
              </a:defRPr>
            </a:lvl2pPr>
            <a:lvl3pPr marL="1143000" indent="-228600">
              <a:defRPr lang="fr-FR" sz="2000" kern="1200" dirty="0" smtClean="0">
                <a:solidFill>
                  <a:srgbClr val="456487"/>
                </a:solidFill>
                <a:latin typeface="+mn-lt"/>
                <a:ea typeface="+mn-ea"/>
                <a:cs typeface="+mn-cs"/>
              </a:defRPr>
            </a:lvl3pPr>
            <a:lvl4pPr>
              <a:defRPr>
                <a:solidFill>
                  <a:srgbClr val="456487"/>
                </a:solidFill>
              </a:defRPr>
            </a:lvl4pPr>
            <a:lvl5pPr>
              <a:defRPr>
                <a:solidFill>
                  <a:srgbClr val="456487"/>
                </a:solidFill>
              </a:defRPr>
            </a:lvl5pPr>
          </a:lstStyle>
          <a:p>
            <a:pPr marL="228600" lvl="0" indent="-228600" algn="l" defTabSz="914400" rtl="0" eaLnBrk="1" latinLnBrk="0" hangingPunct="1">
              <a:lnSpc>
                <a:spcPct val="90000"/>
              </a:lnSpc>
              <a:spcBef>
                <a:spcPts val="1000"/>
              </a:spcBef>
              <a:buFont typeface="Arial" panose="020B0604020202020204" pitchFamily="34" charset="0"/>
              <a:buChar char="•"/>
            </a:pPr>
            <a:r>
              <a:rPr lang="fr-FR" dirty="0"/>
              <a:t>Modifier les styles du texte du masque</a:t>
            </a:r>
          </a:p>
          <a:p>
            <a:pPr marL="685800" lvl="1" indent="-228600" algn="l" defTabSz="914400" rtl="0" eaLnBrk="1" latinLnBrk="0" hangingPunct="1">
              <a:lnSpc>
                <a:spcPct val="90000"/>
              </a:lnSpc>
              <a:spcBef>
                <a:spcPts val="500"/>
              </a:spcBef>
              <a:buFont typeface="Arial" panose="020B0604020202020204" pitchFamily="34" charset="0"/>
              <a:buChar char="•"/>
            </a:pPr>
            <a:r>
              <a:rPr lang="fr-FR" dirty="0"/>
              <a:t>Deuxième niveau</a:t>
            </a:r>
          </a:p>
          <a:p>
            <a:pPr marL="1143000" lvl="2" indent="-228600" algn="l" defTabSz="914400" rtl="0" eaLnBrk="1" latinLnBrk="0" hangingPunct="1">
              <a:lnSpc>
                <a:spcPct val="90000"/>
              </a:lnSpc>
              <a:spcBef>
                <a:spcPts val="500"/>
              </a:spcBef>
              <a:buFont typeface="Arial" panose="020B0604020202020204" pitchFamily="34" charset="0"/>
              <a:buChar char="•"/>
            </a:pPr>
            <a:r>
              <a:rPr lang="fr-FR" dirty="0"/>
              <a:t>Troisième niveau</a:t>
            </a:r>
          </a:p>
          <a:p>
            <a:pPr lvl="3"/>
            <a:r>
              <a:rPr lang="fr-FR" dirty="0"/>
              <a:t>Quatrième niveau</a:t>
            </a:r>
          </a:p>
          <a:p>
            <a:pPr lvl="4"/>
            <a:r>
              <a:rPr lang="fr-FR" dirty="0"/>
              <a:t>Cinquième niveau</a:t>
            </a:r>
          </a:p>
        </p:txBody>
      </p:sp>
      <p:sp>
        <p:nvSpPr>
          <p:cNvPr id="7" name="Espace réservé de la date 6"/>
          <p:cNvSpPr>
            <a:spLocks noGrp="1"/>
          </p:cNvSpPr>
          <p:nvPr>
            <p:ph type="dt" sz="half" idx="10"/>
          </p:nvPr>
        </p:nvSpPr>
        <p:spPr>
          <a:xfrm>
            <a:off x="201812" y="5714820"/>
            <a:ext cx="2411556" cy="322263"/>
          </a:xfrm>
        </p:spPr>
        <p:txBody>
          <a:bodyPr/>
          <a:lstStyle>
            <a:lvl1pPr>
              <a:defRPr>
                <a:solidFill>
                  <a:schemeClr val="bg1"/>
                </a:solidFill>
              </a:defRPr>
            </a:lvl1pPr>
          </a:lstStyle>
          <a:p>
            <a:r>
              <a:rPr lang="fr-FR"/>
              <a:t>05/10/2026</a:t>
            </a:r>
            <a:endParaRPr lang="fr-FR" dirty="0"/>
          </a:p>
        </p:txBody>
      </p:sp>
      <p:sp>
        <p:nvSpPr>
          <p:cNvPr id="8" name="Espace réservé du pied de page 7"/>
          <p:cNvSpPr>
            <a:spLocks noGrp="1"/>
          </p:cNvSpPr>
          <p:nvPr>
            <p:ph type="ftr" sz="quarter" idx="11"/>
          </p:nvPr>
        </p:nvSpPr>
        <p:spPr>
          <a:xfrm>
            <a:off x="2938116" y="5714820"/>
            <a:ext cx="4896544" cy="322263"/>
          </a:xfrm>
        </p:spPr>
        <p:txBody>
          <a:bodyPr/>
          <a:lstStyle>
            <a:lvl1pPr>
              <a:defRPr>
                <a:solidFill>
                  <a:schemeClr val="bg1"/>
                </a:solidFill>
              </a:defRPr>
            </a:lvl1pPr>
          </a:lstStyle>
          <a:p>
            <a:r>
              <a:rPr lang="fr-FR"/>
              <a:t>PERLE Progress Review 6- 2026 </a:t>
            </a:r>
            <a:endParaRPr lang="fr-FR" dirty="0"/>
          </a:p>
        </p:txBody>
      </p:sp>
      <p:sp>
        <p:nvSpPr>
          <p:cNvPr id="9" name="Espace réservé du numéro de diapositive 8"/>
          <p:cNvSpPr>
            <a:spLocks noGrp="1"/>
          </p:cNvSpPr>
          <p:nvPr>
            <p:ph type="sldNum" sz="quarter" idx="12"/>
          </p:nvPr>
        </p:nvSpPr>
        <p:spPr>
          <a:xfrm>
            <a:off x="8159407" y="5714820"/>
            <a:ext cx="2422525" cy="322263"/>
          </a:xfrm>
        </p:spPr>
        <p:txBody>
          <a:bodyPr/>
          <a:lstStyle>
            <a:lvl1pPr>
              <a:defRPr>
                <a:solidFill>
                  <a:schemeClr val="bg1"/>
                </a:solidFill>
              </a:defRPr>
            </a:lvl1pPr>
          </a:lstStyle>
          <a:p>
            <a:fld id="{77E71596-5F9D-49C5-9701-16B3CA54319D}" type="slidenum">
              <a:rPr lang="fr-FR" smtClean="0"/>
              <a:pPr/>
              <a:t>‹N°›</a:t>
            </a:fld>
            <a:endParaRPr lang="fr-FR" dirty="0"/>
          </a:p>
        </p:txBody>
      </p:sp>
      <p:sp>
        <p:nvSpPr>
          <p:cNvPr id="11" name="Titre 1"/>
          <p:cNvSpPr>
            <a:spLocks noGrp="1"/>
          </p:cNvSpPr>
          <p:nvPr>
            <p:ph type="title"/>
          </p:nvPr>
        </p:nvSpPr>
        <p:spPr>
          <a:xfrm>
            <a:off x="2290044" y="149425"/>
            <a:ext cx="5688632" cy="432048"/>
          </a:xfrm>
        </p:spPr>
        <p:txBody>
          <a:bodyPr>
            <a:normAutofit/>
          </a:bodyPr>
          <a:lstStyle>
            <a:lvl1pPr>
              <a:defRPr lang="fr-FR" sz="2400" b="1" kern="1200" dirty="0" smtClean="0">
                <a:solidFill>
                  <a:srgbClr val="00294B"/>
                </a:solidFill>
                <a:latin typeface="+mj-lt"/>
                <a:ea typeface="+mj-ea"/>
                <a:cs typeface="+mj-cs"/>
              </a:defRPr>
            </a:lvl1pPr>
          </a:lstStyle>
          <a:p>
            <a:r>
              <a:rPr lang="fr-FR" dirty="0"/>
              <a:t>Modifiez le style du titre</a:t>
            </a:r>
          </a:p>
        </p:txBody>
      </p:sp>
    </p:spTree>
    <p:extLst>
      <p:ext uri="{BB962C8B-B14F-4D97-AF65-F5344CB8AC3E}">
        <p14:creationId xmlns:p14="http://schemas.microsoft.com/office/powerpoint/2010/main" val="360620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Intro-slide-perso">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6" y="0"/>
            <a:ext cx="10772420" cy="6059486"/>
          </a:xfrm>
          <a:prstGeom prst="rect">
            <a:avLst/>
          </a:prstGeom>
        </p:spPr>
      </p:pic>
      <p:sp>
        <p:nvSpPr>
          <p:cNvPr id="3" name="Espace réservé du texte 2"/>
          <p:cNvSpPr>
            <a:spLocks noGrp="1"/>
          </p:cNvSpPr>
          <p:nvPr>
            <p:ph type="body" idx="1"/>
          </p:nvPr>
        </p:nvSpPr>
        <p:spPr>
          <a:xfrm>
            <a:off x="741363" y="1485900"/>
            <a:ext cx="4557712"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hasCustomPrompt="1"/>
          </p:nvPr>
        </p:nvSpPr>
        <p:spPr>
          <a:xfrm>
            <a:off x="741363" y="2212975"/>
            <a:ext cx="4557712" cy="3255963"/>
          </a:xfrm>
        </p:spPr>
        <p:txBody>
          <a:bodyPr/>
          <a:lstStyle>
            <a:lvl1pPr>
              <a:defRPr>
                <a:solidFill>
                  <a:srgbClr val="FF6700"/>
                </a:solidFill>
              </a:defRPr>
            </a:lvl1pPr>
            <a:lvl2pPr>
              <a:defRPr>
                <a:solidFill>
                  <a:srgbClr val="00294B"/>
                </a:solidFill>
              </a:defRPr>
            </a:lvl2pPr>
            <a:lvl3pPr>
              <a:defRPr>
                <a:solidFill>
                  <a:srgbClr val="456487"/>
                </a:solidFill>
              </a:defRPr>
            </a:lvl3pPr>
            <a:lvl4pPr>
              <a:defRPr>
                <a:solidFill>
                  <a:srgbClr val="456487"/>
                </a:solidFill>
              </a:defRPr>
            </a:lvl4pPr>
            <a:lvl5pPr>
              <a:defRPr>
                <a:solidFill>
                  <a:srgbClr val="456487"/>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5453063" y="1485900"/>
            <a:ext cx="4579937"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hasCustomPrompt="1"/>
          </p:nvPr>
        </p:nvSpPr>
        <p:spPr>
          <a:xfrm>
            <a:off x="5453063" y="2212975"/>
            <a:ext cx="4579937" cy="3255963"/>
          </a:xfrm>
        </p:spPr>
        <p:txBody>
          <a:bodyPr/>
          <a:lstStyle>
            <a:lvl1pPr marL="228600" indent="-228600">
              <a:defRPr lang="fr-FR" sz="2800" kern="1200" dirty="0" smtClean="0">
                <a:solidFill>
                  <a:srgbClr val="FF6700"/>
                </a:solidFill>
                <a:latin typeface="+mn-lt"/>
                <a:ea typeface="+mn-ea"/>
                <a:cs typeface="+mn-cs"/>
              </a:defRPr>
            </a:lvl1pPr>
            <a:lvl2pPr marL="685800" indent="-228600">
              <a:defRPr lang="fr-FR" sz="2400" kern="1200" dirty="0" smtClean="0">
                <a:solidFill>
                  <a:srgbClr val="00294B"/>
                </a:solidFill>
                <a:latin typeface="+mn-lt"/>
                <a:ea typeface="+mn-ea"/>
                <a:cs typeface="+mn-cs"/>
              </a:defRPr>
            </a:lvl2pPr>
            <a:lvl3pPr marL="1143000" indent="-228600">
              <a:defRPr lang="fr-FR" sz="2000" kern="1200" dirty="0" smtClean="0">
                <a:solidFill>
                  <a:srgbClr val="456487"/>
                </a:solidFill>
                <a:latin typeface="+mn-lt"/>
                <a:ea typeface="+mn-ea"/>
                <a:cs typeface="+mn-cs"/>
              </a:defRPr>
            </a:lvl3pPr>
            <a:lvl4pPr>
              <a:defRPr>
                <a:solidFill>
                  <a:srgbClr val="456487"/>
                </a:solidFill>
              </a:defRPr>
            </a:lvl4pPr>
            <a:lvl5pPr>
              <a:defRPr>
                <a:solidFill>
                  <a:srgbClr val="456487"/>
                </a:solidFill>
              </a:defRPr>
            </a:lvl5pPr>
          </a:lstStyle>
          <a:p>
            <a:pPr marL="228600" lvl="0" indent="-228600" algn="l" defTabSz="914400" rtl="0" eaLnBrk="1" latinLnBrk="0" hangingPunct="1">
              <a:lnSpc>
                <a:spcPct val="90000"/>
              </a:lnSpc>
              <a:spcBef>
                <a:spcPts val="1000"/>
              </a:spcBef>
              <a:buFont typeface="Arial" panose="020B0604020202020204" pitchFamily="34" charset="0"/>
              <a:buChar char="•"/>
            </a:pPr>
            <a:r>
              <a:rPr lang="fr-FR" dirty="0"/>
              <a:t>Modifier les styles du texte du masque</a:t>
            </a:r>
          </a:p>
          <a:p>
            <a:pPr marL="685800" lvl="1" indent="-228600" algn="l" defTabSz="914400" rtl="0" eaLnBrk="1" latinLnBrk="0" hangingPunct="1">
              <a:lnSpc>
                <a:spcPct val="90000"/>
              </a:lnSpc>
              <a:spcBef>
                <a:spcPts val="500"/>
              </a:spcBef>
              <a:buFont typeface="Arial" panose="020B0604020202020204" pitchFamily="34" charset="0"/>
              <a:buChar char="•"/>
            </a:pPr>
            <a:r>
              <a:rPr lang="fr-FR" dirty="0"/>
              <a:t>Deuxième niveau</a:t>
            </a:r>
          </a:p>
          <a:p>
            <a:pPr marL="1143000" lvl="2" indent="-228600" algn="l" defTabSz="914400" rtl="0" eaLnBrk="1" latinLnBrk="0" hangingPunct="1">
              <a:lnSpc>
                <a:spcPct val="90000"/>
              </a:lnSpc>
              <a:spcBef>
                <a:spcPts val="500"/>
              </a:spcBef>
              <a:buFont typeface="Arial" panose="020B0604020202020204" pitchFamily="34" charset="0"/>
              <a:buChar char="•"/>
            </a:pPr>
            <a:r>
              <a:rPr lang="fr-FR" dirty="0"/>
              <a:t>Troisième niveau</a:t>
            </a:r>
          </a:p>
          <a:p>
            <a:pPr lvl="3"/>
            <a:r>
              <a:rPr lang="fr-FR" dirty="0"/>
              <a:t>Quatrième niveau</a:t>
            </a:r>
          </a:p>
          <a:p>
            <a:pPr lvl="4"/>
            <a:r>
              <a:rPr lang="fr-FR" dirty="0"/>
              <a:t>Cinquième niveau</a:t>
            </a:r>
          </a:p>
        </p:txBody>
      </p:sp>
      <p:sp>
        <p:nvSpPr>
          <p:cNvPr id="7" name="Espace réservé de la date 6"/>
          <p:cNvSpPr>
            <a:spLocks noGrp="1"/>
          </p:cNvSpPr>
          <p:nvPr>
            <p:ph type="dt" sz="half" idx="10"/>
          </p:nvPr>
        </p:nvSpPr>
        <p:spPr>
          <a:xfrm>
            <a:off x="201812" y="5714820"/>
            <a:ext cx="2411556" cy="322263"/>
          </a:xfrm>
        </p:spPr>
        <p:txBody>
          <a:bodyPr/>
          <a:lstStyle>
            <a:lvl1pPr>
              <a:defRPr>
                <a:solidFill>
                  <a:schemeClr val="bg1"/>
                </a:solidFill>
              </a:defRPr>
            </a:lvl1pPr>
          </a:lstStyle>
          <a:p>
            <a:r>
              <a:rPr lang="fr-FR"/>
              <a:t>05/10/2026</a:t>
            </a:r>
            <a:endParaRPr lang="fr-FR" dirty="0"/>
          </a:p>
        </p:txBody>
      </p:sp>
      <p:sp>
        <p:nvSpPr>
          <p:cNvPr id="8" name="Espace réservé du pied de page 7"/>
          <p:cNvSpPr>
            <a:spLocks noGrp="1"/>
          </p:cNvSpPr>
          <p:nvPr>
            <p:ph type="ftr" sz="quarter" idx="11"/>
          </p:nvPr>
        </p:nvSpPr>
        <p:spPr>
          <a:xfrm>
            <a:off x="2938116" y="5714820"/>
            <a:ext cx="4896544" cy="322263"/>
          </a:xfrm>
        </p:spPr>
        <p:txBody>
          <a:bodyPr/>
          <a:lstStyle>
            <a:lvl1pPr>
              <a:defRPr>
                <a:solidFill>
                  <a:schemeClr val="bg1"/>
                </a:solidFill>
              </a:defRPr>
            </a:lvl1pPr>
          </a:lstStyle>
          <a:p>
            <a:r>
              <a:rPr lang="fr-FR"/>
              <a:t>PERLE Progress Review 6- 2026 </a:t>
            </a:r>
            <a:endParaRPr lang="fr-FR" dirty="0"/>
          </a:p>
        </p:txBody>
      </p:sp>
      <p:sp>
        <p:nvSpPr>
          <p:cNvPr id="9" name="Espace réservé du numéro de diapositive 8"/>
          <p:cNvSpPr>
            <a:spLocks noGrp="1"/>
          </p:cNvSpPr>
          <p:nvPr>
            <p:ph type="sldNum" sz="quarter" idx="12"/>
          </p:nvPr>
        </p:nvSpPr>
        <p:spPr>
          <a:xfrm>
            <a:off x="8159407" y="5714820"/>
            <a:ext cx="2422525" cy="322263"/>
          </a:xfrm>
        </p:spPr>
        <p:txBody>
          <a:bodyPr/>
          <a:lstStyle>
            <a:lvl1pPr>
              <a:defRPr>
                <a:solidFill>
                  <a:schemeClr val="bg1"/>
                </a:solidFill>
              </a:defRPr>
            </a:lvl1pPr>
          </a:lstStyle>
          <a:p>
            <a:fld id="{77E71596-5F9D-49C5-9701-16B3CA54319D}" type="slidenum">
              <a:rPr lang="fr-FR" smtClean="0"/>
              <a:pPr/>
              <a:t>‹N°›</a:t>
            </a:fld>
            <a:endParaRPr lang="fr-FR" dirty="0"/>
          </a:p>
        </p:txBody>
      </p:sp>
      <p:sp>
        <p:nvSpPr>
          <p:cNvPr id="11" name="Titre 1"/>
          <p:cNvSpPr>
            <a:spLocks noGrp="1"/>
          </p:cNvSpPr>
          <p:nvPr>
            <p:ph type="title"/>
          </p:nvPr>
        </p:nvSpPr>
        <p:spPr>
          <a:xfrm>
            <a:off x="2290044" y="149425"/>
            <a:ext cx="5688632" cy="432048"/>
          </a:xfrm>
        </p:spPr>
        <p:txBody>
          <a:bodyPr>
            <a:normAutofit/>
          </a:bodyPr>
          <a:lstStyle>
            <a:lvl1pPr>
              <a:defRPr lang="fr-FR" sz="2400" b="1" kern="1200" dirty="0" smtClean="0">
                <a:solidFill>
                  <a:srgbClr val="00294B"/>
                </a:solidFill>
                <a:latin typeface="+mj-lt"/>
                <a:ea typeface="+mj-ea"/>
                <a:cs typeface="+mj-cs"/>
              </a:defRPr>
            </a:lvl1pPr>
          </a:lstStyle>
          <a:p>
            <a:r>
              <a:rPr lang="fr-FR" dirty="0"/>
              <a:t>Modifiez le style du titre</a:t>
            </a:r>
          </a:p>
        </p:txBody>
      </p:sp>
    </p:spTree>
    <p:extLst>
      <p:ext uri="{BB962C8B-B14F-4D97-AF65-F5344CB8AC3E}">
        <p14:creationId xmlns:p14="http://schemas.microsoft.com/office/powerpoint/2010/main" val="680099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slide-2-fili-tutelles">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6" y="0"/>
            <a:ext cx="10772420" cy="6059486"/>
          </a:xfrm>
          <a:prstGeom prst="rect">
            <a:avLst/>
          </a:prstGeom>
        </p:spPr>
      </p:pic>
      <p:sp>
        <p:nvSpPr>
          <p:cNvPr id="2" name="Titre 1"/>
          <p:cNvSpPr>
            <a:spLocks noGrp="1"/>
          </p:cNvSpPr>
          <p:nvPr>
            <p:ph type="title"/>
          </p:nvPr>
        </p:nvSpPr>
        <p:spPr>
          <a:xfrm>
            <a:off x="2290044" y="149425"/>
            <a:ext cx="5688632" cy="432048"/>
          </a:xfrm>
        </p:spPr>
        <p:txBody>
          <a:bodyPr>
            <a:normAutofit/>
          </a:bodyPr>
          <a:lstStyle>
            <a:lvl1pPr>
              <a:defRPr sz="2400" b="1">
                <a:solidFill>
                  <a:srgbClr val="00294B"/>
                </a:solidFill>
              </a:defRPr>
            </a:lvl1pPr>
          </a:lstStyle>
          <a:p>
            <a:r>
              <a:rPr lang="fr-FR" dirty="0"/>
              <a:t>Modifiez le style du titre</a:t>
            </a:r>
          </a:p>
        </p:txBody>
      </p:sp>
      <p:sp>
        <p:nvSpPr>
          <p:cNvPr id="3" name="Espace réservé du texte 2"/>
          <p:cNvSpPr>
            <a:spLocks noGrp="1"/>
          </p:cNvSpPr>
          <p:nvPr>
            <p:ph type="body" idx="1"/>
          </p:nvPr>
        </p:nvSpPr>
        <p:spPr>
          <a:xfrm>
            <a:off x="741363" y="1485900"/>
            <a:ext cx="4557712"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hasCustomPrompt="1"/>
          </p:nvPr>
        </p:nvSpPr>
        <p:spPr>
          <a:xfrm>
            <a:off x="741363" y="2212975"/>
            <a:ext cx="4557712" cy="3255963"/>
          </a:xfrm>
        </p:spPr>
        <p:txBody>
          <a:bodyPr/>
          <a:lstStyle>
            <a:lvl1pPr>
              <a:defRPr>
                <a:solidFill>
                  <a:srgbClr val="FF6700"/>
                </a:solidFill>
              </a:defRPr>
            </a:lvl1pPr>
            <a:lvl2pPr>
              <a:defRPr>
                <a:solidFill>
                  <a:srgbClr val="00294B"/>
                </a:solidFill>
              </a:defRPr>
            </a:lvl2pPr>
            <a:lvl3pPr>
              <a:defRPr>
                <a:solidFill>
                  <a:srgbClr val="456487"/>
                </a:solidFill>
              </a:defRPr>
            </a:lvl3pPr>
            <a:lvl4pPr>
              <a:defRPr>
                <a:solidFill>
                  <a:srgbClr val="456487"/>
                </a:solidFill>
              </a:defRPr>
            </a:lvl4pPr>
            <a:lvl5pPr>
              <a:defRPr>
                <a:solidFill>
                  <a:srgbClr val="456487"/>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5453063" y="1485900"/>
            <a:ext cx="4579937"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hasCustomPrompt="1"/>
          </p:nvPr>
        </p:nvSpPr>
        <p:spPr>
          <a:xfrm>
            <a:off x="5453063" y="2212975"/>
            <a:ext cx="4579937" cy="3255963"/>
          </a:xfrm>
        </p:spPr>
        <p:txBody>
          <a:bodyPr/>
          <a:lstStyle>
            <a:lvl1pPr marL="228600" indent="-228600">
              <a:defRPr lang="fr-FR" sz="2800" kern="1200" dirty="0" smtClean="0">
                <a:solidFill>
                  <a:srgbClr val="FF6700"/>
                </a:solidFill>
                <a:latin typeface="+mn-lt"/>
                <a:ea typeface="+mn-ea"/>
                <a:cs typeface="+mn-cs"/>
              </a:defRPr>
            </a:lvl1pPr>
            <a:lvl2pPr marL="685800" indent="-228600">
              <a:defRPr lang="fr-FR" sz="2400" kern="1200" dirty="0" smtClean="0">
                <a:solidFill>
                  <a:srgbClr val="00294B"/>
                </a:solidFill>
                <a:latin typeface="+mn-lt"/>
                <a:ea typeface="+mn-ea"/>
                <a:cs typeface="+mn-cs"/>
              </a:defRPr>
            </a:lvl2pPr>
            <a:lvl3pPr marL="1143000" indent="-228600">
              <a:defRPr lang="fr-FR" sz="2000" kern="1200" dirty="0" smtClean="0">
                <a:solidFill>
                  <a:srgbClr val="456487"/>
                </a:solidFill>
                <a:latin typeface="+mn-lt"/>
                <a:ea typeface="+mn-ea"/>
                <a:cs typeface="+mn-cs"/>
              </a:defRPr>
            </a:lvl3pPr>
            <a:lvl4pPr>
              <a:defRPr>
                <a:solidFill>
                  <a:srgbClr val="456487"/>
                </a:solidFill>
              </a:defRPr>
            </a:lvl4pPr>
            <a:lvl5pPr>
              <a:defRPr>
                <a:solidFill>
                  <a:srgbClr val="456487"/>
                </a:solidFill>
              </a:defRPr>
            </a:lvl5pPr>
          </a:lstStyle>
          <a:p>
            <a:pPr marL="228600" lvl="0" indent="-228600" algn="l" defTabSz="914400" rtl="0" eaLnBrk="1" latinLnBrk="0" hangingPunct="1">
              <a:lnSpc>
                <a:spcPct val="90000"/>
              </a:lnSpc>
              <a:spcBef>
                <a:spcPts val="1000"/>
              </a:spcBef>
              <a:buFont typeface="Arial" panose="020B0604020202020204" pitchFamily="34" charset="0"/>
              <a:buChar char="•"/>
            </a:pPr>
            <a:r>
              <a:rPr lang="fr-FR" dirty="0"/>
              <a:t>Modifier les styles du texte du masque</a:t>
            </a:r>
          </a:p>
          <a:p>
            <a:pPr marL="685800" lvl="1" indent="-228600" algn="l" defTabSz="914400" rtl="0" eaLnBrk="1" latinLnBrk="0" hangingPunct="1">
              <a:lnSpc>
                <a:spcPct val="90000"/>
              </a:lnSpc>
              <a:spcBef>
                <a:spcPts val="500"/>
              </a:spcBef>
              <a:buFont typeface="Arial" panose="020B0604020202020204" pitchFamily="34" charset="0"/>
              <a:buChar char="•"/>
            </a:pPr>
            <a:r>
              <a:rPr lang="fr-FR" dirty="0"/>
              <a:t>Deuxième niveau</a:t>
            </a:r>
          </a:p>
          <a:p>
            <a:pPr marL="1143000" lvl="2" indent="-228600" algn="l" defTabSz="914400" rtl="0" eaLnBrk="1" latinLnBrk="0" hangingPunct="1">
              <a:lnSpc>
                <a:spcPct val="90000"/>
              </a:lnSpc>
              <a:spcBef>
                <a:spcPts val="500"/>
              </a:spcBef>
              <a:buFont typeface="Arial" panose="020B0604020202020204" pitchFamily="34" charset="0"/>
              <a:buChar char="•"/>
            </a:pPr>
            <a:r>
              <a:rPr lang="fr-FR" dirty="0"/>
              <a:t>Troisième niveau</a:t>
            </a:r>
          </a:p>
          <a:p>
            <a:pPr lvl="3"/>
            <a:r>
              <a:rPr lang="fr-FR" dirty="0"/>
              <a:t>Quatrième niveau</a:t>
            </a:r>
          </a:p>
          <a:p>
            <a:pPr lvl="4"/>
            <a:r>
              <a:rPr lang="fr-FR" dirty="0"/>
              <a:t>Cinquième niveau</a:t>
            </a:r>
          </a:p>
        </p:txBody>
      </p:sp>
      <p:sp>
        <p:nvSpPr>
          <p:cNvPr id="7" name="Espace réservé de la date 6"/>
          <p:cNvSpPr>
            <a:spLocks noGrp="1"/>
          </p:cNvSpPr>
          <p:nvPr>
            <p:ph type="dt" sz="half" idx="10"/>
          </p:nvPr>
        </p:nvSpPr>
        <p:spPr>
          <a:xfrm>
            <a:off x="201812" y="5714820"/>
            <a:ext cx="2411556" cy="322263"/>
          </a:xfrm>
        </p:spPr>
        <p:txBody>
          <a:bodyPr/>
          <a:lstStyle>
            <a:lvl1pPr>
              <a:defRPr>
                <a:solidFill>
                  <a:schemeClr val="bg1"/>
                </a:solidFill>
              </a:defRPr>
            </a:lvl1pPr>
          </a:lstStyle>
          <a:p>
            <a:r>
              <a:rPr lang="fr-FR"/>
              <a:t>05/10/2026</a:t>
            </a:r>
            <a:endParaRPr lang="fr-FR" dirty="0"/>
          </a:p>
        </p:txBody>
      </p:sp>
      <p:sp>
        <p:nvSpPr>
          <p:cNvPr id="8" name="Espace réservé du pied de page 7"/>
          <p:cNvSpPr>
            <a:spLocks noGrp="1"/>
          </p:cNvSpPr>
          <p:nvPr>
            <p:ph type="ftr" sz="quarter" idx="11"/>
          </p:nvPr>
        </p:nvSpPr>
        <p:spPr>
          <a:xfrm>
            <a:off x="2938116" y="5714820"/>
            <a:ext cx="4896544" cy="322263"/>
          </a:xfrm>
        </p:spPr>
        <p:txBody>
          <a:bodyPr/>
          <a:lstStyle>
            <a:lvl1pPr>
              <a:defRPr>
                <a:solidFill>
                  <a:schemeClr val="bg1"/>
                </a:solidFill>
              </a:defRPr>
            </a:lvl1pPr>
          </a:lstStyle>
          <a:p>
            <a:r>
              <a:rPr lang="fr-FR"/>
              <a:t>PERLE Progress Review 6- 2026 </a:t>
            </a:r>
            <a:endParaRPr lang="fr-FR" dirty="0"/>
          </a:p>
        </p:txBody>
      </p:sp>
      <p:sp>
        <p:nvSpPr>
          <p:cNvPr id="9" name="Espace réservé du numéro de diapositive 8"/>
          <p:cNvSpPr>
            <a:spLocks noGrp="1"/>
          </p:cNvSpPr>
          <p:nvPr>
            <p:ph type="sldNum" sz="quarter" idx="12"/>
          </p:nvPr>
        </p:nvSpPr>
        <p:spPr>
          <a:xfrm>
            <a:off x="8159407" y="5714820"/>
            <a:ext cx="2422525" cy="322263"/>
          </a:xfrm>
        </p:spPr>
        <p:txBody>
          <a:bodyPr/>
          <a:lstStyle>
            <a:lvl1pPr>
              <a:defRPr>
                <a:solidFill>
                  <a:schemeClr val="bg1"/>
                </a:solidFill>
              </a:defRPr>
            </a:lvl1pPr>
          </a:lstStyle>
          <a:p>
            <a:fld id="{77E71596-5F9D-49C5-9701-16B3CA54319D}" type="slidenum">
              <a:rPr lang="fr-FR" smtClean="0"/>
              <a:pPr/>
              <a:t>‹N°›</a:t>
            </a:fld>
            <a:endParaRPr lang="fr-FR" dirty="0"/>
          </a:p>
        </p:txBody>
      </p:sp>
    </p:spTree>
    <p:extLst>
      <p:ext uri="{BB962C8B-B14F-4D97-AF65-F5344CB8AC3E}">
        <p14:creationId xmlns:p14="http://schemas.microsoft.com/office/powerpoint/2010/main" val="3325913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slide-2-fili">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7" y="0"/>
            <a:ext cx="10772418" cy="6059486"/>
          </a:xfrm>
          <a:prstGeom prst="rect">
            <a:avLst/>
          </a:prstGeom>
        </p:spPr>
      </p:pic>
      <p:sp>
        <p:nvSpPr>
          <p:cNvPr id="2" name="Titre 1"/>
          <p:cNvSpPr>
            <a:spLocks noGrp="1"/>
          </p:cNvSpPr>
          <p:nvPr>
            <p:ph type="title"/>
          </p:nvPr>
        </p:nvSpPr>
        <p:spPr>
          <a:xfrm>
            <a:off x="2290044" y="149425"/>
            <a:ext cx="5688632" cy="432048"/>
          </a:xfrm>
        </p:spPr>
        <p:txBody>
          <a:bodyPr>
            <a:normAutofit/>
          </a:bodyPr>
          <a:lstStyle>
            <a:lvl1pPr>
              <a:defRPr sz="2400" b="1">
                <a:solidFill>
                  <a:srgbClr val="00294B"/>
                </a:solidFill>
              </a:defRPr>
            </a:lvl1pPr>
          </a:lstStyle>
          <a:p>
            <a:r>
              <a:rPr lang="fr-FR" dirty="0"/>
              <a:t>Modifiez le style du titre</a:t>
            </a:r>
          </a:p>
        </p:txBody>
      </p:sp>
      <p:sp>
        <p:nvSpPr>
          <p:cNvPr id="3" name="Espace réservé du texte 2"/>
          <p:cNvSpPr>
            <a:spLocks noGrp="1"/>
          </p:cNvSpPr>
          <p:nvPr>
            <p:ph type="body" idx="1"/>
          </p:nvPr>
        </p:nvSpPr>
        <p:spPr>
          <a:xfrm>
            <a:off x="741363" y="1485900"/>
            <a:ext cx="4557712"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hasCustomPrompt="1"/>
          </p:nvPr>
        </p:nvSpPr>
        <p:spPr>
          <a:xfrm>
            <a:off x="741363" y="2212975"/>
            <a:ext cx="4557712" cy="3255963"/>
          </a:xfrm>
        </p:spPr>
        <p:txBody>
          <a:bodyPr/>
          <a:lstStyle>
            <a:lvl1pPr>
              <a:defRPr>
                <a:solidFill>
                  <a:srgbClr val="FF6700"/>
                </a:solidFill>
              </a:defRPr>
            </a:lvl1pPr>
            <a:lvl2pPr>
              <a:defRPr>
                <a:solidFill>
                  <a:srgbClr val="00294B"/>
                </a:solidFill>
              </a:defRPr>
            </a:lvl2pPr>
            <a:lvl3pPr>
              <a:defRPr>
                <a:solidFill>
                  <a:srgbClr val="456487"/>
                </a:solidFill>
              </a:defRPr>
            </a:lvl3pPr>
            <a:lvl4pPr>
              <a:defRPr>
                <a:solidFill>
                  <a:srgbClr val="456487"/>
                </a:solidFill>
              </a:defRPr>
            </a:lvl4pPr>
            <a:lvl5pPr>
              <a:defRPr>
                <a:solidFill>
                  <a:srgbClr val="456487"/>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5453063" y="1485900"/>
            <a:ext cx="4579937"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hasCustomPrompt="1"/>
          </p:nvPr>
        </p:nvSpPr>
        <p:spPr>
          <a:xfrm>
            <a:off x="5453063" y="2212975"/>
            <a:ext cx="4579937" cy="3255963"/>
          </a:xfrm>
        </p:spPr>
        <p:txBody>
          <a:bodyPr/>
          <a:lstStyle>
            <a:lvl1pPr marL="228600" indent="-228600">
              <a:defRPr lang="fr-FR" sz="2800" kern="1200" dirty="0" smtClean="0">
                <a:solidFill>
                  <a:srgbClr val="FF6700"/>
                </a:solidFill>
                <a:latin typeface="+mn-lt"/>
                <a:ea typeface="+mn-ea"/>
                <a:cs typeface="+mn-cs"/>
              </a:defRPr>
            </a:lvl1pPr>
            <a:lvl2pPr marL="685800" indent="-228600">
              <a:defRPr lang="fr-FR" sz="2400" kern="1200" dirty="0" smtClean="0">
                <a:solidFill>
                  <a:srgbClr val="00294B"/>
                </a:solidFill>
                <a:latin typeface="+mn-lt"/>
                <a:ea typeface="+mn-ea"/>
                <a:cs typeface="+mn-cs"/>
              </a:defRPr>
            </a:lvl2pPr>
            <a:lvl3pPr marL="1143000" indent="-228600">
              <a:defRPr lang="fr-FR" sz="2000" kern="1200" dirty="0" smtClean="0">
                <a:solidFill>
                  <a:srgbClr val="456487"/>
                </a:solidFill>
                <a:latin typeface="+mn-lt"/>
                <a:ea typeface="+mn-ea"/>
                <a:cs typeface="+mn-cs"/>
              </a:defRPr>
            </a:lvl3pPr>
            <a:lvl4pPr>
              <a:defRPr>
                <a:solidFill>
                  <a:srgbClr val="456487"/>
                </a:solidFill>
              </a:defRPr>
            </a:lvl4pPr>
            <a:lvl5pPr>
              <a:defRPr>
                <a:solidFill>
                  <a:srgbClr val="456487"/>
                </a:solidFill>
              </a:defRPr>
            </a:lvl5pPr>
          </a:lstStyle>
          <a:p>
            <a:pPr marL="228600" lvl="0" indent="-228600" algn="l" defTabSz="914400" rtl="0" eaLnBrk="1" latinLnBrk="0" hangingPunct="1">
              <a:lnSpc>
                <a:spcPct val="90000"/>
              </a:lnSpc>
              <a:spcBef>
                <a:spcPts val="1000"/>
              </a:spcBef>
              <a:buFont typeface="Arial" panose="020B0604020202020204" pitchFamily="34" charset="0"/>
              <a:buChar char="•"/>
            </a:pPr>
            <a:r>
              <a:rPr lang="fr-FR" dirty="0"/>
              <a:t>Modifier les styles du texte du masque</a:t>
            </a:r>
          </a:p>
          <a:p>
            <a:pPr marL="685800" lvl="1" indent="-228600" algn="l" defTabSz="914400" rtl="0" eaLnBrk="1" latinLnBrk="0" hangingPunct="1">
              <a:lnSpc>
                <a:spcPct val="90000"/>
              </a:lnSpc>
              <a:spcBef>
                <a:spcPts val="500"/>
              </a:spcBef>
              <a:buFont typeface="Arial" panose="020B0604020202020204" pitchFamily="34" charset="0"/>
              <a:buChar char="•"/>
            </a:pPr>
            <a:r>
              <a:rPr lang="fr-FR" dirty="0"/>
              <a:t>Deuxième niveau</a:t>
            </a:r>
          </a:p>
          <a:p>
            <a:pPr marL="1143000" lvl="2" indent="-228600" algn="l" defTabSz="914400" rtl="0" eaLnBrk="1" latinLnBrk="0" hangingPunct="1">
              <a:lnSpc>
                <a:spcPct val="90000"/>
              </a:lnSpc>
              <a:spcBef>
                <a:spcPts val="500"/>
              </a:spcBef>
              <a:buFont typeface="Arial" panose="020B0604020202020204" pitchFamily="34" charset="0"/>
              <a:buChar char="•"/>
            </a:pPr>
            <a:r>
              <a:rPr lang="fr-FR" dirty="0"/>
              <a:t>Troisième niveau</a:t>
            </a:r>
          </a:p>
          <a:p>
            <a:pPr lvl="3"/>
            <a:r>
              <a:rPr lang="fr-FR" dirty="0"/>
              <a:t>Quatrième niveau</a:t>
            </a:r>
          </a:p>
          <a:p>
            <a:pPr lvl="4"/>
            <a:r>
              <a:rPr lang="fr-FR" dirty="0"/>
              <a:t>Cinquième niveau</a:t>
            </a:r>
          </a:p>
        </p:txBody>
      </p:sp>
      <p:sp>
        <p:nvSpPr>
          <p:cNvPr id="7" name="Espace réservé de la date 6"/>
          <p:cNvSpPr>
            <a:spLocks noGrp="1"/>
          </p:cNvSpPr>
          <p:nvPr>
            <p:ph type="dt" sz="half" idx="10"/>
          </p:nvPr>
        </p:nvSpPr>
        <p:spPr>
          <a:xfrm>
            <a:off x="201812" y="5714820"/>
            <a:ext cx="2411556" cy="322263"/>
          </a:xfrm>
        </p:spPr>
        <p:txBody>
          <a:bodyPr/>
          <a:lstStyle>
            <a:lvl1pPr>
              <a:defRPr>
                <a:solidFill>
                  <a:schemeClr val="bg1"/>
                </a:solidFill>
              </a:defRPr>
            </a:lvl1pPr>
          </a:lstStyle>
          <a:p>
            <a:r>
              <a:rPr lang="fr-FR"/>
              <a:t>05/10/2026</a:t>
            </a:r>
            <a:endParaRPr lang="fr-FR" dirty="0"/>
          </a:p>
        </p:txBody>
      </p:sp>
      <p:sp>
        <p:nvSpPr>
          <p:cNvPr id="8" name="Espace réservé du pied de page 7"/>
          <p:cNvSpPr>
            <a:spLocks noGrp="1"/>
          </p:cNvSpPr>
          <p:nvPr>
            <p:ph type="ftr" sz="quarter" idx="11"/>
          </p:nvPr>
        </p:nvSpPr>
        <p:spPr>
          <a:xfrm>
            <a:off x="2938116" y="5714820"/>
            <a:ext cx="4896544" cy="322263"/>
          </a:xfrm>
        </p:spPr>
        <p:txBody>
          <a:bodyPr/>
          <a:lstStyle>
            <a:lvl1pPr>
              <a:defRPr>
                <a:solidFill>
                  <a:schemeClr val="bg1"/>
                </a:solidFill>
              </a:defRPr>
            </a:lvl1pPr>
          </a:lstStyle>
          <a:p>
            <a:r>
              <a:rPr lang="fr-FR"/>
              <a:t>PERLE Progress Review 6- 2026 </a:t>
            </a:r>
            <a:endParaRPr lang="fr-FR" dirty="0"/>
          </a:p>
        </p:txBody>
      </p:sp>
      <p:sp>
        <p:nvSpPr>
          <p:cNvPr id="9" name="Espace réservé du numéro de diapositive 8"/>
          <p:cNvSpPr>
            <a:spLocks noGrp="1"/>
          </p:cNvSpPr>
          <p:nvPr>
            <p:ph type="sldNum" sz="quarter" idx="12"/>
          </p:nvPr>
        </p:nvSpPr>
        <p:spPr>
          <a:xfrm>
            <a:off x="8159407" y="5714820"/>
            <a:ext cx="2422525" cy="322263"/>
          </a:xfrm>
        </p:spPr>
        <p:txBody>
          <a:bodyPr/>
          <a:lstStyle>
            <a:lvl1pPr>
              <a:defRPr>
                <a:solidFill>
                  <a:schemeClr val="bg1"/>
                </a:solidFill>
              </a:defRPr>
            </a:lvl1pPr>
          </a:lstStyle>
          <a:p>
            <a:fld id="{77E71596-5F9D-49C5-9701-16B3CA54319D}" type="slidenum">
              <a:rPr lang="fr-FR" smtClean="0"/>
              <a:pPr/>
              <a:t>‹N°›</a:t>
            </a:fld>
            <a:endParaRPr lang="fr-FR" dirty="0"/>
          </a:p>
        </p:txBody>
      </p:sp>
    </p:spTree>
    <p:extLst>
      <p:ext uri="{BB962C8B-B14F-4D97-AF65-F5344CB8AC3E}">
        <p14:creationId xmlns:p14="http://schemas.microsoft.com/office/powerpoint/2010/main" val="2836140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slide-2">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7" y="0"/>
            <a:ext cx="10772418" cy="6059485"/>
          </a:xfrm>
          <a:prstGeom prst="rect">
            <a:avLst/>
          </a:prstGeom>
        </p:spPr>
      </p:pic>
      <p:sp>
        <p:nvSpPr>
          <p:cNvPr id="2" name="Titre 1"/>
          <p:cNvSpPr>
            <a:spLocks noGrp="1"/>
          </p:cNvSpPr>
          <p:nvPr>
            <p:ph type="title"/>
          </p:nvPr>
        </p:nvSpPr>
        <p:spPr>
          <a:xfrm>
            <a:off x="2290044" y="149425"/>
            <a:ext cx="5688632" cy="432048"/>
          </a:xfrm>
        </p:spPr>
        <p:txBody>
          <a:bodyPr>
            <a:normAutofit/>
          </a:bodyPr>
          <a:lstStyle>
            <a:lvl1pPr>
              <a:defRPr sz="2400" b="1">
                <a:solidFill>
                  <a:srgbClr val="00294B"/>
                </a:solidFill>
              </a:defRPr>
            </a:lvl1pPr>
          </a:lstStyle>
          <a:p>
            <a:r>
              <a:rPr lang="fr-FR" dirty="0"/>
              <a:t>Modifiez le style du titre</a:t>
            </a:r>
          </a:p>
        </p:txBody>
      </p:sp>
      <p:sp>
        <p:nvSpPr>
          <p:cNvPr id="3" name="Espace réservé du texte 2"/>
          <p:cNvSpPr>
            <a:spLocks noGrp="1"/>
          </p:cNvSpPr>
          <p:nvPr>
            <p:ph type="body" idx="1"/>
          </p:nvPr>
        </p:nvSpPr>
        <p:spPr>
          <a:xfrm>
            <a:off x="741363" y="1485900"/>
            <a:ext cx="4557712"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hasCustomPrompt="1"/>
          </p:nvPr>
        </p:nvSpPr>
        <p:spPr>
          <a:xfrm>
            <a:off x="741363" y="2212975"/>
            <a:ext cx="4557712" cy="3255963"/>
          </a:xfrm>
        </p:spPr>
        <p:txBody>
          <a:bodyPr/>
          <a:lstStyle>
            <a:lvl1pPr>
              <a:defRPr>
                <a:solidFill>
                  <a:srgbClr val="FF6700"/>
                </a:solidFill>
              </a:defRPr>
            </a:lvl1pPr>
            <a:lvl2pPr>
              <a:defRPr>
                <a:solidFill>
                  <a:srgbClr val="00294B"/>
                </a:solidFill>
              </a:defRPr>
            </a:lvl2pPr>
            <a:lvl3pPr>
              <a:defRPr>
                <a:solidFill>
                  <a:srgbClr val="456487"/>
                </a:solidFill>
              </a:defRPr>
            </a:lvl3pPr>
            <a:lvl4pPr>
              <a:defRPr>
                <a:solidFill>
                  <a:srgbClr val="456487"/>
                </a:solidFill>
              </a:defRPr>
            </a:lvl4pPr>
            <a:lvl5pPr>
              <a:defRPr>
                <a:solidFill>
                  <a:srgbClr val="456487"/>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5453063" y="1485900"/>
            <a:ext cx="4579937"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hasCustomPrompt="1"/>
          </p:nvPr>
        </p:nvSpPr>
        <p:spPr>
          <a:xfrm>
            <a:off x="5453063" y="2212975"/>
            <a:ext cx="4579937" cy="3255963"/>
          </a:xfrm>
        </p:spPr>
        <p:txBody>
          <a:bodyPr/>
          <a:lstStyle>
            <a:lvl1pPr marL="228600" indent="-228600">
              <a:defRPr lang="fr-FR" sz="2800" kern="1200" dirty="0" smtClean="0">
                <a:solidFill>
                  <a:srgbClr val="FF6700"/>
                </a:solidFill>
                <a:latin typeface="+mn-lt"/>
                <a:ea typeface="+mn-ea"/>
                <a:cs typeface="+mn-cs"/>
              </a:defRPr>
            </a:lvl1pPr>
            <a:lvl2pPr marL="685800" indent="-228600">
              <a:defRPr lang="fr-FR" sz="2400" kern="1200" dirty="0" smtClean="0">
                <a:solidFill>
                  <a:srgbClr val="00294B"/>
                </a:solidFill>
                <a:latin typeface="+mn-lt"/>
                <a:ea typeface="+mn-ea"/>
                <a:cs typeface="+mn-cs"/>
              </a:defRPr>
            </a:lvl2pPr>
            <a:lvl3pPr marL="1143000" indent="-228600">
              <a:defRPr lang="fr-FR" sz="2000" kern="1200" dirty="0" smtClean="0">
                <a:solidFill>
                  <a:srgbClr val="456487"/>
                </a:solidFill>
                <a:latin typeface="+mn-lt"/>
                <a:ea typeface="+mn-ea"/>
                <a:cs typeface="+mn-cs"/>
              </a:defRPr>
            </a:lvl3pPr>
            <a:lvl4pPr>
              <a:defRPr>
                <a:solidFill>
                  <a:srgbClr val="456487"/>
                </a:solidFill>
              </a:defRPr>
            </a:lvl4pPr>
            <a:lvl5pPr>
              <a:defRPr>
                <a:solidFill>
                  <a:srgbClr val="456487"/>
                </a:solidFill>
              </a:defRPr>
            </a:lvl5pPr>
          </a:lstStyle>
          <a:p>
            <a:pPr marL="228600" lvl="0" indent="-228600" algn="l" defTabSz="914400" rtl="0" eaLnBrk="1" latinLnBrk="0" hangingPunct="1">
              <a:lnSpc>
                <a:spcPct val="90000"/>
              </a:lnSpc>
              <a:spcBef>
                <a:spcPts val="1000"/>
              </a:spcBef>
              <a:buFont typeface="Arial" panose="020B0604020202020204" pitchFamily="34" charset="0"/>
              <a:buChar char="•"/>
            </a:pPr>
            <a:r>
              <a:rPr lang="fr-FR" dirty="0"/>
              <a:t>Modifier les styles du texte du masque</a:t>
            </a:r>
          </a:p>
          <a:p>
            <a:pPr marL="685800" lvl="1" indent="-228600" algn="l" defTabSz="914400" rtl="0" eaLnBrk="1" latinLnBrk="0" hangingPunct="1">
              <a:lnSpc>
                <a:spcPct val="90000"/>
              </a:lnSpc>
              <a:spcBef>
                <a:spcPts val="500"/>
              </a:spcBef>
              <a:buFont typeface="Arial" panose="020B0604020202020204" pitchFamily="34" charset="0"/>
              <a:buChar char="•"/>
            </a:pPr>
            <a:r>
              <a:rPr lang="fr-FR" dirty="0"/>
              <a:t>Deuxième niveau</a:t>
            </a:r>
          </a:p>
          <a:p>
            <a:pPr marL="1143000" lvl="2" indent="-228600" algn="l" defTabSz="914400" rtl="0" eaLnBrk="1" latinLnBrk="0" hangingPunct="1">
              <a:lnSpc>
                <a:spcPct val="90000"/>
              </a:lnSpc>
              <a:spcBef>
                <a:spcPts val="500"/>
              </a:spcBef>
              <a:buFont typeface="Arial" panose="020B0604020202020204" pitchFamily="34" charset="0"/>
              <a:buChar char="•"/>
            </a:pPr>
            <a:r>
              <a:rPr lang="fr-FR" dirty="0"/>
              <a:t>Troisième niveau</a:t>
            </a:r>
          </a:p>
          <a:p>
            <a:pPr lvl="3"/>
            <a:r>
              <a:rPr lang="fr-FR" dirty="0"/>
              <a:t>Quatrième niveau</a:t>
            </a:r>
          </a:p>
          <a:p>
            <a:pPr lvl="4"/>
            <a:r>
              <a:rPr lang="fr-FR" dirty="0"/>
              <a:t>Cinquième niveau</a:t>
            </a:r>
          </a:p>
        </p:txBody>
      </p:sp>
      <p:sp>
        <p:nvSpPr>
          <p:cNvPr id="7" name="Espace réservé de la date 6"/>
          <p:cNvSpPr>
            <a:spLocks noGrp="1"/>
          </p:cNvSpPr>
          <p:nvPr>
            <p:ph type="dt" sz="half" idx="10"/>
          </p:nvPr>
        </p:nvSpPr>
        <p:spPr>
          <a:xfrm>
            <a:off x="201812" y="5714820"/>
            <a:ext cx="2411556" cy="322263"/>
          </a:xfrm>
        </p:spPr>
        <p:txBody>
          <a:bodyPr/>
          <a:lstStyle>
            <a:lvl1pPr>
              <a:defRPr>
                <a:solidFill>
                  <a:schemeClr val="bg1"/>
                </a:solidFill>
              </a:defRPr>
            </a:lvl1pPr>
          </a:lstStyle>
          <a:p>
            <a:r>
              <a:rPr lang="fr-FR"/>
              <a:t>05/10/2026</a:t>
            </a:r>
            <a:endParaRPr lang="fr-FR" dirty="0"/>
          </a:p>
        </p:txBody>
      </p:sp>
      <p:sp>
        <p:nvSpPr>
          <p:cNvPr id="8" name="Espace réservé du pied de page 7"/>
          <p:cNvSpPr>
            <a:spLocks noGrp="1"/>
          </p:cNvSpPr>
          <p:nvPr>
            <p:ph type="ftr" sz="quarter" idx="11"/>
          </p:nvPr>
        </p:nvSpPr>
        <p:spPr>
          <a:xfrm>
            <a:off x="2938116" y="5714820"/>
            <a:ext cx="4896544" cy="322263"/>
          </a:xfrm>
        </p:spPr>
        <p:txBody>
          <a:bodyPr/>
          <a:lstStyle>
            <a:lvl1pPr>
              <a:defRPr>
                <a:solidFill>
                  <a:schemeClr val="bg1"/>
                </a:solidFill>
              </a:defRPr>
            </a:lvl1pPr>
          </a:lstStyle>
          <a:p>
            <a:r>
              <a:rPr lang="fr-FR"/>
              <a:t>PERLE Progress Review 6- 2026 </a:t>
            </a:r>
            <a:endParaRPr lang="fr-FR" dirty="0"/>
          </a:p>
        </p:txBody>
      </p:sp>
      <p:sp>
        <p:nvSpPr>
          <p:cNvPr id="9" name="Espace réservé du numéro de diapositive 8"/>
          <p:cNvSpPr>
            <a:spLocks noGrp="1"/>
          </p:cNvSpPr>
          <p:nvPr>
            <p:ph type="sldNum" sz="quarter" idx="12"/>
          </p:nvPr>
        </p:nvSpPr>
        <p:spPr>
          <a:xfrm>
            <a:off x="8159407" y="5714820"/>
            <a:ext cx="2422525" cy="322263"/>
          </a:xfrm>
        </p:spPr>
        <p:txBody>
          <a:bodyPr/>
          <a:lstStyle>
            <a:lvl1pPr>
              <a:defRPr>
                <a:solidFill>
                  <a:schemeClr val="bg1"/>
                </a:solidFill>
              </a:defRPr>
            </a:lvl1pPr>
          </a:lstStyle>
          <a:p>
            <a:fld id="{77E71596-5F9D-49C5-9701-16B3CA54319D}" type="slidenum">
              <a:rPr lang="fr-FR" smtClean="0"/>
              <a:pPr/>
              <a:t>‹N°›</a:t>
            </a:fld>
            <a:endParaRPr lang="fr-FR" dirty="0"/>
          </a:p>
        </p:txBody>
      </p:sp>
    </p:spTree>
    <p:extLst>
      <p:ext uri="{BB962C8B-B14F-4D97-AF65-F5344CB8AC3E}">
        <p14:creationId xmlns:p14="http://schemas.microsoft.com/office/powerpoint/2010/main" val="3170654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slide-2-fili-small">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7" y="0"/>
            <a:ext cx="10772417" cy="6059485"/>
          </a:xfrm>
          <a:prstGeom prst="rect">
            <a:avLst/>
          </a:prstGeom>
        </p:spPr>
      </p:pic>
      <p:sp>
        <p:nvSpPr>
          <p:cNvPr id="2" name="Titre 1"/>
          <p:cNvSpPr>
            <a:spLocks noGrp="1"/>
          </p:cNvSpPr>
          <p:nvPr>
            <p:ph type="title"/>
          </p:nvPr>
        </p:nvSpPr>
        <p:spPr>
          <a:xfrm>
            <a:off x="2290044" y="149425"/>
            <a:ext cx="5688632" cy="432048"/>
          </a:xfrm>
        </p:spPr>
        <p:txBody>
          <a:bodyPr>
            <a:normAutofit/>
          </a:bodyPr>
          <a:lstStyle>
            <a:lvl1pPr>
              <a:defRPr sz="2400" b="1">
                <a:solidFill>
                  <a:srgbClr val="00294B"/>
                </a:solidFill>
              </a:defRPr>
            </a:lvl1pPr>
          </a:lstStyle>
          <a:p>
            <a:r>
              <a:rPr lang="fr-FR" dirty="0"/>
              <a:t>Modifiez le style du titre</a:t>
            </a:r>
          </a:p>
        </p:txBody>
      </p:sp>
      <p:sp>
        <p:nvSpPr>
          <p:cNvPr id="3" name="Espace réservé du texte 2"/>
          <p:cNvSpPr>
            <a:spLocks noGrp="1"/>
          </p:cNvSpPr>
          <p:nvPr>
            <p:ph type="body" idx="1"/>
          </p:nvPr>
        </p:nvSpPr>
        <p:spPr>
          <a:xfrm>
            <a:off x="741363" y="1485900"/>
            <a:ext cx="4557712"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hasCustomPrompt="1"/>
          </p:nvPr>
        </p:nvSpPr>
        <p:spPr>
          <a:xfrm>
            <a:off x="741363" y="2212975"/>
            <a:ext cx="4557712" cy="3255963"/>
          </a:xfrm>
        </p:spPr>
        <p:txBody>
          <a:bodyPr/>
          <a:lstStyle>
            <a:lvl1pPr>
              <a:defRPr>
                <a:solidFill>
                  <a:srgbClr val="FF6700"/>
                </a:solidFill>
              </a:defRPr>
            </a:lvl1pPr>
            <a:lvl2pPr>
              <a:defRPr>
                <a:solidFill>
                  <a:srgbClr val="00294B"/>
                </a:solidFill>
              </a:defRPr>
            </a:lvl2pPr>
            <a:lvl3pPr>
              <a:defRPr>
                <a:solidFill>
                  <a:srgbClr val="456487"/>
                </a:solidFill>
              </a:defRPr>
            </a:lvl3pPr>
            <a:lvl4pPr>
              <a:defRPr>
                <a:solidFill>
                  <a:srgbClr val="456487"/>
                </a:solidFill>
              </a:defRPr>
            </a:lvl4pPr>
            <a:lvl5pPr>
              <a:defRPr>
                <a:solidFill>
                  <a:srgbClr val="456487"/>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5453063" y="1485900"/>
            <a:ext cx="4579937"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hasCustomPrompt="1"/>
          </p:nvPr>
        </p:nvSpPr>
        <p:spPr>
          <a:xfrm>
            <a:off x="5453063" y="2212975"/>
            <a:ext cx="4579937" cy="3255963"/>
          </a:xfrm>
        </p:spPr>
        <p:txBody>
          <a:bodyPr/>
          <a:lstStyle>
            <a:lvl1pPr marL="228600" indent="-228600">
              <a:defRPr lang="fr-FR" sz="2800" kern="1200" dirty="0" smtClean="0">
                <a:solidFill>
                  <a:srgbClr val="FF6700"/>
                </a:solidFill>
                <a:latin typeface="+mn-lt"/>
                <a:ea typeface="+mn-ea"/>
                <a:cs typeface="+mn-cs"/>
              </a:defRPr>
            </a:lvl1pPr>
            <a:lvl2pPr marL="685800" indent="-228600">
              <a:defRPr lang="fr-FR" sz="2400" kern="1200" dirty="0" smtClean="0">
                <a:solidFill>
                  <a:srgbClr val="00294B"/>
                </a:solidFill>
                <a:latin typeface="+mn-lt"/>
                <a:ea typeface="+mn-ea"/>
                <a:cs typeface="+mn-cs"/>
              </a:defRPr>
            </a:lvl2pPr>
            <a:lvl3pPr marL="1143000" indent="-228600">
              <a:defRPr lang="fr-FR" sz="2000" kern="1200" dirty="0" smtClean="0">
                <a:solidFill>
                  <a:srgbClr val="456487"/>
                </a:solidFill>
                <a:latin typeface="+mn-lt"/>
                <a:ea typeface="+mn-ea"/>
                <a:cs typeface="+mn-cs"/>
              </a:defRPr>
            </a:lvl3pPr>
            <a:lvl4pPr>
              <a:defRPr>
                <a:solidFill>
                  <a:srgbClr val="456487"/>
                </a:solidFill>
              </a:defRPr>
            </a:lvl4pPr>
            <a:lvl5pPr>
              <a:defRPr>
                <a:solidFill>
                  <a:srgbClr val="456487"/>
                </a:solidFill>
              </a:defRPr>
            </a:lvl5pPr>
          </a:lstStyle>
          <a:p>
            <a:pPr marL="228600" lvl="0" indent="-228600" algn="l" defTabSz="914400" rtl="0" eaLnBrk="1" latinLnBrk="0" hangingPunct="1">
              <a:lnSpc>
                <a:spcPct val="90000"/>
              </a:lnSpc>
              <a:spcBef>
                <a:spcPts val="1000"/>
              </a:spcBef>
              <a:buFont typeface="Arial" panose="020B0604020202020204" pitchFamily="34" charset="0"/>
              <a:buChar char="•"/>
            </a:pPr>
            <a:r>
              <a:rPr lang="fr-FR" dirty="0"/>
              <a:t>Modifier les styles du texte du masque</a:t>
            </a:r>
          </a:p>
          <a:p>
            <a:pPr marL="685800" lvl="1" indent="-228600" algn="l" defTabSz="914400" rtl="0" eaLnBrk="1" latinLnBrk="0" hangingPunct="1">
              <a:lnSpc>
                <a:spcPct val="90000"/>
              </a:lnSpc>
              <a:spcBef>
                <a:spcPts val="500"/>
              </a:spcBef>
              <a:buFont typeface="Arial" panose="020B0604020202020204" pitchFamily="34" charset="0"/>
              <a:buChar char="•"/>
            </a:pPr>
            <a:r>
              <a:rPr lang="fr-FR" dirty="0"/>
              <a:t>Deuxième niveau</a:t>
            </a:r>
          </a:p>
          <a:p>
            <a:pPr marL="1143000" lvl="2" indent="-228600" algn="l" defTabSz="914400" rtl="0" eaLnBrk="1" latinLnBrk="0" hangingPunct="1">
              <a:lnSpc>
                <a:spcPct val="90000"/>
              </a:lnSpc>
              <a:spcBef>
                <a:spcPts val="500"/>
              </a:spcBef>
              <a:buFont typeface="Arial" panose="020B0604020202020204" pitchFamily="34" charset="0"/>
              <a:buChar char="•"/>
            </a:pPr>
            <a:r>
              <a:rPr lang="fr-FR" dirty="0"/>
              <a:t>Troisième niveau</a:t>
            </a:r>
          </a:p>
          <a:p>
            <a:pPr lvl="3"/>
            <a:r>
              <a:rPr lang="fr-FR" dirty="0"/>
              <a:t>Quatrième niveau</a:t>
            </a:r>
          </a:p>
          <a:p>
            <a:pPr lvl="4"/>
            <a:r>
              <a:rPr lang="fr-FR" dirty="0"/>
              <a:t>Cinquième niveau</a:t>
            </a:r>
          </a:p>
        </p:txBody>
      </p:sp>
      <p:sp>
        <p:nvSpPr>
          <p:cNvPr id="7" name="Espace réservé de la date 6"/>
          <p:cNvSpPr>
            <a:spLocks noGrp="1"/>
          </p:cNvSpPr>
          <p:nvPr>
            <p:ph type="dt" sz="half" idx="10"/>
          </p:nvPr>
        </p:nvSpPr>
        <p:spPr>
          <a:xfrm>
            <a:off x="201812" y="5714820"/>
            <a:ext cx="2411556" cy="322263"/>
          </a:xfrm>
        </p:spPr>
        <p:txBody>
          <a:bodyPr/>
          <a:lstStyle>
            <a:lvl1pPr>
              <a:defRPr>
                <a:solidFill>
                  <a:schemeClr val="bg1"/>
                </a:solidFill>
              </a:defRPr>
            </a:lvl1pPr>
          </a:lstStyle>
          <a:p>
            <a:r>
              <a:rPr lang="fr-FR"/>
              <a:t>05/10/2026</a:t>
            </a:r>
            <a:endParaRPr lang="fr-FR" dirty="0"/>
          </a:p>
        </p:txBody>
      </p:sp>
      <p:sp>
        <p:nvSpPr>
          <p:cNvPr id="8" name="Espace réservé du pied de page 7"/>
          <p:cNvSpPr>
            <a:spLocks noGrp="1"/>
          </p:cNvSpPr>
          <p:nvPr>
            <p:ph type="ftr" sz="quarter" idx="11"/>
          </p:nvPr>
        </p:nvSpPr>
        <p:spPr>
          <a:xfrm>
            <a:off x="2938116" y="5714820"/>
            <a:ext cx="4896544" cy="322263"/>
          </a:xfrm>
        </p:spPr>
        <p:txBody>
          <a:bodyPr/>
          <a:lstStyle>
            <a:lvl1pPr>
              <a:defRPr>
                <a:solidFill>
                  <a:schemeClr val="bg1"/>
                </a:solidFill>
              </a:defRPr>
            </a:lvl1pPr>
          </a:lstStyle>
          <a:p>
            <a:r>
              <a:rPr lang="fr-FR"/>
              <a:t>PERLE Progress Review 6- 2026 </a:t>
            </a:r>
            <a:endParaRPr lang="fr-FR" dirty="0"/>
          </a:p>
        </p:txBody>
      </p:sp>
      <p:sp>
        <p:nvSpPr>
          <p:cNvPr id="9" name="Espace réservé du numéro de diapositive 8"/>
          <p:cNvSpPr>
            <a:spLocks noGrp="1"/>
          </p:cNvSpPr>
          <p:nvPr>
            <p:ph type="sldNum" sz="quarter" idx="12"/>
          </p:nvPr>
        </p:nvSpPr>
        <p:spPr>
          <a:xfrm>
            <a:off x="8159407" y="5714820"/>
            <a:ext cx="2422525" cy="322263"/>
          </a:xfrm>
        </p:spPr>
        <p:txBody>
          <a:bodyPr/>
          <a:lstStyle>
            <a:lvl1pPr>
              <a:defRPr>
                <a:solidFill>
                  <a:schemeClr val="bg1"/>
                </a:solidFill>
              </a:defRPr>
            </a:lvl1pPr>
          </a:lstStyle>
          <a:p>
            <a:fld id="{77E71596-5F9D-49C5-9701-16B3CA54319D}" type="slidenum">
              <a:rPr lang="fr-FR" smtClean="0"/>
              <a:pPr/>
              <a:t>‹N°›</a:t>
            </a:fld>
            <a:endParaRPr lang="fr-FR" dirty="0"/>
          </a:p>
        </p:txBody>
      </p:sp>
    </p:spTree>
    <p:extLst>
      <p:ext uri="{BB962C8B-B14F-4D97-AF65-F5344CB8AC3E}">
        <p14:creationId xmlns:p14="http://schemas.microsoft.com/office/powerpoint/2010/main" val="3356109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slide-2-small">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7" y="0"/>
            <a:ext cx="10772417" cy="6059484"/>
          </a:xfrm>
          <a:prstGeom prst="rect">
            <a:avLst/>
          </a:prstGeom>
        </p:spPr>
      </p:pic>
      <p:sp>
        <p:nvSpPr>
          <p:cNvPr id="2" name="Titre 1"/>
          <p:cNvSpPr>
            <a:spLocks noGrp="1"/>
          </p:cNvSpPr>
          <p:nvPr>
            <p:ph type="title"/>
          </p:nvPr>
        </p:nvSpPr>
        <p:spPr>
          <a:xfrm>
            <a:off x="2290044" y="149425"/>
            <a:ext cx="5688632" cy="432048"/>
          </a:xfrm>
        </p:spPr>
        <p:txBody>
          <a:bodyPr>
            <a:normAutofit/>
          </a:bodyPr>
          <a:lstStyle>
            <a:lvl1pPr>
              <a:defRPr sz="2400" b="1">
                <a:solidFill>
                  <a:srgbClr val="00294B"/>
                </a:solidFill>
              </a:defRPr>
            </a:lvl1pPr>
          </a:lstStyle>
          <a:p>
            <a:r>
              <a:rPr lang="fr-FR" dirty="0"/>
              <a:t>Modifiez le style du titre</a:t>
            </a:r>
          </a:p>
        </p:txBody>
      </p:sp>
      <p:sp>
        <p:nvSpPr>
          <p:cNvPr id="3" name="Espace réservé du texte 2"/>
          <p:cNvSpPr>
            <a:spLocks noGrp="1"/>
          </p:cNvSpPr>
          <p:nvPr>
            <p:ph type="body" idx="1"/>
          </p:nvPr>
        </p:nvSpPr>
        <p:spPr>
          <a:xfrm>
            <a:off x="741363" y="1485900"/>
            <a:ext cx="4557712"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hasCustomPrompt="1"/>
          </p:nvPr>
        </p:nvSpPr>
        <p:spPr>
          <a:xfrm>
            <a:off x="741363" y="2212975"/>
            <a:ext cx="4557712" cy="3255963"/>
          </a:xfrm>
        </p:spPr>
        <p:txBody>
          <a:bodyPr/>
          <a:lstStyle>
            <a:lvl1pPr>
              <a:defRPr>
                <a:solidFill>
                  <a:srgbClr val="FF6700"/>
                </a:solidFill>
              </a:defRPr>
            </a:lvl1pPr>
            <a:lvl2pPr>
              <a:defRPr>
                <a:solidFill>
                  <a:srgbClr val="00294B"/>
                </a:solidFill>
              </a:defRPr>
            </a:lvl2pPr>
            <a:lvl3pPr>
              <a:defRPr>
                <a:solidFill>
                  <a:srgbClr val="456487"/>
                </a:solidFill>
              </a:defRPr>
            </a:lvl3pPr>
            <a:lvl4pPr>
              <a:defRPr>
                <a:solidFill>
                  <a:srgbClr val="456487"/>
                </a:solidFill>
              </a:defRPr>
            </a:lvl4pPr>
            <a:lvl5pPr>
              <a:defRPr>
                <a:solidFill>
                  <a:srgbClr val="456487"/>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5453063" y="1485900"/>
            <a:ext cx="4579937"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hasCustomPrompt="1"/>
          </p:nvPr>
        </p:nvSpPr>
        <p:spPr>
          <a:xfrm>
            <a:off x="5453063" y="2212975"/>
            <a:ext cx="4579937" cy="3255963"/>
          </a:xfrm>
        </p:spPr>
        <p:txBody>
          <a:bodyPr/>
          <a:lstStyle>
            <a:lvl1pPr marL="228600" indent="-228600">
              <a:defRPr lang="fr-FR" sz="2800" kern="1200" dirty="0" smtClean="0">
                <a:solidFill>
                  <a:srgbClr val="FF6700"/>
                </a:solidFill>
                <a:latin typeface="+mn-lt"/>
                <a:ea typeface="+mn-ea"/>
                <a:cs typeface="+mn-cs"/>
              </a:defRPr>
            </a:lvl1pPr>
            <a:lvl2pPr marL="685800" indent="-228600">
              <a:defRPr lang="fr-FR" sz="2400" kern="1200" dirty="0" smtClean="0">
                <a:solidFill>
                  <a:srgbClr val="00294B"/>
                </a:solidFill>
                <a:latin typeface="+mn-lt"/>
                <a:ea typeface="+mn-ea"/>
                <a:cs typeface="+mn-cs"/>
              </a:defRPr>
            </a:lvl2pPr>
            <a:lvl3pPr marL="1143000" indent="-228600">
              <a:defRPr lang="fr-FR" sz="2000" kern="1200" dirty="0" smtClean="0">
                <a:solidFill>
                  <a:srgbClr val="456487"/>
                </a:solidFill>
                <a:latin typeface="+mn-lt"/>
                <a:ea typeface="+mn-ea"/>
                <a:cs typeface="+mn-cs"/>
              </a:defRPr>
            </a:lvl3pPr>
            <a:lvl4pPr>
              <a:defRPr>
                <a:solidFill>
                  <a:srgbClr val="456487"/>
                </a:solidFill>
              </a:defRPr>
            </a:lvl4pPr>
            <a:lvl5pPr>
              <a:defRPr>
                <a:solidFill>
                  <a:srgbClr val="456487"/>
                </a:solidFill>
              </a:defRPr>
            </a:lvl5pPr>
          </a:lstStyle>
          <a:p>
            <a:pPr marL="228600" lvl="0" indent="-228600" algn="l" defTabSz="914400" rtl="0" eaLnBrk="1" latinLnBrk="0" hangingPunct="1">
              <a:lnSpc>
                <a:spcPct val="90000"/>
              </a:lnSpc>
              <a:spcBef>
                <a:spcPts val="1000"/>
              </a:spcBef>
              <a:buFont typeface="Arial" panose="020B0604020202020204" pitchFamily="34" charset="0"/>
              <a:buChar char="•"/>
            </a:pPr>
            <a:r>
              <a:rPr lang="fr-FR" dirty="0"/>
              <a:t>Modifier les styles du texte du masque</a:t>
            </a:r>
          </a:p>
          <a:p>
            <a:pPr marL="685800" lvl="1" indent="-228600" algn="l" defTabSz="914400" rtl="0" eaLnBrk="1" latinLnBrk="0" hangingPunct="1">
              <a:lnSpc>
                <a:spcPct val="90000"/>
              </a:lnSpc>
              <a:spcBef>
                <a:spcPts val="500"/>
              </a:spcBef>
              <a:buFont typeface="Arial" panose="020B0604020202020204" pitchFamily="34" charset="0"/>
              <a:buChar char="•"/>
            </a:pPr>
            <a:r>
              <a:rPr lang="fr-FR" dirty="0"/>
              <a:t>Deuxième niveau</a:t>
            </a:r>
          </a:p>
          <a:p>
            <a:pPr marL="1143000" lvl="2" indent="-228600" algn="l" defTabSz="914400" rtl="0" eaLnBrk="1" latinLnBrk="0" hangingPunct="1">
              <a:lnSpc>
                <a:spcPct val="90000"/>
              </a:lnSpc>
              <a:spcBef>
                <a:spcPts val="500"/>
              </a:spcBef>
              <a:buFont typeface="Arial" panose="020B0604020202020204" pitchFamily="34" charset="0"/>
              <a:buChar char="•"/>
            </a:pPr>
            <a:r>
              <a:rPr lang="fr-FR" dirty="0"/>
              <a:t>Troisième niveau</a:t>
            </a:r>
          </a:p>
          <a:p>
            <a:pPr lvl="3"/>
            <a:r>
              <a:rPr lang="fr-FR" dirty="0"/>
              <a:t>Quatrième niveau</a:t>
            </a:r>
          </a:p>
          <a:p>
            <a:pPr lvl="4"/>
            <a:r>
              <a:rPr lang="fr-FR" dirty="0"/>
              <a:t>Cinquième niveau</a:t>
            </a:r>
          </a:p>
        </p:txBody>
      </p:sp>
      <p:sp>
        <p:nvSpPr>
          <p:cNvPr id="7" name="Espace réservé de la date 6"/>
          <p:cNvSpPr>
            <a:spLocks noGrp="1"/>
          </p:cNvSpPr>
          <p:nvPr>
            <p:ph type="dt" sz="half" idx="10"/>
          </p:nvPr>
        </p:nvSpPr>
        <p:spPr>
          <a:xfrm>
            <a:off x="201812" y="5714820"/>
            <a:ext cx="2411556" cy="322263"/>
          </a:xfrm>
        </p:spPr>
        <p:txBody>
          <a:bodyPr/>
          <a:lstStyle>
            <a:lvl1pPr>
              <a:defRPr>
                <a:solidFill>
                  <a:schemeClr val="bg1"/>
                </a:solidFill>
              </a:defRPr>
            </a:lvl1pPr>
          </a:lstStyle>
          <a:p>
            <a:r>
              <a:rPr lang="fr-FR"/>
              <a:t>05/10/2026</a:t>
            </a:r>
          </a:p>
        </p:txBody>
      </p:sp>
      <p:sp>
        <p:nvSpPr>
          <p:cNvPr id="8" name="Espace réservé du pied de page 7"/>
          <p:cNvSpPr>
            <a:spLocks noGrp="1"/>
          </p:cNvSpPr>
          <p:nvPr>
            <p:ph type="ftr" sz="quarter" idx="11"/>
          </p:nvPr>
        </p:nvSpPr>
        <p:spPr>
          <a:xfrm>
            <a:off x="2938116" y="5714820"/>
            <a:ext cx="4896544" cy="322263"/>
          </a:xfrm>
        </p:spPr>
        <p:txBody>
          <a:bodyPr/>
          <a:lstStyle>
            <a:lvl1pPr>
              <a:defRPr>
                <a:solidFill>
                  <a:schemeClr val="bg1"/>
                </a:solidFill>
              </a:defRPr>
            </a:lvl1pPr>
          </a:lstStyle>
          <a:p>
            <a:r>
              <a:rPr lang="fr-FR"/>
              <a:t>PERLE Progress Review 6- 2026 </a:t>
            </a:r>
          </a:p>
        </p:txBody>
      </p:sp>
      <p:sp>
        <p:nvSpPr>
          <p:cNvPr id="9" name="Espace réservé du numéro de diapositive 8"/>
          <p:cNvSpPr>
            <a:spLocks noGrp="1"/>
          </p:cNvSpPr>
          <p:nvPr>
            <p:ph type="sldNum" sz="quarter" idx="12"/>
          </p:nvPr>
        </p:nvSpPr>
        <p:spPr>
          <a:xfrm>
            <a:off x="8159407" y="5714820"/>
            <a:ext cx="2422525" cy="322263"/>
          </a:xfrm>
        </p:spPr>
        <p:txBody>
          <a:bodyPr/>
          <a:lstStyle>
            <a:lvl1pPr>
              <a:defRPr>
                <a:solidFill>
                  <a:schemeClr val="bg1"/>
                </a:solidFill>
              </a:defRPr>
            </a:lvl1pPr>
          </a:lstStyle>
          <a:p>
            <a:fld id="{77E71596-5F9D-49C5-9701-16B3CA54319D}" type="slidenum">
              <a:rPr lang="fr-FR" smtClean="0"/>
              <a:pPr/>
              <a:t>‹N°›</a:t>
            </a:fld>
            <a:endParaRPr lang="fr-FR"/>
          </a:p>
        </p:txBody>
      </p:sp>
    </p:spTree>
    <p:extLst>
      <p:ext uri="{BB962C8B-B14F-4D97-AF65-F5344CB8AC3E}">
        <p14:creationId xmlns:p14="http://schemas.microsoft.com/office/powerpoint/2010/main" val="1707070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A8FD5F-E33E-40BC-9DD7-0723FC62E9E4}"/>
              </a:ext>
            </a:extLst>
          </p:cNvPr>
          <p:cNvSpPr>
            <a:spLocks noGrp="1"/>
          </p:cNvSpPr>
          <p:nvPr>
            <p:ph type="ctrTitle"/>
          </p:nvPr>
        </p:nvSpPr>
        <p:spPr>
          <a:xfrm>
            <a:off x="1346597" y="991680"/>
            <a:ext cx="8079581" cy="2109600"/>
          </a:xfrm>
        </p:spPr>
        <p:txBody>
          <a:bodyPr anchor="b"/>
          <a:lstStyle>
            <a:lvl1pPr algn="ctr">
              <a:defRPr sz="5302"/>
            </a:lvl1pPr>
          </a:lstStyle>
          <a:p>
            <a:r>
              <a:rPr lang="fr-FR"/>
              <a:t>Modifiez le style du titre</a:t>
            </a:r>
          </a:p>
        </p:txBody>
      </p:sp>
      <p:sp>
        <p:nvSpPr>
          <p:cNvPr id="3" name="Sous-titre 2">
            <a:extLst>
              <a:ext uri="{FF2B5EF4-FFF2-40B4-BE49-F238E27FC236}">
                <a16:creationId xmlns:a16="http://schemas.microsoft.com/office/drawing/2014/main" id="{C2AD7478-505D-44CF-BCB9-0510EA3966F7}"/>
              </a:ext>
            </a:extLst>
          </p:cNvPr>
          <p:cNvSpPr>
            <a:spLocks noGrp="1"/>
          </p:cNvSpPr>
          <p:nvPr>
            <p:ph type="subTitle" idx="1"/>
          </p:nvPr>
        </p:nvSpPr>
        <p:spPr>
          <a:xfrm>
            <a:off x="1346597" y="3182634"/>
            <a:ext cx="8079581" cy="1462973"/>
          </a:xfrm>
        </p:spPr>
        <p:txBody>
          <a:bodyPr/>
          <a:lstStyle>
            <a:lvl1pPr marL="0" indent="0" algn="ctr">
              <a:buNone/>
              <a:defRPr sz="2121"/>
            </a:lvl1pPr>
            <a:lvl2pPr marL="403982" indent="0" algn="ctr">
              <a:buNone/>
              <a:defRPr sz="1767"/>
            </a:lvl2pPr>
            <a:lvl3pPr marL="807964" indent="0" algn="ctr">
              <a:buNone/>
              <a:defRPr sz="1590"/>
            </a:lvl3pPr>
            <a:lvl4pPr marL="1211946" indent="0" algn="ctr">
              <a:buNone/>
              <a:defRPr sz="1414"/>
            </a:lvl4pPr>
            <a:lvl5pPr marL="1615928" indent="0" algn="ctr">
              <a:buNone/>
              <a:defRPr sz="1414"/>
            </a:lvl5pPr>
            <a:lvl6pPr marL="2019910" indent="0" algn="ctr">
              <a:buNone/>
              <a:defRPr sz="1414"/>
            </a:lvl6pPr>
            <a:lvl7pPr marL="2423892" indent="0" algn="ctr">
              <a:buNone/>
              <a:defRPr sz="1414"/>
            </a:lvl7pPr>
            <a:lvl8pPr marL="2827873" indent="0" algn="ctr">
              <a:buNone/>
              <a:defRPr sz="1414"/>
            </a:lvl8pPr>
            <a:lvl9pPr marL="3231855" indent="0" algn="ctr">
              <a:buNone/>
              <a:defRPr sz="1414"/>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22959662-BAB8-40BE-8F94-2794A0187EED}"/>
              </a:ext>
            </a:extLst>
          </p:cNvPr>
          <p:cNvSpPr>
            <a:spLocks noGrp="1"/>
          </p:cNvSpPr>
          <p:nvPr>
            <p:ph type="dt" sz="half" idx="10"/>
          </p:nvPr>
        </p:nvSpPr>
        <p:spPr/>
        <p:txBody>
          <a:bodyPr/>
          <a:lstStyle/>
          <a:p>
            <a:r>
              <a:rPr lang="fr-FR"/>
              <a:t>05/10/2026</a:t>
            </a:r>
          </a:p>
        </p:txBody>
      </p:sp>
      <p:sp>
        <p:nvSpPr>
          <p:cNvPr id="5" name="Espace réservé du pied de page 4">
            <a:extLst>
              <a:ext uri="{FF2B5EF4-FFF2-40B4-BE49-F238E27FC236}">
                <a16:creationId xmlns:a16="http://schemas.microsoft.com/office/drawing/2014/main" id="{8E033093-330B-497C-8C4E-F72E815657A2}"/>
              </a:ext>
            </a:extLst>
          </p:cNvPr>
          <p:cNvSpPr>
            <a:spLocks noGrp="1"/>
          </p:cNvSpPr>
          <p:nvPr>
            <p:ph type="ftr" sz="quarter" idx="11"/>
          </p:nvPr>
        </p:nvSpPr>
        <p:spPr/>
        <p:txBody>
          <a:bodyPr/>
          <a:lstStyle/>
          <a:p>
            <a:r>
              <a:rPr lang="fr-FR"/>
              <a:t>PERLE Progress Review 6- 2026 </a:t>
            </a:r>
          </a:p>
        </p:txBody>
      </p:sp>
      <p:sp>
        <p:nvSpPr>
          <p:cNvPr id="6" name="Espace réservé du numéro de diapositive 5">
            <a:extLst>
              <a:ext uri="{FF2B5EF4-FFF2-40B4-BE49-F238E27FC236}">
                <a16:creationId xmlns:a16="http://schemas.microsoft.com/office/drawing/2014/main" id="{F4429CB5-682C-4F44-AF45-94E50533C2C3}"/>
              </a:ext>
            </a:extLst>
          </p:cNvPr>
          <p:cNvSpPr>
            <a:spLocks noGrp="1"/>
          </p:cNvSpPr>
          <p:nvPr>
            <p:ph type="sldNum" sz="quarter" idx="12"/>
          </p:nvPr>
        </p:nvSpPr>
        <p:spPr/>
        <p:txBody>
          <a:bodyPr/>
          <a:lstStyle/>
          <a:p>
            <a:fld id="{287C888C-2246-473E-A69D-9BC16C973E16}" type="slidenum">
              <a:rPr lang="fr-FR" smtClean="0"/>
              <a:t>‹N°›</a:t>
            </a:fld>
            <a:endParaRPr lang="fr-FR"/>
          </a:p>
        </p:txBody>
      </p:sp>
    </p:spTree>
    <p:extLst>
      <p:ext uri="{BB962C8B-B14F-4D97-AF65-F5344CB8AC3E}">
        <p14:creationId xmlns:p14="http://schemas.microsoft.com/office/powerpoint/2010/main" val="960316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741363" y="322263"/>
            <a:ext cx="9290050" cy="1171575"/>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741363" y="1612900"/>
            <a:ext cx="9290050" cy="3844925"/>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741363" y="5616575"/>
            <a:ext cx="2422525" cy="322263"/>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a:t>05/10/2026</a:t>
            </a:r>
          </a:p>
        </p:txBody>
      </p:sp>
      <p:sp>
        <p:nvSpPr>
          <p:cNvPr id="5" name="Espace réservé du pied de page 4"/>
          <p:cNvSpPr>
            <a:spLocks noGrp="1"/>
          </p:cNvSpPr>
          <p:nvPr>
            <p:ph type="ftr" sz="quarter" idx="3"/>
          </p:nvPr>
        </p:nvSpPr>
        <p:spPr>
          <a:xfrm>
            <a:off x="3568700" y="5616575"/>
            <a:ext cx="3635375" cy="322263"/>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a:t>PERLE Progress Review 6- 2026 </a:t>
            </a:r>
          </a:p>
        </p:txBody>
      </p:sp>
      <p:sp>
        <p:nvSpPr>
          <p:cNvPr id="6" name="Espace réservé du numéro de diapositive 5"/>
          <p:cNvSpPr>
            <a:spLocks noGrp="1"/>
          </p:cNvSpPr>
          <p:nvPr>
            <p:ph type="sldNum" sz="quarter" idx="4"/>
          </p:nvPr>
        </p:nvSpPr>
        <p:spPr>
          <a:xfrm>
            <a:off x="7608888" y="5616575"/>
            <a:ext cx="2422525" cy="322263"/>
          </a:xfrm>
          <a:prstGeom prst="rect">
            <a:avLst/>
          </a:prstGeom>
        </p:spPr>
        <p:txBody>
          <a:bodyPr vert="horz" lIns="91440" tIns="45720" rIns="91440" bIns="45720" rtlCol="0" anchor="ctr"/>
          <a:lstStyle>
            <a:lvl1pPr algn="r">
              <a:defRPr sz="1200">
                <a:solidFill>
                  <a:schemeClr val="tx1">
                    <a:tint val="75000"/>
                  </a:schemeClr>
                </a:solidFill>
              </a:defRPr>
            </a:lvl1pPr>
          </a:lstStyle>
          <a:p>
            <a:fld id="{77E71596-5F9D-49C5-9701-16B3CA54319D}" type="slidenum">
              <a:rPr lang="fr-FR" smtClean="0"/>
              <a:t>‹N°›</a:t>
            </a:fld>
            <a:endParaRPr lang="fr-FR"/>
          </a:p>
        </p:txBody>
      </p:sp>
    </p:spTree>
    <p:extLst>
      <p:ext uri="{BB962C8B-B14F-4D97-AF65-F5344CB8AC3E}">
        <p14:creationId xmlns:p14="http://schemas.microsoft.com/office/powerpoint/2010/main" val="3316465882"/>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1" r:id="rId3"/>
    <p:sldLayoutId id="2147483708" r:id="rId4"/>
    <p:sldLayoutId id="2147483709" r:id="rId5"/>
    <p:sldLayoutId id="2147483702" r:id="rId6"/>
    <p:sldLayoutId id="2147483703" r:id="rId7"/>
    <p:sldLayoutId id="2147483704" r:id="rId8"/>
    <p:sldLayoutId id="2147483710" r:id="rId9"/>
    <p:sldLayoutId id="2147483711" r:id="rId10"/>
    <p:sldLayoutId id="2147483712"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10.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hyperlink" Target="https://indico.him.uni-mainz.de/event/277/" TargetMode="External"/><Relationship Id="rId4" Type="http://schemas.openxmlformats.org/officeDocument/2006/relationships/image" Target="../media/image16.png"/><Relationship Id="rId9" Type="http://schemas.openxmlformats.org/officeDocument/2006/relationships/image" Target="../media/image21.png"/></Relationships>
</file>

<file path=ppt/slides/_rels/slide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hyperlink" Target="https://indico.ijclab.in2p3.fr/event/13323/" TargetMode="External"/><Relationship Id="rId2" Type="http://schemas.openxmlformats.org/officeDocument/2006/relationships/image" Target="../media/image23.png"/><Relationship Id="rId1" Type="http://schemas.openxmlformats.org/officeDocument/2006/relationships/slideLayout" Target="../slideLayouts/slideLayout10.xml"/><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59596-DB6A-F718-E837-13A108B97BC5}"/>
            </a:ext>
          </a:extLst>
        </p:cNvPr>
        <p:cNvGrpSpPr/>
        <p:nvPr/>
      </p:nvGrpSpPr>
      <p:grpSpPr>
        <a:xfrm>
          <a:off x="0" y="0"/>
          <a:ext cx="0" cy="0"/>
          <a:chOff x="0" y="0"/>
          <a:chExt cx="0" cy="0"/>
        </a:xfrm>
      </p:grpSpPr>
      <p:sp>
        <p:nvSpPr>
          <p:cNvPr id="8" name="Espace réservé du pied de page 7">
            <a:extLst>
              <a:ext uri="{FF2B5EF4-FFF2-40B4-BE49-F238E27FC236}">
                <a16:creationId xmlns:a16="http://schemas.microsoft.com/office/drawing/2014/main" id="{48DB6D55-D7F5-1C33-5F75-1F720CBC3C25}"/>
              </a:ext>
            </a:extLst>
          </p:cNvPr>
          <p:cNvSpPr>
            <a:spLocks noGrp="1"/>
          </p:cNvSpPr>
          <p:nvPr>
            <p:ph type="ftr" sz="quarter" idx="11"/>
          </p:nvPr>
        </p:nvSpPr>
        <p:spPr/>
        <p:txBody>
          <a:bodyPr/>
          <a:lstStyle/>
          <a:p>
            <a:r>
              <a:rPr lang="fr-FR">
                <a:latin typeface="+mn-lt"/>
              </a:rPr>
              <a:t>PERLE Progress Review 6- 2026 </a:t>
            </a:r>
          </a:p>
        </p:txBody>
      </p:sp>
      <p:sp>
        <p:nvSpPr>
          <p:cNvPr id="9" name="Espace réservé du numéro de diapositive 8">
            <a:extLst>
              <a:ext uri="{FF2B5EF4-FFF2-40B4-BE49-F238E27FC236}">
                <a16:creationId xmlns:a16="http://schemas.microsoft.com/office/drawing/2014/main" id="{E86D92E7-422D-35CD-AEF4-3FEB2C58A126}"/>
              </a:ext>
            </a:extLst>
          </p:cNvPr>
          <p:cNvSpPr>
            <a:spLocks noGrp="1"/>
          </p:cNvSpPr>
          <p:nvPr>
            <p:ph type="sldNum" sz="quarter" idx="12"/>
          </p:nvPr>
        </p:nvSpPr>
        <p:spPr/>
        <p:txBody>
          <a:bodyPr/>
          <a:lstStyle/>
          <a:p>
            <a:fld id="{77E71596-5F9D-49C5-9701-16B3CA54319D}" type="slidenum">
              <a:rPr lang="fr-FR" smtClean="0">
                <a:latin typeface="+mn-lt"/>
              </a:rPr>
              <a:pPr/>
              <a:t>1</a:t>
            </a:fld>
            <a:endParaRPr lang="fr-FR">
              <a:latin typeface="+mn-lt"/>
            </a:endParaRPr>
          </a:p>
        </p:txBody>
      </p:sp>
      <p:sp>
        <p:nvSpPr>
          <p:cNvPr id="5" name="Espace réservé de la date 4">
            <a:extLst>
              <a:ext uri="{FF2B5EF4-FFF2-40B4-BE49-F238E27FC236}">
                <a16:creationId xmlns:a16="http://schemas.microsoft.com/office/drawing/2014/main" id="{747BBEBD-D59C-B232-3DD9-D396F32E4297}"/>
              </a:ext>
            </a:extLst>
          </p:cNvPr>
          <p:cNvSpPr>
            <a:spLocks noGrp="1"/>
          </p:cNvSpPr>
          <p:nvPr>
            <p:ph type="dt" sz="half" idx="10"/>
          </p:nvPr>
        </p:nvSpPr>
        <p:spPr/>
        <p:txBody>
          <a:bodyPr/>
          <a:lstStyle/>
          <a:p>
            <a:r>
              <a:rPr lang="fr-FR"/>
              <a:t>05/10/2026</a:t>
            </a:r>
          </a:p>
        </p:txBody>
      </p:sp>
      <p:sp>
        <p:nvSpPr>
          <p:cNvPr id="21" name="Rectangle 20">
            <a:extLst>
              <a:ext uri="{FF2B5EF4-FFF2-40B4-BE49-F238E27FC236}">
                <a16:creationId xmlns:a16="http://schemas.microsoft.com/office/drawing/2014/main" id="{5D3D1416-7631-25EC-E29A-FA0B27BC5F44}"/>
              </a:ext>
            </a:extLst>
          </p:cNvPr>
          <p:cNvSpPr/>
          <p:nvPr/>
        </p:nvSpPr>
        <p:spPr>
          <a:xfrm>
            <a:off x="201811" y="1013520"/>
            <a:ext cx="10380121" cy="830997"/>
          </a:xfrm>
          <a:prstGeom prst="rect">
            <a:avLst/>
          </a:prstGeom>
        </p:spPr>
        <p:txBody>
          <a:bodyPr wrap="square">
            <a:spAutoFit/>
          </a:bodyPr>
          <a:lstStyle/>
          <a:p>
            <a:pPr algn="ctr"/>
            <a:r>
              <a:rPr lang="fr-FR" sz="4800" b="1" dirty="0">
                <a:solidFill>
                  <a:srgbClr val="CC0066"/>
                </a:solidFill>
                <a:latin typeface="+mn-lt"/>
              </a:rPr>
              <a:t>PERLE Progress </a:t>
            </a:r>
            <a:r>
              <a:rPr lang="fr-FR" sz="4800" b="1" dirty="0" err="1">
                <a:solidFill>
                  <a:srgbClr val="CC0066"/>
                </a:solidFill>
                <a:latin typeface="+mn-lt"/>
              </a:rPr>
              <a:t>Review</a:t>
            </a:r>
            <a:r>
              <a:rPr lang="fr-FR" sz="4800" b="1" dirty="0">
                <a:solidFill>
                  <a:srgbClr val="CC0066"/>
                </a:solidFill>
                <a:latin typeface="+mn-lt"/>
              </a:rPr>
              <a:t> (PPR 6-2026)</a:t>
            </a:r>
          </a:p>
        </p:txBody>
      </p:sp>
      <p:pic>
        <p:nvPicPr>
          <p:cNvPr id="4" name="Image 3">
            <a:extLst>
              <a:ext uri="{FF2B5EF4-FFF2-40B4-BE49-F238E27FC236}">
                <a16:creationId xmlns:a16="http://schemas.microsoft.com/office/drawing/2014/main" id="{51960D11-BD06-09C5-7D45-B08390E4AF45}"/>
              </a:ext>
            </a:extLst>
          </p:cNvPr>
          <p:cNvPicPr>
            <a:picLocks noChangeAspect="1"/>
          </p:cNvPicPr>
          <p:nvPr/>
        </p:nvPicPr>
        <p:blipFill>
          <a:blip r:embed="rId2"/>
          <a:stretch>
            <a:fillRect/>
          </a:stretch>
        </p:blipFill>
        <p:spPr>
          <a:xfrm>
            <a:off x="5573506" y="2045419"/>
            <a:ext cx="5110515" cy="2784525"/>
          </a:xfrm>
          <a:prstGeom prst="rect">
            <a:avLst/>
          </a:prstGeom>
          <a:ln w="19050">
            <a:solidFill>
              <a:schemeClr val="tx1"/>
            </a:solidFill>
          </a:ln>
        </p:spPr>
      </p:pic>
      <p:pic>
        <p:nvPicPr>
          <p:cNvPr id="7" name="Image 6">
            <a:extLst>
              <a:ext uri="{FF2B5EF4-FFF2-40B4-BE49-F238E27FC236}">
                <a16:creationId xmlns:a16="http://schemas.microsoft.com/office/drawing/2014/main" id="{ABAFB1E3-4C0C-DAB8-74A6-1E862F37C984}"/>
              </a:ext>
            </a:extLst>
          </p:cNvPr>
          <p:cNvPicPr>
            <a:picLocks noChangeAspect="1"/>
          </p:cNvPicPr>
          <p:nvPr/>
        </p:nvPicPr>
        <p:blipFill>
          <a:blip r:embed="rId3"/>
          <a:srcRect t="24712" b="8313"/>
          <a:stretch>
            <a:fillRect/>
          </a:stretch>
        </p:blipFill>
        <p:spPr>
          <a:xfrm rot="16200000">
            <a:off x="755471" y="1419520"/>
            <a:ext cx="2784641" cy="4035976"/>
          </a:xfrm>
          <a:prstGeom prst="rect">
            <a:avLst/>
          </a:prstGeom>
          <a:ln w="19050">
            <a:solidFill>
              <a:schemeClr val="tx1"/>
            </a:solidFill>
          </a:ln>
        </p:spPr>
      </p:pic>
      <p:pic>
        <p:nvPicPr>
          <p:cNvPr id="12" name="Image 11">
            <a:extLst>
              <a:ext uri="{FF2B5EF4-FFF2-40B4-BE49-F238E27FC236}">
                <a16:creationId xmlns:a16="http://schemas.microsoft.com/office/drawing/2014/main" id="{C3290D60-0423-5240-BD87-B74400617F8E}"/>
              </a:ext>
            </a:extLst>
          </p:cNvPr>
          <p:cNvPicPr>
            <a:picLocks noChangeAspect="1"/>
          </p:cNvPicPr>
          <p:nvPr/>
        </p:nvPicPr>
        <p:blipFill>
          <a:blip r:embed="rId4"/>
          <a:stretch>
            <a:fillRect/>
          </a:stretch>
        </p:blipFill>
        <p:spPr>
          <a:xfrm>
            <a:off x="3787534" y="2045303"/>
            <a:ext cx="3254009" cy="2784525"/>
          </a:xfrm>
          <a:prstGeom prst="rect">
            <a:avLst/>
          </a:prstGeom>
          <a:ln w="19050">
            <a:solidFill>
              <a:schemeClr val="tx1"/>
            </a:solidFill>
          </a:ln>
        </p:spPr>
      </p:pic>
    </p:spTree>
    <p:extLst>
      <p:ext uri="{BB962C8B-B14F-4D97-AF65-F5344CB8AC3E}">
        <p14:creationId xmlns:p14="http://schemas.microsoft.com/office/powerpoint/2010/main" val="7954651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3740B-8DF6-23CE-7A8D-389F097C02E3}"/>
            </a:ext>
          </a:extLst>
        </p:cNvPr>
        <p:cNvGrpSpPr/>
        <p:nvPr/>
      </p:nvGrpSpPr>
      <p:grpSpPr>
        <a:xfrm>
          <a:off x="0" y="0"/>
          <a:ext cx="0" cy="0"/>
          <a:chOff x="0" y="0"/>
          <a:chExt cx="0" cy="0"/>
        </a:xfrm>
      </p:grpSpPr>
      <p:sp>
        <p:nvSpPr>
          <p:cNvPr id="8" name="Espace réservé du pied de page 7">
            <a:extLst>
              <a:ext uri="{FF2B5EF4-FFF2-40B4-BE49-F238E27FC236}">
                <a16:creationId xmlns:a16="http://schemas.microsoft.com/office/drawing/2014/main" id="{06EADFF5-4D2F-E1ED-9F15-F20843F1B115}"/>
              </a:ext>
            </a:extLst>
          </p:cNvPr>
          <p:cNvSpPr>
            <a:spLocks noGrp="1"/>
          </p:cNvSpPr>
          <p:nvPr>
            <p:ph type="ftr" sz="quarter" idx="11"/>
          </p:nvPr>
        </p:nvSpPr>
        <p:spPr/>
        <p:txBody>
          <a:bodyPr/>
          <a:lstStyle/>
          <a:p>
            <a:r>
              <a:rPr lang="fr-FR">
                <a:latin typeface="+mn-lt"/>
              </a:rPr>
              <a:t>PERLE Progress Review 6- 2026 </a:t>
            </a:r>
          </a:p>
        </p:txBody>
      </p:sp>
      <p:sp>
        <p:nvSpPr>
          <p:cNvPr id="9" name="Espace réservé du numéro de diapositive 8">
            <a:extLst>
              <a:ext uri="{FF2B5EF4-FFF2-40B4-BE49-F238E27FC236}">
                <a16:creationId xmlns:a16="http://schemas.microsoft.com/office/drawing/2014/main" id="{DC624FBC-8052-92A0-064C-13C0374A4AFA}"/>
              </a:ext>
            </a:extLst>
          </p:cNvPr>
          <p:cNvSpPr>
            <a:spLocks noGrp="1"/>
          </p:cNvSpPr>
          <p:nvPr>
            <p:ph type="sldNum" sz="quarter" idx="12"/>
          </p:nvPr>
        </p:nvSpPr>
        <p:spPr/>
        <p:txBody>
          <a:bodyPr/>
          <a:lstStyle/>
          <a:p>
            <a:fld id="{77E71596-5F9D-49C5-9701-16B3CA54319D}" type="slidenum">
              <a:rPr lang="fr-FR" smtClean="0">
                <a:latin typeface="+mn-lt"/>
              </a:rPr>
              <a:pPr/>
              <a:t>2</a:t>
            </a:fld>
            <a:endParaRPr lang="fr-FR">
              <a:latin typeface="+mn-lt"/>
            </a:endParaRPr>
          </a:p>
        </p:txBody>
      </p:sp>
      <p:sp>
        <p:nvSpPr>
          <p:cNvPr id="5" name="Espace réservé de la date 4">
            <a:extLst>
              <a:ext uri="{FF2B5EF4-FFF2-40B4-BE49-F238E27FC236}">
                <a16:creationId xmlns:a16="http://schemas.microsoft.com/office/drawing/2014/main" id="{A170867A-BD6F-401A-0710-AE2389349435}"/>
              </a:ext>
            </a:extLst>
          </p:cNvPr>
          <p:cNvSpPr>
            <a:spLocks noGrp="1"/>
          </p:cNvSpPr>
          <p:nvPr>
            <p:ph type="dt" sz="half" idx="10"/>
          </p:nvPr>
        </p:nvSpPr>
        <p:spPr/>
        <p:txBody>
          <a:bodyPr/>
          <a:lstStyle/>
          <a:p>
            <a:r>
              <a:rPr lang="fr-FR"/>
              <a:t>05/10/2026</a:t>
            </a:r>
          </a:p>
        </p:txBody>
      </p:sp>
      <p:sp>
        <p:nvSpPr>
          <p:cNvPr id="7" name="Titre 1">
            <a:extLst>
              <a:ext uri="{FF2B5EF4-FFF2-40B4-BE49-F238E27FC236}">
                <a16:creationId xmlns:a16="http://schemas.microsoft.com/office/drawing/2014/main" id="{E448C5AF-6502-E90D-BFB6-B1196377737E}"/>
              </a:ext>
            </a:extLst>
          </p:cNvPr>
          <p:cNvSpPr>
            <a:spLocks noGrp="1"/>
          </p:cNvSpPr>
          <p:nvPr>
            <p:ph type="title"/>
          </p:nvPr>
        </p:nvSpPr>
        <p:spPr>
          <a:xfrm>
            <a:off x="1137915" y="149425"/>
            <a:ext cx="7776864" cy="432048"/>
          </a:xfrm>
        </p:spPr>
        <p:txBody>
          <a:bodyPr>
            <a:normAutofit fontScale="90000"/>
          </a:bodyPr>
          <a:lstStyle/>
          <a:p>
            <a:r>
              <a:rPr lang="fr-FR" sz="2800" dirty="0">
                <a:solidFill>
                  <a:schemeClr val="accent5">
                    <a:lumMod val="75000"/>
                  </a:schemeClr>
                </a:solidFill>
                <a:latin typeface="+mn-lt"/>
                <a:cs typeface="Arial" panose="020B0604020202020204" pitchFamily="34" charset="0"/>
              </a:rPr>
              <a:t>Fréquence du FCC et impact sur PERLE</a:t>
            </a:r>
            <a:endParaRPr lang="en-GB" sz="2800" dirty="0">
              <a:solidFill>
                <a:schemeClr val="accent5">
                  <a:lumMod val="75000"/>
                </a:schemeClr>
              </a:solidFill>
              <a:latin typeface="+mn-lt"/>
              <a:cs typeface="Arial" panose="020B0604020202020204" pitchFamily="34" charset="0"/>
            </a:endParaRPr>
          </a:p>
        </p:txBody>
      </p:sp>
      <p:sp>
        <p:nvSpPr>
          <p:cNvPr id="4" name="ZoneTexte 3">
            <a:extLst>
              <a:ext uri="{FF2B5EF4-FFF2-40B4-BE49-F238E27FC236}">
                <a16:creationId xmlns:a16="http://schemas.microsoft.com/office/drawing/2014/main" id="{AAB66155-BCB7-A137-7250-424326893D11}"/>
              </a:ext>
            </a:extLst>
          </p:cNvPr>
          <p:cNvSpPr txBox="1"/>
          <p:nvPr/>
        </p:nvSpPr>
        <p:spPr>
          <a:xfrm>
            <a:off x="201811" y="941512"/>
            <a:ext cx="10380121" cy="4539704"/>
          </a:xfrm>
          <a:prstGeom prst="rect">
            <a:avLst/>
          </a:prstGeom>
          <a:noFill/>
        </p:spPr>
        <p:txBody>
          <a:bodyPr wrap="square" rtlCol="0">
            <a:spAutoFit/>
          </a:bodyPr>
          <a:lstStyle/>
          <a:p>
            <a:r>
              <a:rPr lang="fr-FR" sz="1700" b="1" dirty="0">
                <a:latin typeface="+mn-lt"/>
              </a:rPr>
              <a:t>Le CERN a lancé cet été une réflexion autour de la fréquence RF pour le FCC:</a:t>
            </a:r>
          </a:p>
          <a:p>
            <a:pPr marL="285750" indent="-285750">
              <a:buFont typeface="Courier New" panose="02070309020205020404" pitchFamily="49" charset="0"/>
              <a:buChar char="o"/>
            </a:pPr>
            <a:r>
              <a:rPr lang="fr-FR" sz="1700" dirty="0">
                <a:latin typeface="+mn-lt"/>
              </a:rPr>
              <a:t>Initialement, les deux fréquences adoptées étaient: 400 MHz (Cavités Cu déposé au Nb) et 800 MHz (Bulk Nb) </a:t>
            </a:r>
          </a:p>
          <a:p>
            <a:pPr marL="285750" indent="-285750">
              <a:buFont typeface="Courier New" panose="02070309020205020404" pitchFamily="49" charset="0"/>
              <a:buChar char="o"/>
            </a:pPr>
            <a:r>
              <a:rPr lang="fr-FR" sz="1700" dirty="0">
                <a:latin typeface="+mn-lt"/>
              </a:rPr>
              <a:t>Suite au changement récent du </a:t>
            </a:r>
            <a:r>
              <a:rPr lang="fr-FR" sz="1700" dirty="0" err="1">
                <a:latin typeface="+mn-lt"/>
              </a:rPr>
              <a:t>Lattice</a:t>
            </a:r>
            <a:r>
              <a:rPr lang="fr-FR" sz="1700" dirty="0">
                <a:latin typeface="+mn-lt"/>
              </a:rPr>
              <a:t> du FCC: </a:t>
            </a:r>
          </a:p>
          <a:p>
            <a:r>
              <a:rPr lang="fr-FR" sz="1700" dirty="0">
                <a:latin typeface="+mn-lt"/>
                <a:sym typeface="Wingdings" pitchFamily="2" charset="2"/>
              </a:rPr>
              <a:t>        Technologie 400 MHz abandonnée: pas adapté au nouveau </a:t>
            </a:r>
            <a:r>
              <a:rPr lang="fr-FR" sz="1700" dirty="0" err="1">
                <a:latin typeface="+mn-lt"/>
                <a:sym typeface="Wingdings" pitchFamily="2" charset="2"/>
              </a:rPr>
              <a:t>lattice</a:t>
            </a:r>
            <a:r>
              <a:rPr lang="fr-FR" sz="1700" dirty="0">
                <a:latin typeface="+mn-lt"/>
                <a:sym typeface="Wingdings" pitchFamily="2" charset="2"/>
              </a:rPr>
              <a:t> et pas assez mature.</a:t>
            </a:r>
            <a:endParaRPr lang="fr-FR" sz="1700" dirty="0">
              <a:latin typeface="+mn-lt"/>
            </a:endParaRPr>
          </a:p>
          <a:p>
            <a:r>
              <a:rPr lang="fr-FR" sz="1700" dirty="0">
                <a:latin typeface="+mn-lt"/>
                <a:sym typeface="Wingdings" pitchFamily="2" charset="2"/>
              </a:rPr>
              <a:t>        Nouvelles fréquences </a:t>
            </a:r>
            <a:r>
              <a:rPr lang="fr-FR" sz="1700" dirty="0">
                <a:latin typeface="+mn-lt"/>
              </a:rPr>
              <a:t>investiguées: 600 MHz, 650 MHz, 1.3 GHz, en plus du 800 MHz déjà étudiée depuis un moment. </a:t>
            </a:r>
          </a:p>
          <a:p>
            <a:pPr marL="285750" indent="-285750">
              <a:buFont typeface="Courier New" panose="02070309020205020404" pitchFamily="49" charset="0"/>
              <a:buChar char="o"/>
            </a:pPr>
            <a:r>
              <a:rPr lang="fr-FR" sz="1700" dirty="0">
                <a:latin typeface="+mn-lt"/>
              </a:rPr>
              <a:t>Les études effectuées depuis quelques mois ont convergé vers deux scénarios majeurs: fréquence unique à 600 MHz ou à 800 MHz.</a:t>
            </a:r>
          </a:p>
          <a:p>
            <a:r>
              <a:rPr lang="fr-FR" sz="1700" dirty="0">
                <a:latin typeface="+mn-lt"/>
              </a:rPr>
              <a:t>       </a:t>
            </a:r>
            <a:r>
              <a:rPr lang="fr-FR" sz="1700" dirty="0">
                <a:latin typeface="+mn-lt"/>
                <a:sym typeface="Wingdings" pitchFamily="2" charset="2"/>
              </a:rPr>
              <a:t> Aujourd’hui, la balance penche vers 600 MHz, mais les arguments avancés sont peu convaincants au vu du temps limité pour effectuer une étude complète des deux scénarios et des enjeux pour le CERN et ses collaborateurs d’un tel changement. </a:t>
            </a:r>
            <a:r>
              <a:rPr lang="fr-FR" sz="1700" b="1" u="sng" dirty="0">
                <a:latin typeface="+mn-lt"/>
                <a:sym typeface="Wingdings" pitchFamily="2" charset="2"/>
              </a:rPr>
              <a:t>Cela dit, rien n’est encore acté pour l’instant</a:t>
            </a:r>
            <a:r>
              <a:rPr lang="fr-FR" sz="1700" dirty="0">
                <a:latin typeface="+mn-lt"/>
                <a:sym typeface="Wingdings" pitchFamily="2" charset="2"/>
              </a:rPr>
              <a:t>. </a:t>
            </a:r>
            <a:r>
              <a:rPr lang="fr-FR" sz="1700" dirty="0">
                <a:latin typeface="+mn-lt"/>
              </a:rPr>
              <a:t>    </a:t>
            </a:r>
          </a:p>
          <a:p>
            <a:endParaRPr lang="fr-FR" sz="1700" dirty="0">
              <a:latin typeface="+mn-lt"/>
            </a:endParaRPr>
          </a:p>
          <a:p>
            <a:r>
              <a:rPr lang="fr-FR" sz="1700" b="1" dirty="0">
                <a:latin typeface="+mn-lt"/>
              </a:rPr>
              <a:t>Impact sur PERLE:</a:t>
            </a:r>
          </a:p>
          <a:p>
            <a:r>
              <a:rPr lang="fr-FR" sz="1700" dirty="0">
                <a:latin typeface="+mn-lt"/>
                <a:sym typeface="Wingdings" pitchFamily="2" charset="2"/>
              </a:rPr>
              <a:t> </a:t>
            </a:r>
            <a:r>
              <a:rPr lang="fr-FR" sz="1700" dirty="0">
                <a:latin typeface="+mn-lt"/>
              </a:rPr>
              <a:t>Perte de la synergie avec FCC sur la technologie à 800 MHz (SRF et RF): développement commun initié sur </a:t>
            </a:r>
            <a:r>
              <a:rPr lang="fr-FR" sz="1700" dirty="0" err="1">
                <a:latin typeface="+mn-lt"/>
              </a:rPr>
              <a:t>iSAS</a:t>
            </a:r>
            <a:r>
              <a:rPr lang="fr-FR" sz="1700" dirty="0">
                <a:latin typeface="+mn-lt"/>
              </a:rPr>
              <a:t> et qui devrait continué sur E2-SCALE, allant jusqu’à tester le 1er CM FCC sur PERLE.</a:t>
            </a:r>
          </a:p>
          <a:p>
            <a:r>
              <a:rPr lang="fr-FR" sz="1700" b="1" dirty="0">
                <a:latin typeface="+mn-lt"/>
              </a:rPr>
              <a:t>Au-delàs de PERLE:</a:t>
            </a:r>
          </a:p>
          <a:p>
            <a:r>
              <a:rPr lang="fr-FR" sz="1700" dirty="0">
                <a:latin typeface="+mn-lt"/>
                <a:sym typeface="Wingdings" pitchFamily="2" charset="2"/>
              </a:rPr>
              <a:t> </a:t>
            </a:r>
            <a:r>
              <a:rPr lang="fr-FR" sz="1700" dirty="0">
                <a:latin typeface="+mn-lt"/>
              </a:rPr>
              <a:t>Remise en question de la stratégie de l’IN2P3 en cours de développement pour la contribution Française à FCC.  </a:t>
            </a:r>
          </a:p>
        </p:txBody>
      </p:sp>
    </p:spTree>
    <p:extLst>
      <p:ext uri="{BB962C8B-B14F-4D97-AF65-F5344CB8AC3E}">
        <p14:creationId xmlns:p14="http://schemas.microsoft.com/office/powerpoint/2010/main" val="38236391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D1ABB-D26D-4AB1-54B2-BAA796F539F2}"/>
            </a:ext>
          </a:extLst>
        </p:cNvPr>
        <p:cNvGrpSpPr/>
        <p:nvPr/>
      </p:nvGrpSpPr>
      <p:grpSpPr>
        <a:xfrm>
          <a:off x="0" y="0"/>
          <a:ext cx="0" cy="0"/>
          <a:chOff x="0" y="0"/>
          <a:chExt cx="0" cy="0"/>
        </a:xfrm>
      </p:grpSpPr>
      <p:sp>
        <p:nvSpPr>
          <p:cNvPr id="8" name="Espace réservé du pied de page 7">
            <a:extLst>
              <a:ext uri="{FF2B5EF4-FFF2-40B4-BE49-F238E27FC236}">
                <a16:creationId xmlns:a16="http://schemas.microsoft.com/office/drawing/2014/main" id="{F78383A9-DF5F-03A3-1CDC-158B5E3836EE}"/>
              </a:ext>
            </a:extLst>
          </p:cNvPr>
          <p:cNvSpPr>
            <a:spLocks noGrp="1"/>
          </p:cNvSpPr>
          <p:nvPr>
            <p:ph type="ftr" sz="quarter" idx="11"/>
          </p:nvPr>
        </p:nvSpPr>
        <p:spPr/>
        <p:txBody>
          <a:bodyPr/>
          <a:lstStyle/>
          <a:p>
            <a:r>
              <a:rPr lang="fr-FR">
                <a:latin typeface="+mn-lt"/>
              </a:rPr>
              <a:t>PERLE Progress Review 6- 2026 </a:t>
            </a:r>
          </a:p>
        </p:txBody>
      </p:sp>
      <p:sp>
        <p:nvSpPr>
          <p:cNvPr id="9" name="Espace réservé du numéro de diapositive 8">
            <a:extLst>
              <a:ext uri="{FF2B5EF4-FFF2-40B4-BE49-F238E27FC236}">
                <a16:creationId xmlns:a16="http://schemas.microsoft.com/office/drawing/2014/main" id="{90A7F17A-F1AD-BE4B-A6EE-6822641A3C60}"/>
              </a:ext>
            </a:extLst>
          </p:cNvPr>
          <p:cNvSpPr>
            <a:spLocks noGrp="1"/>
          </p:cNvSpPr>
          <p:nvPr>
            <p:ph type="sldNum" sz="quarter" idx="12"/>
          </p:nvPr>
        </p:nvSpPr>
        <p:spPr/>
        <p:txBody>
          <a:bodyPr/>
          <a:lstStyle/>
          <a:p>
            <a:fld id="{77E71596-5F9D-49C5-9701-16B3CA54319D}" type="slidenum">
              <a:rPr lang="fr-FR" smtClean="0">
                <a:latin typeface="+mn-lt"/>
              </a:rPr>
              <a:pPr/>
              <a:t>3</a:t>
            </a:fld>
            <a:endParaRPr lang="fr-FR">
              <a:latin typeface="+mn-lt"/>
            </a:endParaRPr>
          </a:p>
        </p:txBody>
      </p:sp>
      <p:sp>
        <p:nvSpPr>
          <p:cNvPr id="5" name="Espace réservé de la date 4">
            <a:extLst>
              <a:ext uri="{FF2B5EF4-FFF2-40B4-BE49-F238E27FC236}">
                <a16:creationId xmlns:a16="http://schemas.microsoft.com/office/drawing/2014/main" id="{C96BBC63-6323-5638-15D5-DF2FB47396D6}"/>
              </a:ext>
            </a:extLst>
          </p:cNvPr>
          <p:cNvSpPr>
            <a:spLocks noGrp="1"/>
          </p:cNvSpPr>
          <p:nvPr>
            <p:ph type="dt" sz="half" idx="10"/>
          </p:nvPr>
        </p:nvSpPr>
        <p:spPr/>
        <p:txBody>
          <a:bodyPr/>
          <a:lstStyle/>
          <a:p>
            <a:r>
              <a:rPr lang="fr-FR"/>
              <a:t>05/10/2026</a:t>
            </a:r>
          </a:p>
        </p:txBody>
      </p:sp>
      <p:sp>
        <p:nvSpPr>
          <p:cNvPr id="6" name="Titre 5">
            <a:extLst>
              <a:ext uri="{FF2B5EF4-FFF2-40B4-BE49-F238E27FC236}">
                <a16:creationId xmlns:a16="http://schemas.microsoft.com/office/drawing/2014/main" id="{91B049DB-1BB2-058B-D122-BFF781F7BC7D}"/>
              </a:ext>
            </a:extLst>
          </p:cNvPr>
          <p:cNvSpPr txBox="1">
            <a:spLocks noGrp="1"/>
          </p:cNvSpPr>
          <p:nvPr>
            <p:ph type="title"/>
          </p:nvPr>
        </p:nvSpPr>
        <p:spPr>
          <a:xfrm>
            <a:off x="1138238" y="149225"/>
            <a:ext cx="7746480" cy="431800"/>
          </a:xfrm>
          <a:prstGeom prst="rect">
            <a:avLst/>
          </a:prstGeom>
          <a:noFill/>
        </p:spPr>
        <p:txBody>
          <a:bodyPr wrap="square" rtlCol="0">
            <a:spAutoFit/>
          </a:bodyPr>
          <a:lstStyle/>
          <a:p>
            <a:pPr defTabSz="914400">
              <a:lnSpc>
                <a:spcPct val="90000"/>
              </a:lnSpc>
            </a:pPr>
            <a:r>
              <a:rPr lang="fr-FR" dirty="0">
                <a:solidFill>
                  <a:schemeClr val="accent5">
                    <a:lumMod val="75000"/>
                  </a:schemeClr>
                </a:solidFill>
                <a:latin typeface="+mn-lt"/>
                <a:cs typeface="Arial" panose="020B0604020202020204" pitchFamily="34" charset="0"/>
              </a:rPr>
              <a:t>Visites à venir:</a:t>
            </a:r>
            <a:endParaRPr lang="fr-FR" sz="2400" b="1" noProof="0" dirty="0">
              <a:solidFill>
                <a:schemeClr val="accent5">
                  <a:lumMod val="75000"/>
                </a:schemeClr>
              </a:solidFill>
              <a:latin typeface="+mn-lt"/>
              <a:cs typeface="Arial" panose="020B0604020202020204" pitchFamily="34" charset="0"/>
            </a:endParaRPr>
          </a:p>
        </p:txBody>
      </p:sp>
      <p:sp>
        <p:nvSpPr>
          <p:cNvPr id="129" name="ZoneTexte 128">
            <a:extLst>
              <a:ext uri="{FF2B5EF4-FFF2-40B4-BE49-F238E27FC236}">
                <a16:creationId xmlns:a16="http://schemas.microsoft.com/office/drawing/2014/main" id="{24CC3CCF-4A41-9C3A-9704-BEC831DEA665}"/>
              </a:ext>
            </a:extLst>
          </p:cNvPr>
          <p:cNvSpPr txBox="1"/>
          <p:nvPr/>
        </p:nvSpPr>
        <p:spPr>
          <a:xfrm>
            <a:off x="273818" y="1013520"/>
            <a:ext cx="10308113" cy="3970318"/>
          </a:xfrm>
          <a:prstGeom prst="rect">
            <a:avLst/>
          </a:prstGeom>
          <a:noFill/>
        </p:spPr>
        <p:txBody>
          <a:bodyPr wrap="square" rtlCol="0">
            <a:spAutoFit/>
          </a:bodyPr>
          <a:lstStyle/>
          <a:p>
            <a:pPr marL="285750" indent="-285750">
              <a:buFont typeface="Wingdings" pitchFamily="2" charset="2"/>
              <a:buChar char="§"/>
            </a:pPr>
            <a:r>
              <a:rPr lang="fr-FR" sz="1800" b="1" dirty="0">
                <a:latin typeface="+mn-lt"/>
              </a:rPr>
              <a:t>Visite à HZB (Berlin) le 13/10:</a:t>
            </a:r>
          </a:p>
          <a:p>
            <a:pPr marL="787400" lvl="1" indent="-285750">
              <a:buFont typeface="Courier New" panose="02070309020205020404" pitchFamily="49" charset="0"/>
              <a:buChar char="o"/>
            </a:pPr>
            <a:r>
              <a:rPr lang="fr-FR" sz="1800" dirty="0">
                <a:latin typeface="+mn-lt"/>
              </a:rPr>
              <a:t>Discussion des possibilités de récupérer certains systèmes suite à l’arrêt de </a:t>
            </a:r>
            <a:r>
              <a:rPr lang="fr-FR" sz="1800" dirty="0" err="1">
                <a:latin typeface="+mn-lt"/>
              </a:rPr>
              <a:t>bERLinPro</a:t>
            </a:r>
            <a:r>
              <a:rPr lang="fr-FR" sz="1800" dirty="0">
                <a:latin typeface="+mn-lt"/>
              </a:rPr>
              <a:t>: aimants, </a:t>
            </a:r>
            <a:r>
              <a:rPr lang="fr-FR" sz="1800" dirty="0" err="1">
                <a:latin typeface="+mn-lt"/>
              </a:rPr>
              <a:t>beam</a:t>
            </a:r>
            <a:r>
              <a:rPr lang="fr-FR" sz="1800" dirty="0">
                <a:latin typeface="+mn-lt"/>
              </a:rPr>
              <a:t> dump, matériel vide, diagnostics, autres systèmes?</a:t>
            </a:r>
          </a:p>
          <a:p>
            <a:pPr marL="787400" lvl="1" indent="-285750">
              <a:buFont typeface="Courier New" panose="02070309020205020404" pitchFamily="49" charset="0"/>
              <a:buChar char="o"/>
            </a:pPr>
            <a:r>
              <a:rPr lang="fr-FR" sz="1800" dirty="0">
                <a:latin typeface="+mn-lt"/>
              </a:rPr>
              <a:t>Finalisation de la discussion autour du transfert de la </a:t>
            </a:r>
            <a:r>
              <a:rPr lang="fr-FR" sz="1800" dirty="0" err="1">
                <a:latin typeface="+mn-lt"/>
              </a:rPr>
              <a:t>cryoplant</a:t>
            </a:r>
            <a:r>
              <a:rPr lang="fr-FR" sz="1800" dirty="0">
                <a:latin typeface="+mn-lt"/>
              </a:rPr>
              <a:t> et des équipements annexes (dates, contraintes, détails logistiques et administratives restants).</a:t>
            </a:r>
          </a:p>
          <a:p>
            <a:endParaRPr lang="fr-FR" sz="1800" dirty="0">
              <a:latin typeface="+mn-lt"/>
            </a:endParaRPr>
          </a:p>
          <a:p>
            <a:pPr marL="285750" indent="-285750">
              <a:buFont typeface="Wingdings" pitchFamily="2" charset="2"/>
              <a:buChar char="§"/>
            </a:pPr>
            <a:r>
              <a:rPr lang="fr-FR" sz="1800" b="1" dirty="0">
                <a:latin typeface="+mn-lt"/>
              </a:rPr>
              <a:t>Visite à </a:t>
            </a:r>
            <a:r>
              <a:rPr lang="fr-FR" sz="1800" b="1" dirty="0" err="1">
                <a:latin typeface="+mn-lt"/>
              </a:rPr>
              <a:t>Daresbury</a:t>
            </a:r>
            <a:r>
              <a:rPr lang="fr-FR" sz="1800" b="1" dirty="0">
                <a:latin typeface="+mn-lt"/>
              </a:rPr>
              <a:t> le 27/10:</a:t>
            </a:r>
          </a:p>
          <a:p>
            <a:pPr marL="787400" lvl="1" indent="-285750">
              <a:buFont typeface="Courier New" panose="02070309020205020404" pitchFamily="49" charset="0"/>
              <a:buChar char="o"/>
            </a:pPr>
            <a:r>
              <a:rPr lang="fr-FR" sz="1800" dirty="0">
                <a:latin typeface="+mn-lt"/>
              </a:rPr>
              <a:t>Visite et finalisation de la discussion autour du transfert des aimants et quelques </a:t>
            </a:r>
            <a:r>
              <a:rPr lang="fr-FR" sz="1800" dirty="0" err="1">
                <a:latin typeface="+mn-lt"/>
              </a:rPr>
              <a:t>diags</a:t>
            </a:r>
            <a:r>
              <a:rPr lang="fr-FR" sz="1800" dirty="0">
                <a:latin typeface="+mn-lt"/>
              </a:rPr>
              <a:t> (adaptabilités des systèmes visés avec l’implantation de PERLE, détails logistiques…) </a:t>
            </a:r>
          </a:p>
          <a:p>
            <a:pPr lvl="1" indent="0"/>
            <a:endParaRPr lang="fr-FR" sz="1800" b="1" dirty="0">
              <a:latin typeface="+mn-lt"/>
            </a:endParaRPr>
          </a:p>
          <a:p>
            <a:pPr marL="285750" indent="-285750">
              <a:buFont typeface="Wingdings" pitchFamily="2" charset="2"/>
              <a:buChar char="§"/>
            </a:pPr>
            <a:r>
              <a:rPr lang="fr-FR" sz="1800" b="1" dirty="0">
                <a:latin typeface="+mn-lt"/>
              </a:rPr>
              <a:t>Visite au Ganil le 04/11:</a:t>
            </a:r>
          </a:p>
          <a:p>
            <a:pPr marL="787400" lvl="1" indent="-285750">
              <a:buFont typeface="Courier New" panose="02070309020205020404" pitchFamily="49" charset="0"/>
              <a:buChar char="o"/>
            </a:pPr>
            <a:r>
              <a:rPr lang="fr-FR" sz="1800" dirty="0">
                <a:latin typeface="+mn-lt"/>
              </a:rPr>
              <a:t> Discussions de possible collaboration autour des technologies du vide, Control et commande, diagnostics et AMDE/MPS.</a:t>
            </a:r>
          </a:p>
          <a:p>
            <a:r>
              <a:rPr lang="fr-FR" sz="1800" dirty="0">
                <a:latin typeface="+mn-lt"/>
              </a:rPr>
              <a:t> </a:t>
            </a:r>
            <a:endParaRPr lang="fr-FR" sz="1800" noProof="0" dirty="0">
              <a:latin typeface="+mn-lt"/>
            </a:endParaRPr>
          </a:p>
        </p:txBody>
      </p:sp>
    </p:spTree>
    <p:extLst>
      <p:ext uri="{BB962C8B-B14F-4D97-AF65-F5344CB8AC3E}">
        <p14:creationId xmlns:p14="http://schemas.microsoft.com/office/powerpoint/2010/main" val="28900961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21FDED-03F9-801C-6139-B2F16A239206}"/>
            </a:ext>
          </a:extLst>
        </p:cNvPr>
        <p:cNvGrpSpPr/>
        <p:nvPr/>
      </p:nvGrpSpPr>
      <p:grpSpPr>
        <a:xfrm>
          <a:off x="0" y="0"/>
          <a:ext cx="0" cy="0"/>
          <a:chOff x="0" y="0"/>
          <a:chExt cx="0" cy="0"/>
        </a:xfrm>
      </p:grpSpPr>
      <p:sp>
        <p:nvSpPr>
          <p:cNvPr id="8" name="Espace réservé du pied de page 7">
            <a:extLst>
              <a:ext uri="{FF2B5EF4-FFF2-40B4-BE49-F238E27FC236}">
                <a16:creationId xmlns:a16="http://schemas.microsoft.com/office/drawing/2014/main" id="{2BE46414-17B1-64F6-CB80-CA59FDB89296}"/>
              </a:ext>
            </a:extLst>
          </p:cNvPr>
          <p:cNvSpPr>
            <a:spLocks noGrp="1"/>
          </p:cNvSpPr>
          <p:nvPr>
            <p:ph type="ftr" sz="quarter" idx="11"/>
          </p:nvPr>
        </p:nvSpPr>
        <p:spPr/>
        <p:txBody>
          <a:bodyPr/>
          <a:lstStyle/>
          <a:p>
            <a:r>
              <a:rPr lang="fr-FR">
                <a:latin typeface="+mn-lt"/>
              </a:rPr>
              <a:t>PERLE Progress Review 6- 2026 </a:t>
            </a:r>
          </a:p>
        </p:txBody>
      </p:sp>
      <p:sp>
        <p:nvSpPr>
          <p:cNvPr id="9" name="Espace réservé du numéro de diapositive 8">
            <a:extLst>
              <a:ext uri="{FF2B5EF4-FFF2-40B4-BE49-F238E27FC236}">
                <a16:creationId xmlns:a16="http://schemas.microsoft.com/office/drawing/2014/main" id="{B5B3A92D-846A-31C3-8145-FC1AD9B20D5E}"/>
              </a:ext>
            </a:extLst>
          </p:cNvPr>
          <p:cNvSpPr>
            <a:spLocks noGrp="1"/>
          </p:cNvSpPr>
          <p:nvPr>
            <p:ph type="sldNum" sz="quarter" idx="12"/>
          </p:nvPr>
        </p:nvSpPr>
        <p:spPr/>
        <p:txBody>
          <a:bodyPr/>
          <a:lstStyle/>
          <a:p>
            <a:fld id="{77E71596-5F9D-49C5-9701-16B3CA54319D}" type="slidenum">
              <a:rPr lang="fr-FR" smtClean="0">
                <a:latin typeface="+mn-lt"/>
              </a:rPr>
              <a:pPr/>
              <a:t>4</a:t>
            </a:fld>
            <a:endParaRPr lang="fr-FR">
              <a:latin typeface="+mn-lt"/>
            </a:endParaRPr>
          </a:p>
        </p:txBody>
      </p:sp>
      <p:sp>
        <p:nvSpPr>
          <p:cNvPr id="5" name="Espace réservé de la date 4">
            <a:extLst>
              <a:ext uri="{FF2B5EF4-FFF2-40B4-BE49-F238E27FC236}">
                <a16:creationId xmlns:a16="http://schemas.microsoft.com/office/drawing/2014/main" id="{8ECDBAE1-AB70-38F3-060B-15C99E79E91F}"/>
              </a:ext>
            </a:extLst>
          </p:cNvPr>
          <p:cNvSpPr>
            <a:spLocks noGrp="1"/>
          </p:cNvSpPr>
          <p:nvPr>
            <p:ph type="dt" sz="half" idx="10"/>
          </p:nvPr>
        </p:nvSpPr>
        <p:spPr/>
        <p:txBody>
          <a:bodyPr/>
          <a:lstStyle/>
          <a:p>
            <a:r>
              <a:rPr lang="fr-FR"/>
              <a:t>05/10/2026</a:t>
            </a:r>
          </a:p>
        </p:txBody>
      </p:sp>
      <p:sp>
        <p:nvSpPr>
          <p:cNvPr id="7" name="Titre 1">
            <a:extLst>
              <a:ext uri="{FF2B5EF4-FFF2-40B4-BE49-F238E27FC236}">
                <a16:creationId xmlns:a16="http://schemas.microsoft.com/office/drawing/2014/main" id="{15B2ADB9-A6F2-E695-4B62-6C3DA3470910}"/>
              </a:ext>
            </a:extLst>
          </p:cNvPr>
          <p:cNvSpPr>
            <a:spLocks noGrp="1"/>
          </p:cNvSpPr>
          <p:nvPr>
            <p:ph type="title"/>
          </p:nvPr>
        </p:nvSpPr>
        <p:spPr>
          <a:xfrm>
            <a:off x="1137915" y="149425"/>
            <a:ext cx="7776864" cy="432048"/>
          </a:xfrm>
        </p:spPr>
        <p:txBody>
          <a:bodyPr>
            <a:normAutofit fontScale="90000"/>
          </a:bodyPr>
          <a:lstStyle/>
          <a:p>
            <a:r>
              <a:rPr lang="fr-FR" sz="2800" dirty="0">
                <a:solidFill>
                  <a:schemeClr val="accent5">
                    <a:lumMod val="75000"/>
                  </a:schemeClr>
                </a:solidFill>
                <a:latin typeface="+mn-lt"/>
                <a:cs typeface="Arial" panose="020B0604020202020204" pitchFamily="34" charset="0"/>
              </a:rPr>
              <a:t>Workshop ERL26</a:t>
            </a:r>
            <a:endParaRPr lang="en-GB" sz="2800" dirty="0">
              <a:solidFill>
                <a:schemeClr val="accent5">
                  <a:lumMod val="75000"/>
                </a:schemeClr>
              </a:solidFill>
              <a:latin typeface="+mn-lt"/>
              <a:cs typeface="Arial" panose="020B0604020202020204" pitchFamily="34" charset="0"/>
            </a:endParaRPr>
          </a:p>
        </p:txBody>
      </p:sp>
      <p:pic>
        <p:nvPicPr>
          <p:cNvPr id="14" name="Image 13">
            <a:extLst>
              <a:ext uri="{FF2B5EF4-FFF2-40B4-BE49-F238E27FC236}">
                <a16:creationId xmlns:a16="http://schemas.microsoft.com/office/drawing/2014/main" id="{18B1BD42-9103-EC14-34C9-20E0F11CCF9A}"/>
              </a:ext>
            </a:extLst>
          </p:cNvPr>
          <p:cNvPicPr>
            <a:picLocks noChangeAspect="1"/>
          </p:cNvPicPr>
          <p:nvPr/>
        </p:nvPicPr>
        <p:blipFill>
          <a:blip r:embed="rId2"/>
          <a:stretch>
            <a:fillRect/>
          </a:stretch>
        </p:blipFill>
        <p:spPr>
          <a:xfrm>
            <a:off x="7618635" y="937139"/>
            <a:ext cx="2325531" cy="3316741"/>
          </a:xfrm>
          <a:prstGeom prst="rect">
            <a:avLst/>
          </a:prstGeom>
          <a:ln>
            <a:solidFill>
              <a:schemeClr val="tx1"/>
            </a:solidFill>
          </a:ln>
        </p:spPr>
      </p:pic>
      <p:pic>
        <p:nvPicPr>
          <p:cNvPr id="2" name="Image 1">
            <a:extLst>
              <a:ext uri="{FF2B5EF4-FFF2-40B4-BE49-F238E27FC236}">
                <a16:creationId xmlns:a16="http://schemas.microsoft.com/office/drawing/2014/main" id="{114BF4ED-B187-998B-82A7-A89CA6946AD5}"/>
              </a:ext>
            </a:extLst>
          </p:cNvPr>
          <p:cNvPicPr>
            <a:picLocks noChangeAspect="1"/>
          </p:cNvPicPr>
          <p:nvPr/>
        </p:nvPicPr>
        <p:blipFill>
          <a:blip r:embed="rId3"/>
          <a:stretch>
            <a:fillRect/>
          </a:stretch>
        </p:blipFill>
        <p:spPr>
          <a:xfrm>
            <a:off x="273819" y="797495"/>
            <a:ext cx="3073623" cy="1727806"/>
          </a:xfrm>
          <a:prstGeom prst="rect">
            <a:avLst/>
          </a:prstGeom>
          <a:ln>
            <a:solidFill>
              <a:schemeClr val="tx1"/>
            </a:solidFill>
          </a:ln>
        </p:spPr>
      </p:pic>
      <p:pic>
        <p:nvPicPr>
          <p:cNvPr id="4" name="Image 3">
            <a:extLst>
              <a:ext uri="{FF2B5EF4-FFF2-40B4-BE49-F238E27FC236}">
                <a16:creationId xmlns:a16="http://schemas.microsoft.com/office/drawing/2014/main" id="{BE75364E-D6A7-E8EE-72C9-78FC02E5522B}"/>
              </a:ext>
            </a:extLst>
          </p:cNvPr>
          <p:cNvPicPr>
            <a:picLocks noChangeAspect="1"/>
          </p:cNvPicPr>
          <p:nvPr/>
        </p:nvPicPr>
        <p:blipFill>
          <a:blip r:embed="rId4"/>
          <a:stretch>
            <a:fillRect/>
          </a:stretch>
        </p:blipFill>
        <p:spPr>
          <a:xfrm>
            <a:off x="273819" y="4357984"/>
            <a:ext cx="3073623" cy="1624087"/>
          </a:xfrm>
          <a:prstGeom prst="rect">
            <a:avLst/>
          </a:prstGeom>
          <a:ln>
            <a:solidFill>
              <a:schemeClr val="tx1"/>
            </a:solidFill>
          </a:ln>
        </p:spPr>
      </p:pic>
      <p:pic>
        <p:nvPicPr>
          <p:cNvPr id="6" name="Image 5">
            <a:extLst>
              <a:ext uri="{FF2B5EF4-FFF2-40B4-BE49-F238E27FC236}">
                <a16:creationId xmlns:a16="http://schemas.microsoft.com/office/drawing/2014/main" id="{FBF21F9F-078F-94D6-3F78-6106A131AC29}"/>
              </a:ext>
            </a:extLst>
          </p:cNvPr>
          <p:cNvPicPr>
            <a:picLocks noChangeAspect="1"/>
          </p:cNvPicPr>
          <p:nvPr/>
        </p:nvPicPr>
        <p:blipFill>
          <a:blip r:embed="rId5"/>
          <a:stretch>
            <a:fillRect/>
          </a:stretch>
        </p:blipFill>
        <p:spPr>
          <a:xfrm>
            <a:off x="3610298" y="797495"/>
            <a:ext cx="2992253" cy="1727807"/>
          </a:xfrm>
          <a:prstGeom prst="rect">
            <a:avLst/>
          </a:prstGeom>
          <a:ln>
            <a:solidFill>
              <a:schemeClr val="tx1"/>
            </a:solidFill>
          </a:ln>
        </p:spPr>
      </p:pic>
      <p:pic>
        <p:nvPicPr>
          <p:cNvPr id="10" name="Image 9">
            <a:extLst>
              <a:ext uri="{FF2B5EF4-FFF2-40B4-BE49-F238E27FC236}">
                <a16:creationId xmlns:a16="http://schemas.microsoft.com/office/drawing/2014/main" id="{60FCB9D0-3912-18CD-532C-4AFF0FB79397}"/>
              </a:ext>
            </a:extLst>
          </p:cNvPr>
          <p:cNvPicPr>
            <a:picLocks noChangeAspect="1"/>
          </p:cNvPicPr>
          <p:nvPr/>
        </p:nvPicPr>
        <p:blipFill>
          <a:blip r:embed="rId6"/>
          <a:stretch>
            <a:fillRect/>
          </a:stretch>
        </p:blipFill>
        <p:spPr>
          <a:xfrm>
            <a:off x="273819" y="2600389"/>
            <a:ext cx="3073623" cy="1673757"/>
          </a:xfrm>
          <a:prstGeom prst="rect">
            <a:avLst/>
          </a:prstGeom>
          <a:ln>
            <a:solidFill>
              <a:schemeClr val="tx1"/>
            </a:solidFill>
          </a:ln>
        </p:spPr>
      </p:pic>
      <p:pic>
        <p:nvPicPr>
          <p:cNvPr id="11" name="Image 10">
            <a:extLst>
              <a:ext uri="{FF2B5EF4-FFF2-40B4-BE49-F238E27FC236}">
                <a16:creationId xmlns:a16="http://schemas.microsoft.com/office/drawing/2014/main" id="{51F8F58B-96C8-3FC3-47E8-BC54E89E61E4}"/>
              </a:ext>
            </a:extLst>
          </p:cNvPr>
          <p:cNvPicPr>
            <a:picLocks noChangeAspect="1"/>
          </p:cNvPicPr>
          <p:nvPr/>
        </p:nvPicPr>
        <p:blipFill>
          <a:blip r:embed="rId7"/>
          <a:stretch>
            <a:fillRect/>
          </a:stretch>
        </p:blipFill>
        <p:spPr>
          <a:xfrm>
            <a:off x="3610298" y="4325888"/>
            <a:ext cx="2992253" cy="1656184"/>
          </a:xfrm>
          <a:prstGeom prst="rect">
            <a:avLst/>
          </a:prstGeom>
          <a:ln>
            <a:solidFill>
              <a:schemeClr val="tx1"/>
            </a:solidFill>
          </a:ln>
        </p:spPr>
      </p:pic>
      <p:pic>
        <p:nvPicPr>
          <p:cNvPr id="15" name="Image 14">
            <a:extLst>
              <a:ext uri="{FF2B5EF4-FFF2-40B4-BE49-F238E27FC236}">
                <a16:creationId xmlns:a16="http://schemas.microsoft.com/office/drawing/2014/main" id="{6663A42C-26E2-B4FF-7B34-F15D5E9D10C7}"/>
              </a:ext>
            </a:extLst>
          </p:cNvPr>
          <p:cNvPicPr>
            <a:picLocks noChangeAspect="1"/>
          </p:cNvPicPr>
          <p:nvPr/>
        </p:nvPicPr>
        <p:blipFill>
          <a:blip r:embed="rId8"/>
          <a:stretch>
            <a:fillRect/>
          </a:stretch>
        </p:blipFill>
        <p:spPr>
          <a:xfrm>
            <a:off x="3619092" y="2597309"/>
            <a:ext cx="2992253" cy="1673757"/>
          </a:xfrm>
          <a:prstGeom prst="rect">
            <a:avLst/>
          </a:prstGeom>
          <a:ln>
            <a:solidFill>
              <a:schemeClr val="tx1"/>
            </a:solidFill>
          </a:ln>
        </p:spPr>
      </p:pic>
      <p:pic>
        <p:nvPicPr>
          <p:cNvPr id="16" name="Image 15">
            <a:extLst>
              <a:ext uri="{FF2B5EF4-FFF2-40B4-BE49-F238E27FC236}">
                <a16:creationId xmlns:a16="http://schemas.microsoft.com/office/drawing/2014/main" id="{00412A14-68FA-8E29-2307-525D983AFF00}"/>
              </a:ext>
            </a:extLst>
          </p:cNvPr>
          <p:cNvPicPr>
            <a:picLocks noChangeAspect="1"/>
          </p:cNvPicPr>
          <p:nvPr/>
        </p:nvPicPr>
        <p:blipFill>
          <a:blip r:embed="rId9"/>
          <a:stretch>
            <a:fillRect/>
          </a:stretch>
        </p:blipFill>
        <p:spPr>
          <a:xfrm>
            <a:off x="6706642" y="4325888"/>
            <a:ext cx="2920190" cy="1656184"/>
          </a:xfrm>
          <a:prstGeom prst="rect">
            <a:avLst/>
          </a:prstGeom>
          <a:ln>
            <a:solidFill>
              <a:schemeClr val="tx1"/>
            </a:solidFill>
          </a:ln>
        </p:spPr>
      </p:pic>
      <p:sp>
        <p:nvSpPr>
          <p:cNvPr id="18" name="ZoneTexte 17">
            <a:extLst>
              <a:ext uri="{FF2B5EF4-FFF2-40B4-BE49-F238E27FC236}">
                <a16:creationId xmlns:a16="http://schemas.microsoft.com/office/drawing/2014/main" id="{273DF3C8-14E9-56DE-A541-37CA89ACBFEC}"/>
              </a:ext>
            </a:extLst>
          </p:cNvPr>
          <p:cNvSpPr txBox="1"/>
          <p:nvPr/>
        </p:nvSpPr>
        <p:spPr>
          <a:xfrm>
            <a:off x="7258595" y="664513"/>
            <a:ext cx="3073623" cy="276999"/>
          </a:xfrm>
          <a:prstGeom prst="rect">
            <a:avLst/>
          </a:prstGeom>
          <a:noFill/>
        </p:spPr>
        <p:txBody>
          <a:bodyPr wrap="square">
            <a:spAutoFit/>
          </a:bodyPr>
          <a:lstStyle/>
          <a:p>
            <a:pPr algn="ctr"/>
            <a:r>
              <a:rPr lang="en-GB" sz="1200" dirty="0">
                <a:latin typeface="+mn-lt"/>
                <a:hlinkClick r:id="rId10"/>
              </a:rPr>
              <a:t>https://indico.him.uni-mainz.de/event/277/</a:t>
            </a:r>
            <a:endParaRPr lang="en-GB" sz="1200" dirty="0">
              <a:latin typeface="+mn-lt"/>
            </a:endParaRPr>
          </a:p>
        </p:txBody>
      </p:sp>
    </p:spTree>
    <p:extLst>
      <p:ext uri="{BB962C8B-B14F-4D97-AF65-F5344CB8AC3E}">
        <p14:creationId xmlns:p14="http://schemas.microsoft.com/office/powerpoint/2010/main" val="1063885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 18">
            <a:extLst>
              <a:ext uri="{FF2B5EF4-FFF2-40B4-BE49-F238E27FC236}">
                <a16:creationId xmlns:a16="http://schemas.microsoft.com/office/drawing/2014/main" id="{9AA6A4C5-EF1D-44CA-F3E2-C9A4C632006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336"/>
            <a:ext cx="10784790" cy="6052744"/>
          </a:xfrm>
          <a:prstGeom prst="rect">
            <a:avLst/>
          </a:prstGeom>
        </p:spPr>
      </p:pic>
      <p:sp>
        <p:nvSpPr>
          <p:cNvPr id="24" name="ZoneTexte 23">
            <a:extLst>
              <a:ext uri="{FF2B5EF4-FFF2-40B4-BE49-F238E27FC236}">
                <a16:creationId xmlns:a16="http://schemas.microsoft.com/office/drawing/2014/main" id="{7AF4EC34-B892-8455-5916-9F1E0D142D13}"/>
              </a:ext>
            </a:extLst>
          </p:cNvPr>
          <p:cNvSpPr txBox="1"/>
          <p:nvPr/>
        </p:nvSpPr>
        <p:spPr>
          <a:xfrm>
            <a:off x="561851" y="5119717"/>
            <a:ext cx="9577064" cy="646331"/>
          </a:xfrm>
          <a:prstGeom prst="rect">
            <a:avLst/>
          </a:prstGeom>
          <a:noFill/>
        </p:spPr>
        <p:txBody>
          <a:bodyPr wrap="square" rtlCol="0">
            <a:spAutoFit/>
          </a:bodyPr>
          <a:lstStyle/>
          <a:p>
            <a:pPr algn="ctr"/>
            <a:r>
              <a:rPr lang="fr-FR" sz="3600" b="1" dirty="0">
                <a:solidFill>
                  <a:schemeClr val="bg1"/>
                </a:solidFill>
                <a:latin typeface="+mn-lt"/>
              </a:rPr>
              <a:t>Welcome to Irène-Joliot Curie </a:t>
            </a:r>
            <a:r>
              <a:rPr lang="fr-FR" sz="3600" b="1" dirty="0" err="1">
                <a:solidFill>
                  <a:schemeClr val="bg1"/>
                </a:solidFill>
                <a:latin typeface="+mn-lt"/>
              </a:rPr>
              <a:t>Laboratory</a:t>
            </a:r>
            <a:r>
              <a:rPr lang="fr-FR" sz="3600" b="1" dirty="0">
                <a:solidFill>
                  <a:schemeClr val="bg1"/>
                </a:solidFill>
                <a:latin typeface="+mn-lt"/>
              </a:rPr>
              <a:t> (IJCLab)</a:t>
            </a:r>
            <a:endParaRPr lang="fr-FR" sz="3600" b="1" dirty="0">
              <a:solidFill>
                <a:schemeClr val="bg1"/>
              </a:solidFill>
              <a:effectLst/>
              <a:latin typeface="+mn-lt"/>
            </a:endParaRPr>
          </a:p>
        </p:txBody>
      </p:sp>
      <p:sp>
        <p:nvSpPr>
          <p:cNvPr id="2" name="ZoneTexte 1">
            <a:extLst>
              <a:ext uri="{FF2B5EF4-FFF2-40B4-BE49-F238E27FC236}">
                <a16:creationId xmlns:a16="http://schemas.microsoft.com/office/drawing/2014/main" id="{F8A5A4BB-1253-FD78-3F17-B13D0370B0E1}"/>
              </a:ext>
            </a:extLst>
          </p:cNvPr>
          <p:cNvSpPr txBox="1"/>
          <p:nvPr/>
        </p:nvSpPr>
        <p:spPr>
          <a:xfrm>
            <a:off x="705867" y="295181"/>
            <a:ext cx="9289032" cy="646331"/>
          </a:xfrm>
          <a:prstGeom prst="rect">
            <a:avLst/>
          </a:prstGeom>
          <a:noFill/>
        </p:spPr>
        <p:txBody>
          <a:bodyPr wrap="square" rtlCol="0">
            <a:spAutoFit/>
          </a:bodyPr>
          <a:lstStyle/>
          <a:p>
            <a:pPr algn="ctr"/>
            <a:r>
              <a:rPr lang="fr-FR" sz="3600" b="1" noProof="0" dirty="0">
                <a:solidFill>
                  <a:schemeClr val="bg1"/>
                </a:solidFill>
                <a:latin typeface="+mn-lt"/>
              </a:rPr>
              <a:t>Organisation de édition 2028 du workshop ERL</a:t>
            </a:r>
          </a:p>
        </p:txBody>
      </p:sp>
    </p:spTree>
    <p:extLst>
      <p:ext uri="{BB962C8B-B14F-4D97-AF65-F5344CB8AC3E}">
        <p14:creationId xmlns:p14="http://schemas.microsoft.com/office/powerpoint/2010/main" val="3830563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17B25A-3425-E799-29BC-37C20A108D58}"/>
            </a:ext>
          </a:extLst>
        </p:cNvPr>
        <p:cNvGrpSpPr/>
        <p:nvPr/>
      </p:nvGrpSpPr>
      <p:grpSpPr>
        <a:xfrm>
          <a:off x="0" y="0"/>
          <a:ext cx="0" cy="0"/>
          <a:chOff x="0" y="0"/>
          <a:chExt cx="0" cy="0"/>
        </a:xfrm>
      </p:grpSpPr>
      <p:sp>
        <p:nvSpPr>
          <p:cNvPr id="8" name="Espace réservé du pied de page 7">
            <a:extLst>
              <a:ext uri="{FF2B5EF4-FFF2-40B4-BE49-F238E27FC236}">
                <a16:creationId xmlns:a16="http://schemas.microsoft.com/office/drawing/2014/main" id="{31B79ED1-9554-C0E7-1378-D4565638C22C}"/>
              </a:ext>
            </a:extLst>
          </p:cNvPr>
          <p:cNvSpPr>
            <a:spLocks noGrp="1"/>
          </p:cNvSpPr>
          <p:nvPr>
            <p:ph type="ftr" sz="quarter" idx="11"/>
          </p:nvPr>
        </p:nvSpPr>
        <p:spPr/>
        <p:txBody>
          <a:bodyPr/>
          <a:lstStyle/>
          <a:p>
            <a:r>
              <a:rPr lang="fr-FR">
                <a:latin typeface="+mn-lt"/>
              </a:rPr>
              <a:t>PERLE Progress Review 6- 2026 </a:t>
            </a:r>
          </a:p>
        </p:txBody>
      </p:sp>
      <p:sp>
        <p:nvSpPr>
          <p:cNvPr id="9" name="Espace réservé du numéro de diapositive 8">
            <a:extLst>
              <a:ext uri="{FF2B5EF4-FFF2-40B4-BE49-F238E27FC236}">
                <a16:creationId xmlns:a16="http://schemas.microsoft.com/office/drawing/2014/main" id="{1C17EA60-59B1-4A0B-A6C1-6BFE90947D57}"/>
              </a:ext>
            </a:extLst>
          </p:cNvPr>
          <p:cNvSpPr>
            <a:spLocks noGrp="1"/>
          </p:cNvSpPr>
          <p:nvPr>
            <p:ph type="sldNum" sz="quarter" idx="12"/>
          </p:nvPr>
        </p:nvSpPr>
        <p:spPr/>
        <p:txBody>
          <a:bodyPr/>
          <a:lstStyle/>
          <a:p>
            <a:fld id="{77E71596-5F9D-49C5-9701-16B3CA54319D}" type="slidenum">
              <a:rPr lang="fr-FR" smtClean="0">
                <a:latin typeface="+mn-lt"/>
              </a:rPr>
              <a:pPr/>
              <a:t>6</a:t>
            </a:fld>
            <a:endParaRPr lang="fr-FR">
              <a:latin typeface="+mn-lt"/>
            </a:endParaRPr>
          </a:p>
        </p:txBody>
      </p:sp>
      <p:sp>
        <p:nvSpPr>
          <p:cNvPr id="5" name="Espace réservé de la date 4">
            <a:extLst>
              <a:ext uri="{FF2B5EF4-FFF2-40B4-BE49-F238E27FC236}">
                <a16:creationId xmlns:a16="http://schemas.microsoft.com/office/drawing/2014/main" id="{1B1D7E6D-1A4A-5765-6748-4031C7797F8A}"/>
              </a:ext>
            </a:extLst>
          </p:cNvPr>
          <p:cNvSpPr>
            <a:spLocks noGrp="1"/>
          </p:cNvSpPr>
          <p:nvPr>
            <p:ph type="dt" sz="half" idx="10"/>
          </p:nvPr>
        </p:nvSpPr>
        <p:spPr/>
        <p:txBody>
          <a:bodyPr/>
          <a:lstStyle/>
          <a:p>
            <a:r>
              <a:rPr lang="fr-FR"/>
              <a:t>05/10/2026</a:t>
            </a:r>
          </a:p>
        </p:txBody>
      </p:sp>
      <p:sp>
        <p:nvSpPr>
          <p:cNvPr id="7" name="Titre 1">
            <a:extLst>
              <a:ext uri="{FF2B5EF4-FFF2-40B4-BE49-F238E27FC236}">
                <a16:creationId xmlns:a16="http://schemas.microsoft.com/office/drawing/2014/main" id="{42CCAC35-D5EF-54FE-FA87-0B3722354AB5}"/>
              </a:ext>
            </a:extLst>
          </p:cNvPr>
          <p:cNvSpPr>
            <a:spLocks noGrp="1"/>
          </p:cNvSpPr>
          <p:nvPr>
            <p:ph type="title"/>
          </p:nvPr>
        </p:nvSpPr>
        <p:spPr>
          <a:xfrm>
            <a:off x="1137915" y="149425"/>
            <a:ext cx="7776864" cy="432048"/>
          </a:xfrm>
        </p:spPr>
        <p:txBody>
          <a:bodyPr>
            <a:normAutofit fontScale="90000"/>
          </a:bodyPr>
          <a:lstStyle/>
          <a:p>
            <a:r>
              <a:rPr lang="fr-FR" sz="2800" dirty="0">
                <a:solidFill>
                  <a:schemeClr val="accent5">
                    <a:lumMod val="75000"/>
                  </a:schemeClr>
                </a:solidFill>
                <a:latin typeface="+mn-lt"/>
                <a:cs typeface="Arial" panose="020B0604020202020204" pitchFamily="34" charset="0"/>
              </a:rPr>
              <a:t>Workshop PhASE26 à IJCLab</a:t>
            </a:r>
            <a:endParaRPr lang="en-GB" sz="2800" dirty="0">
              <a:solidFill>
                <a:schemeClr val="accent5">
                  <a:lumMod val="75000"/>
                </a:schemeClr>
              </a:solidFill>
              <a:latin typeface="+mn-lt"/>
              <a:cs typeface="Arial" panose="020B0604020202020204" pitchFamily="34" charset="0"/>
            </a:endParaRPr>
          </a:p>
        </p:txBody>
      </p:sp>
      <p:pic>
        <p:nvPicPr>
          <p:cNvPr id="2" name="Image 1">
            <a:extLst>
              <a:ext uri="{FF2B5EF4-FFF2-40B4-BE49-F238E27FC236}">
                <a16:creationId xmlns:a16="http://schemas.microsoft.com/office/drawing/2014/main" id="{D9D86280-670B-D757-6E1B-1EFE54481AEC}"/>
              </a:ext>
            </a:extLst>
          </p:cNvPr>
          <p:cNvPicPr>
            <a:picLocks noChangeAspect="1"/>
          </p:cNvPicPr>
          <p:nvPr/>
        </p:nvPicPr>
        <p:blipFill>
          <a:blip r:embed="rId2"/>
          <a:stretch>
            <a:fillRect/>
          </a:stretch>
        </p:blipFill>
        <p:spPr>
          <a:xfrm>
            <a:off x="4655877" y="941512"/>
            <a:ext cx="6059102" cy="4248472"/>
          </a:xfrm>
          <a:prstGeom prst="rect">
            <a:avLst/>
          </a:prstGeom>
        </p:spPr>
      </p:pic>
      <p:sp>
        <p:nvSpPr>
          <p:cNvPr id="4" name="ZoneTexte 3">
            <a:extLst>
              <a:ext uri="{FF2B5EF4-FFF2-40B4-BE49-F238E27FC236}">
                <a16:creationId xmlns:a16="http://schemas.microsoft.com/office/drawing/2014/main" id="{1417975F-F5C9-AFB1-E03D-4A7192088552}"/>
              </a:ext>
            </a:extLst>
          </p:cNvPr>
          <p:cNvSpPr txBox="1"/>
          <p:nvPr/>
        </p:nvSpPr>
        <p:spPr>
          <a:xfrm>
            <a:off x="5746428" y="5261992"/>
            <a:ext cx="3888431" cy="338554"/>
          </a:xfrm>
          <a:prstGeom prst="rect">
            <a:avLst/>
          </a:prstGeom>
          <a:noFill/>
        </p:spPr>
        <p:txBody>
          <a:bodyPr wrap="square" rtlCol="0">
            <a:spAutoFit/>
          </a:bodyPr>
          <a:lstStyle/>
          <a:p>
            <a:r>
              <a:rPr lang="fr-FR" sz="1600" dirty="0">
                <a:latin typeface="+mn-lt"/>
                <a:hlinkClick r:id="rId3"/>
              </a:rPr>
              <a:t>https://indico.ijclab.in2p3.fr/event/13323/</a:t>
            </a:r>
            <a:endParaRPr lang="fr-FR" sz="1600" dirty="0">
              <a:latin typeface="+mn-lt"/>
            </a:endParaRPr>
          </a:p>
        </p:txBody>
      </p:sp>
      <p:pic>
        <p:nvPicPr>
          <p:cNvPr id="3" name="Image 2">
            <a:extLst>
              <a:ext uri="{FF2B5EF4-FFF2-40B4-BE49-F238E27FC236}">
                <a16:creationId xmlns:a16="http://schemas.microsoft.com/office/drawing/2014/main" id="{9AF7C21E-B427-63D2-52BB-9625E511095C}"/>
              </a:ext>
            </a:extLst>
          </p:cNvPr>
          <p:cNvPicPr>
            <a:picLocks noChangeAspect="1"/>
          </p:cNvPicPr>
          <p:nvPr/>
        </p:nvPicPr>
        <p:blipFill>
          <a:blip r:embed="rId4"/>
          <a:stretch>
            <a:fillRect/>
          </a:stretch>
        </p:blipFill>
        <p:spPr>
          <a:xfrm>
            <a:off x="417835" y="1879858"/>
            <a:ext cx="4176464" cy="3094102"/>
          </a:xfrm>
          <a:prstGeom prst="rect">
            <a:avLst/>
          </a:prstGeom>
        </p:spPr>
      </p:pic>
      <p:sp>
        <p:nvSpPr>
          <p:cNvPr id="6" name="ZoneTexte 5">
            <a:extLst>
              <a:ext uri="{FF2B5EF4-FFF2-40B4-BE49-F238E27FC236}">
                <a16:creationId xmlns:a16="http://schemas.microsoft.com/office/drawing/2014/main" id="{36B67800-57CE-79A2-452A-E043D3DF1E6E}"/>
              </a:ext>
            </a:extLst>
          </p:cNvPr>
          <p:cNvSpPr txBox="1"/>
          <p:nvPr/>
        </p:nvSpPr>
        <p:spPr>
          <a:xfrm>
            <a:off x="345827" y="1159277"/>
            <a:ext cx="4238042" cy="646331"/>
          </a:xfrm>
          <a:prstGeom prst="rect">
            <a:avLst/>
          </a:prstGeom>
          <a:noFill/>
        </p:spPr>
        <p:txBody>
          <a:bodyPr wrap="square" rtlCol="0">
            <a:spAutoFit/>
          </a:bodyPr>
          <a:lstStyle/>
          <a:p>
            <a:pPr algn="ctr"/>
            <a:r>
              <a:rPr lang="fr-FR" sz="1800" noProof="0" dirty="0">
                <a:latin typeface="+mn-lt"/>
              </a:rPr>
              <a:t>Plus d’une soixantaine de participants sur 3 jours de workshop</a:t>
            </a:r>
          </a:p>
        </p:txBody>
      </p:sp>
      <p:sp>
        <p:nvSpPr>
          <p:cNvPr id="10" name="ZoneTexte 9">
            <a:extLst>
              <a:ext uri="{FF2B5EF4-FFF2-40B4-BE49-F238E27FC236}">
                <a16:creationId xmlns:a16="http://schemas.microsoft.com/office/drawing/2014/main" id="{3205F4C7-59D6-63ED-7F0E-DF8768AA4898}"/>
              </a:ext>
            </a:extLst>
          </p:cNvPr>
          <p:cNvSpPr txBox="1"/>
          <p:nvPr/>
        </p:nvSpPr>
        <p:spPr>
          <a:xfrm>
            <a:off x="345827" y="5047709"/>
            <a:ext cx="4238042" cy="646331"/>
          </a:xfrm>
          <a:prstGeom prst="rect">
            <a:avLst/>
          </a:prstGeom>
          <a:noFill/>
        </p:spPr>
        <p:txBody>
          <a:bodyPr wrap="square" rtlCol="0">
            <a:spAutoFit/>
          </a:bodyPr>
          <a:lstStyle/>
          <a:p>
            <a:pPr algn="ctr"/>
            <a:r>
              <a:rPr lang="fr-FR" sz="1800" dirty="0">
                <a:latin typeface="+mn-lt"/>
              </a:rPr>
              <a:t>Visites de la plateforme Vide et Surface et du Gun + PPF de PERLE</a:t>
            </a:r>
            <a:endParaRPr lang="fr-FR" sz="1800" noProof="0" dirty="0">
              <a:latin typeface="+mn-lt"/>
            </a:endParaRPr>
          </a:p>
        </p:txBody>
      </p:sp>
    </p:spTree>
    <p:extLst>
      <p:ext uri="{BB962C8B-B14F-4D97-AF65-F5344CB8AC3E}">
        <p14:creationId xmlns:p14="http://schemas.microsoft.com/office/powerpoint/2010/main" val="7145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CBBEA-8A36-A924-A564-FFDD6C5DD71B}"/>
            </a:ext>
          </a:extLst>
        </p:cNvPr>
        <p:cNvGrpSpPr/>
        <p:nvPr/>
      </p:nvGrpSpPr>
      <p:grpSpPr>
        <a:xfrm>
          <a:off x="0" y="0"/>
          <a:ext cx="0" cy="0"/>
          <a:chOff x="0" y="0"/>
          <a:chExt cx="0" cy="0"/>
        </a:xfrm>
      </p:grpSpPr>
      <p:sp>
        <p:nvSpPr>
          <p:cNvPr id="8" name="Espace réservé du pied de page 7">
            <a:extLst>
              <a:ext uri="{FF2B5EF4-FFF2-40B4-BE49-F238E27FC236}">
                <a16:creationId xmlns:a16="http://schemas.microsoft.com/office/drawing/2014/main" id="{F3A4082D-B46D-3C7E-46AC-D84142C09667}"/>
              </a:ext>
            </a:extLst>
          </p:cNvPr>
          <p:cNvSpPr>
            <a:spLocks noGrp="1"/>
          </p:cNvSpPr>
          <p:nvPr>
            <p:ph type="ftr" sz="quarter" idx="11"/>
          </p:nvPr>
        </p:nvSpPr>
        <p:spPr/>
        <p:txBody>
          <a:bodyPr/>
          <a:lstStyle/>
          <a:p>
            <a:r>
              <a:rPr lang="fr-FR">
                <a:latin typeface="+mn-lt"/>
              </a:rPr>
              <a:t>PERLE Progress Review 6- 2026 </a:t>
            </a:r>
          </a:p>
        </p:txBody>
      </p:sp>
      <p:sp>
        <p:nvSpPr>
          <p:cNvPr id="9" name="Espace réservé du numéro de diapositive 8">
            <a:extLst>
              <a:ext uri="{FF2B5EF4-FFF2-40B4-BE49-F238E27FC236}">
                <a16:creationId xmlns:a16="http://schemas.microsoft.com/office/drawing/2014/main" id="{9BBB8A7D-1B8B-28F8-0113-4DB5F6E44416}"/>
              </a:ext>
            </a:extLst>
          </p:cNvPr>
          <p:cNvSpPr>
            <a:spLocks noGrp="1"/>
          </p:cNvSpPr>
          <p:nvPr>
            <p:ph type="sldNum" sz="quarter" idx="12"/>
          </p:nvPr>
        </p:nvSpPr>
        <p:spPr/>
        <p:txBody>
          <a:bodyPr/>
          <a:lstStyle/>
          <a:p>
            <a:fld id="{77E71596-5F9D-49C5-9701-16B3CA54319D}" type="slidenum">
              <a:rPr lang="fr-FR" smtClean="0">
                <a:latin typeface="+mn-lt"/>
              </a:rPr>
              <a:pPr/>
              <a:t>7</a:t>
            </a:fld>
            <a:endParaRPr lang="fr-FR">
              <a:latin typeface="+mn-lt"/>
            </a:endParaRPr>
          </a:p>
        </p:txBody>
      </p:sp>
      <p:sp>
        <p:nvSpPr>
          <p:cNvPr id="5" name="Espace réservé de la date 4">
            <a:extLst>
              <a:ext uri="{FF2B5EF4-FFF2-40B4-BE49-F238E27FC236}">
                <a16:creationId xmlns:a16="http://schemas.microsoft.com/office/drawing/2014/main" id="{49BC05D7-A8E2-2AF2-4D5E-26E171F0FF24}"/>
              </a:ext>
            </a:extLst>
          </p:cNvPr>
          <p:cNvSpPr>
            <a:spLocks noGrp="1"/>
          </p:cNvSpPr>
          <p:nvPr>
            <p:ph type="dt" sz="half" idx="10"/>
          </p:nvPr>
        </p:nvSpPr>
        <p:spPr/>
        <p:txBody>
          <a:bodyPr/>
          <a:lstStyle/>
          <a:p>
            <a:r>
              <a:rPr lang="fr-FR"/>
              <a:t>05/10/2026</a:t>
            </a:r>
          </a:p>
        </p:txBody>
      </p:sp>
      <p:sp>
        <p:nvSpPr>
          <p:cNvPr id="129" name="ZoneTexte 128">
            <a:extLst>
              <a:ext uri="{FF2B5EF4-FFF2-40B4-BE49-F238E27FC236}">
                <a16:creationId xmlns:a16="http://schemas.microsoft.com/office/drawing/2014/main" id="{17D09386-0684-C0A4-1D68-7122FA8CDF89}"/>
              </a:ext>
            </a:extLst>
          </p:cNvPr>
          <p:cNvSpPr txBox="1"/>
          <p:nvPr/>
        </p:nvSpPr>
        <p:spPr>
          <a:xfrm>
            <a:off x="273819" y="2486779"/>
            <a:ext cx="10308113" cy="830997"/>
          </a:xfrm>
          <a:prstGeom prst="rect">
            <a:avLst/>
          </a:prstGeom>
          <a:noFill/>
        </p:spPr>
        <p:txBody>
          <a:bodyPr wrap="square" rtlCol="0">
            <a:spAutoFit/>
          </a:bodyPr>
          <a:lstStyle/>
          <a:p>
            <a:pPr algn="ctr"/>
            <a:r>
              <a:rPr lang="fr-FR" sz="4800" b="1" noProof="0" dirty="0">
                <a:solidFill>
                  <a:srgbClr val="F39200"/>
                </a:solidFill>
                <a:latin typeface="+mn-lt"/>
                <a:sym typeface="Wingdings" pitchFamily="2" charset="2"/>
              </a:rPr>
              <a:t>Merci pour votre attention!</a:t>
            </a:r>
          </a:p>
        </p:txBody>
      </p:sp>
    </p:spTree>
    <p:extLst>
      <p:ext uri="{BB962C8B-B14F-4D97-AF65-F5344CB8AC3E}">
        <p14:creationId xmlns:p14="http://schemas.microsoft.com/office/powerpoint/2010/main" val="1738195970"/>
      </p:ext>
    </p:extLst>
  </p:cSld>
  <p:clrMapOvr>
    <a:masterClrMapping/>
  </p:clrMapOvr>
</p:sld>
</file>

<file path=ppt/theme/theme1.xml><?xml version="1.0" encoding="utf-8"?>
<a:theme xmlns:a="http://schemas.openxmlformats.org/drawingml/2006/main" name="1_modele-IJCLAb-powerpoin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74655</TotalTime>
  <Words>497</Words>
  <Application>Microsoft Macintosh PowerPoint</Application>
  <PresentationFormat>Personnalisé</PresentationFormat>
  <Paragraphs>52</Paragraphs>
  <Slides>7</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7</vt:i4>
      </vt:variant>
    </vt:vector>
  </HeadingPairs>
  <TitlesOfParts>
    <vt:vector size="13" baseType="lpstr">
      <vt:lpstr>Arial</vt:lpstr>
      <vt:lpstr>Calibri</vt:lpstr>
      <vt:lpstr>Calibri Light</vt:lpstr>
      <vt:lpstr>Courier New</vt:lpstr>
      <vt:lpstr>Wingdings</vt:lpstr>
      <vt:lpstr>1_modele-IJCLAb-powerpoint</vt:lpstr>
      <vt:lpstr>Présentation PowerPoint</vt:lpstr>
      <vt:lpstr>Fréquence du FCC et impact sur PERLE</vt:lpstr>
      <vt:lpstr>Visites à venir:</vt:lpstr>
      <vt:lpstr>Workshop ERL26</vt:lpstr>
      <vt:lpstr>Présentation PowerPoint</vt:lpstr>
      <vt:lpstr>Workshop PhASE26 à IJCLab</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Luc Petizon</dc:creator>
  <cp:lastModifiedBy>Walid Kaabi</cp:lastModifiedBy>
  <cp:revision>2034</cp:revision>
  <cp:lastPrinted>2025-11-24T07:57:59Z</cp:lastPrinted>
  <dcterms:created xsi:type="dcterms:W3CDTF">2011-03-09T16:37:49Z</dcterms:created>
  <dcterms:modified xsi:type="dcterms:W3CDTF">2026-10-05T06:05:03Z</dcterms:modified>
</cp:coreProperties>
</file>