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handoutMasters/handoutMaster1.xml" ContentType="application/vnd.openxmlformats-officedocument.presentationml.handoutMaster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4606" autoAdjust="0"/>
    <p:restoredTop sz="86454" autoAdjust="0"/>
  </p:normalViewPr>
  <p:slideViewPr>
    <p:cSldViewPr snapToGrid="0" snapToObjects="1">
      <p:cViewPr varScale="1">
        <p:scale>
          <a:sx n="100" d="100"/>
          <a:sy n="100" d="100"/>
        </p:scale>
        <p:origin x="-51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slide" Target="slides/slide3.xml"/><Relationship Id="rId7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0" Type="http://schemas.openxmlformats.org/officeDocument/2006/relationships/presProps" Target="presProps.xml"/><Relationship Id="rId5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2CE05-C537-3E4E-9140-F09505C77F44}" type="datetimeFigureOut">
              <a:rPr lang="fr-FR" smtClean="0"/>
              <a:pPr/>
              <a:t>10/06/11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5FDAA-3448-AD42-B66B-AE1637F69A14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10CCC-B9D9-A04E-872F-5EF9849E7567}" type="datetimeFigureOut">
              <a:rPr lang="fr-FR" smtClean="0"/>
              <a:pPr/>
              <a:t>10/06/11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4DC28-C1A0-3F48-8DB8-EBB0391138E2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EE84-3E0F-B74D-8DCF-DE0106EBD9A4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646B-7755-2142-A632-9E83A177B6BC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05EF-87D3-D74E-BE05-98BEE7954FDF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FF50-7580-C04D-B1B6-B8D0C1A9D807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199-9C0E-4544-8602-42D3DF7EDB54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BC2-F5A9-B641-9144-D533A283C6FD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5308-B1EA-0543-B419-8E88F23B7BC6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5576-E135-4943-B25F-0B00AE4D2AFE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1C5B-9E82-1742-979F-5F513E198ED7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E1E5-ECB9-3048-96F5-149D010B0A61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0BB9B-33AB-3C45-9945-62F74E245ECE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9D08D-628F-DE47-87D7-E4CBEF92F6A5}" type="datetime1">
              <a:rPr lang="fr-FR" smtClean="0"/>
              <a:pPr/>
              <a:t>10/06/11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Comite Web - 10 Juin 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CEDC-4CFF-714F-B858-3645781CBF8D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Intranet et Services Administratifs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Applications</a:t>
            </a:r>
          </a:p>
          <a:p>
            <a:r>
              <a:rPr lang="fr-FR" dirty="0" smtClean="0"/>
              <a:t>Intégration de sites externes</a:t>
            </a:r>
          </a:p>
          <a:p>
            <a:r>
              <a:rPr lang="fr-FR" dirty="0" smtClean="0"/>
              <a:t>Gestion du contenu</a:t>
            </a:r>
          </a:p>
          <a:p>
            <a:r>
              <a:rPr lang="fr-FR" dirty="0" smtClean="0"/>
              <a:t>Perspectives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Intranet:  Applications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Applis</a:t>
            </a:r>
            <a:r>
              <a:rPr lang="fr-FR" baseline="0" dirty="0" smtClean="0"/>
              <a:t>: indépendantes de la plateforme </a:t>
            </a:r>
            <a:r>
              <a:rPr lang="fr-FR" baseline="0" dirty="0" err="1" smtClean="0"/>
              <a:t>SPIP-Intranet</a:t>
            </a:r>
            <a:endParaRPr lang="fr-FR" baseline="0" dirty="0" smtClean="0"/>
          </a:p>
          <a:p>
            <a:pPr lvl="1"/>
            <a:r>
              <a:rPr lang="fr-FR" baseline="0" dirty="0" smtClean="0"/>
              <a:t> Réservations, Missions, Congés, Annuaire, Intervention SILS, intervention Informatique</a:t>
            </a:r>
          </a:p>
          <a:p>
            <a:r>
              <a:rPr lang="fr-FR" dirty="0" smtClean="0"/>
              <a:t>Activées depuis n’importe quel autre site</a:t>
            </a:r>
          </a:p>
          <a:p>
            <a:pPr lvl="1"/>
            <a:r>
              <a:rPr lang="fr-FR" dirty="0" smtClean="0"/>
              <a:t>Intégration plus ou moins réussie au niveau apparence (peut </a:t>
            </a:r>
            <a:r>
              <a:rPr lang="fr-FR" dirty="0" err="1" smtClean="0"/>
              <a:t>etre</a:t>
            </a:r>
            <a:r>
              <a:rPr lang="fr-FR" dirty="0" smtClean="0"/>
              <a:t> améliorée).</a:t>
            </a:r>
          </a:p>
          <a:p>
            <a:r>
              <a:rPr lang="fr-FR" dirty="0" smtClean="0"/>
              <a:t>Eviter de changer le site hébergeur </a:t>
            </a:r>
          </a:p>
          <a:p>
            <a:pPr lvl="2"/>
            <a:r>
              <a:rPr lang="fr-FR" dirty="0" smtClean="0"/>
              <a:t>Code a revoir.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Intégration</a:t>
            </a:r>
            <a:r>
              <a:rPr lang="fr-FR" baseline="0" dirty="0" smtClean="0"/>
              <a:t> </a:t>
            </a:r>
            <a:r>
              <a:rPr lang="fr-FR" baseline="0" dirty="0" smtClean="0"/>
              <a:t>d’un site externe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Technique des « Frame »</a:t>
            </a:r>
          </a:p>
          <a:p>
            <a:r>
              <a:rPr lang="fr-FR" dirty="0" smtClean="0"/>
              <a:t>Intégration </a:t>
            </a:r>
            <a:r>
              <a:rPr lang="fr-FR" dirty="0" smtClean="0"/>
              <a:t>assez </a:t>
            </a:r>
            <a:r>
              <a:rPr lang="fr-FR" dirty="0" smtClean="0"/>
              <a:t>réussie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Informatique: helpdesk dans support</a:t>
            </a:r>
          </a:p>
          <a:p>
            <a:pPr lvl="2"/>
            <a:r>
              <a:rPr lang="fr-FR" dirty="0" smtClean="0"/>
              <a:t>Helpdesk non </a:t>
            </a:r>
            <a:r>
              <a:rPr lang="fr-FR" dirty="0" smtClean="0"/>
              <a:t>modifié. </a:t>
            </a:r>
            <a:r>
              <a:rPr lang="fr-FR" dirty="0" smtClean="0"/>
              <a:t>(affichage « discret »).</a:t>
            </a:r>
          </a:p>
          <a:p>
            <a:pPr lvl="1"/>
            <a:r>
              <a:rPr lang="fr-FR" dirty="0" smtClean="0"/>
              <a:t>Extranet et </a:t>
            </a:r>
            <a:r>
              <a:rPr lang="fr-FR" dirty="0" err="1" smtClean="0"/>
              <a:t>RefBase</a:t>
            </a:r>
            <a:r>
              <a:rPr lang="fr-FR" dirty="0" smtClean="0"/>
              <a:t>  </a:t>
            </a:r>
            <a:r>
              <a:rPr lang="fr-FR" dirty="0"/>
              <a:t>(</a:t>
            </a:r>
            <a:r>
              <a:rPr lang="fr-FR" dirty="0" smtClean="0"/>
              <a:t>stages et </a:t>
            </a:r>
            <a:r>
              <a:rPr lang="fr-FR" dirty="0" smtClean="0"/>
              <a:t>thèses</a:t>
            </a:r>
            <a:r>
              <a:rPr lang="fr-FR" dirty="0" smtClean="0"/>
              <a:t>)</a:t>
            </a:r>
          </a:p>
          <a:p>
            <a:pPr lvl="2"/>
            <a:r>
              <a:rPr lang="fr-FR" dirty="0" err="1" smtClean="0"/>
              <a:t>RefBase</a:t>
            </a:r>
            <a:r>
              <a:rPr lang="fr-FR" dirty="0" smtClean="0"/>
              <a:t> offre un affichage « </a:t>
            </a:r>
            <a:r>
              <a:rPr lang="fr-FR" dirty="0" err="1" smtClean="0"/>
              <a:t>deshabillé</a:t>
            </a:r>
            <a:r>
              <a:rPr lang="fr-FR" dirty="0" smtClean="0"/>
              <a:t> </a:t>
            </a:r>
            <a:r>
              <a:rPr lang="fr-FR" dirty="0" smtClean="0"/>
              <a:t>» pour </a:t>
            </a:r>
            <a:r>
              <a:rPr lang="fr-FR" dirty="0" err="1" smtClean="0"/>
              <a:t>integration</a:t>
            </a:r>
            <a:endParaRPr lang="fr-FR" dirty="0" smtClean="0"/>
          </a:p>
          <a:p>
            <a:r>
              <a:rPr lang="fr-FR" dirty="0" smtClean="0"/>
              <a:t>Intégration </a:t>
            </a:r>
            <a:r>
              <a:rPr lang="fr-FR" dirty="0" smtClean="0"/>
              <a:t>malheureuse:</a:t>
            </a:r>
          </a:p>
          <a:p>
            <a:pPr lvl="2"/>
            <a:r>
              <a:rPr lang="fr-FR" dirty="0" smtClean="0"/>
              <a:t>Voir SISTNEW  </a:t>
            </a:r>
            <a:r>
              <a:rPr lang="fr-FR" dirty="0" smtClean="0"/>
              <a:t>intégré </a:t>
            </a:r>
            <a:r>
              <a:rPr lang="fr-FR" dirty="0" smtClean="0"/>
              <a:t>dans intranet</a:t>
            </a:r>
          </a:p>
          <a:p>
            <a:pPr lvl="1"/>
            <a:r>
              <a:rPr lang="fr-FR" dirty="0" err="1" smtClean="0"/>
              <a:t>Recupération</a:t>
            </a:r>
            <a:r>
              <a:rPr lang="fr-FR" dirty="0" smtClean="0"/>
              <a:t> </a:t>
            </a:r>
            <a:r>
              <a:rPr lang="fr-FR" dirty="0" smtClean="0"/>
              <a:t>du contenu, flux RSS,….</a:t>
            </a:r>
          </a:p>
          <a:p>
            <a:pPr lvl="1"/>
            <a:r>
              <a:rPr lang="fr-FR" dirty="0" smtClean="0"/>
              <a:t>…Le site</a:t>
            </a:r>
            <a:r>
              <a:rPr lang="fr-FR" dirty="0" smtClean="0"/>
              <a:t> doit rester externe</a:t>
            </a:r>
            <a:r>
              <a:rPr lang="fr-FR" dirty="0" smtClean="0"/>
              <a:t>.</a:t>
            </a:r>
          </a:p>
          <a:p>
            <a:pPr lvl="1"/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Intranet: gestion du contenu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Rubriques gérées directement par  rédacteurs:</a:t>
            </a:r>
          </a:p>
          <a:p>
            <a:pPr lvl="2"/>
            <a:r>
              <a:rPr lang="fr-FR" dirty="0" smtClean="0"/>
              <a:t>SILS, sécurité, infrastructure</a:t>
            </a:r>
          </a:p>
          <a:p>
            <a:pPr lvl="2"/>
            <a:r>
              <a:rPr lang="fr-FR" dirty="0" smtClean="0"/>
              <a:t>Missions, Personnel,… </a:t>
            </a:r>
          </a:p>
          <a:p>
            <a:pPr lvl="2"/>
            <a:r>
              <a:rPr lang="fr-FR" dirty="0" smtClean="0"/>
              <a:t>CPL (?)</a:t>
            </a:r>
          </a:p>
          <a:p>
            <a:pPr lvl="2"/>
            <a:endParaRPr lang="fr-FR" dirty="0" smtClean="0"/>
          </a:p>
          <a:p>
            <a:r>
              <a:rPr lang="fr-FR" dirty="0" smtClean="0"/>
              <a:t>Page d’accueil: Actualité, A la Une,…</a:t>
            </a:r>
          </a:p>
          <a:p>
            <a:pPr lvl="2"/>
            <a:r>
              <a:rPr lang="fr-FR" dirty="0" smtClean="0"/>
              <a:t>Système « maison »,  à revoir.</a:t>
            </a:r>
          </a:p>
          <a:p>
            <a:pPr lvl="2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aseline="0" dirty="0" smtClean="0"/>
              <a:t>Intranet et  site Administratif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Les dangers:</a:t>
            </a:r>
          </a:p>
          <a:p>
            <a:pPr lvl="1"/>
            <a:r>
              <a:rPr lang="fr-FR" dirty="0" smtClean="0"/>
              <a:t>ajouter de la confusion </a:t>
            </a:r>
            <a:endParaRPr lang="fr-FR" dirty="0" smtClean="0"/>
          </a:p>
          <a:p>
            <a:pPr lvl="2"/>
            <a:r>
              <a:rPr lang="fr-FR" smtClean="0"/>
              <a:t>=&gt; Bien </a:t>
            </a:r>
            <a:r>
              <a:rPr lang="fr-FR" dirty="0" smtClean="0"/>
              <a:t>identifier les périmètres et contenus</a:t>
            </a:r>
          </a:p>
          <a:p>
            <a:pPr lvl="1"/>
            <a:r>
              <a:rPr lang="fr-FR" dirty="0" smtClean="0"/>
              <a:t>Mal de mer: navigation chaotique entre 2 sites</a:t>
            </a:r>
          </a:p>
          <a:p>
            <a:pPr lvl="2"/>
            <a:r>
              <a:rPr lang="fr-FR" dirty="0" smtClean="0"/>
              <a:t>Apparences et ergonomie très différents</a:t>
            </a:r>
            <a:endParaRPr lang="fr-FR" dirty="0" smtClean="0"/>
          </a:p>
          <a:p>
            <a:pPr lvl="2"/>
            <a:r>
              <a:rPr lang="fr-FR" dirty="0" smtClean="0"/>
              <a:t>=&gt; Eviter </a:t>
            </a:r>
            <a:r>
              <a:rPr lang="fr-FR" dirty="0" smtClean="0"/>
              <a:t>les </a:t>
            </a:r>
            <a:r>
              <a:rPr lang="fr-FR" dirty="0" smtClean="0"/>
              <a:t>aller et retours </a:t>
            </a:r>
            <a:r>
              <a:rPr lang="fr-FR" dirty="0" smtClean="0"/>
              <a:t>entre les 2 sites</a:t>
            </a:r>
          </a:p>
          <a:p>
            <a:r>
              <a:rPr lang="fr-FR" dirty="0" smtClean="0"/>
              <a:t>Vers un style commun?</a:t>
            </a:r>
          </a:p>
          <a:p>
            <a:pPr lvl="1"/>
            <a:r>
              <a:rPr lang="fr-FR" dirty="0" smtClean="0"/>
              <a:t>Le style « </a:t>
            </a:r>
            <a:r>
              <a:rPr lang="fr-FR" dirty="0" err="1" smtClean="0"/>
              <a:t>kitCNRS</a:t>
            </a:r>
            <a:r>
              <a:rPr lang="fr-FR" dirty="0" smtClean="0"/>
              <a:t> » de l’intranet peut</a:t>
            </a:r>
            <a:r>
              <a:rPr lang="fr-FR" dirty="0" smtClean="0"/>
              <a:t> </a:t>
            </a:r>
            <a:r>
              <a:rPr lang="fr-FR" dirty="0" smtClean="0"/>
              <a:t>é</a:t>
            </a:r>
            <a:r>
              <a:rPr lang="fr-FR" dirty="0" smtClean="0"/>
              <a:t>voluer</a:t>
            </a:r>
            <a:endParaRPr lang="fr-FR" dirty="0" smtClean="0"/>
          </a:p>
          <a:p>
            <a:pPr lvl="1"/>
            <a:r>
              <a:rPr lang="fr-FR" dirty="0" smtClean="0"/>
              <a:t>un nouveau site commun? (autre CMS?)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Comite Web - 10 Juin 2011</a:t>
            </a:r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291</Words>
  <Application>Microsoft Macintosh PowerPoint</Application>
  <PresentationFormat>Présentation à l'écran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Intranet et Services Administratifs</vt:lpstr>
      <vt:lpstr>Intranet:  Applications</vt:lpstr>
      <vt:lpstr>Intégration d’un site externe</vt:lpstr>
      <vt:lpstr>Intranet: gestion du contenu</vt:lpstr>
      <vt:lpstr>Intranet et  site Administratif</vt:lpstr>
    </vt:vector>
  </TitlesOfParts>
  <Company>LAL/CNRS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Intranet et Services Administratifs</dc:title>
  <dc:creator>Serge Du</dc:creator>
  <cp:lastModifiedBy>Serge Du</cp:lastModifiedBy>
  <cp:revision>8</cp:revision>
  <cp:lastPrinted>2011-06-09T15:34:22Z</cp:lastPrinted>
  <dcterms:created xsi:type="dcterms:W3CDTF">2011-06-10T09:55:12Z</dcterms:created>
  <dcterms:modified xsi:type="dcterms:W3CDTF">2011-06-10T09:57:36Z</dcterms:modified>
</cp:coreProperties>
</file>