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77" r:id="rId2"/>
    <p:sldId id="864" r:id="rId3"/>
    <p:sldId id="867" r:id="rId4"/>
    <p:sldId id="868" r:id="rId5"/>
    <p:sldId id="869" r:id="rId6"/>
    <p:sldId id="863" r:id="rId7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96" y="-1272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Contextualization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Tutorial (</a:t>
            </a:r>
            <a:r>
              <a:rPr lang="en-US" dirty="0" err="1" smtClean="0"/>
              <a:t>Orsay</a:t>
            </a:r>
            <a:r>
              <a:rPr lang="en-US" dirty="0" smtClean="0"/>
              <a:t>, France)</a:t>
            </a:r>
          </a:p>
          <a:p>
            <a:r>
              <a:rPr lang="en-US" dirty="0" smtClean="0"/>
              <a:t>17-18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Contextualization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Horrible word but…</a:t>
            </a:r>
          </a:p>
          <a:p>
            <a:pPr lvl="1"/>
            <a:r>
              <a:rPr lang="en-US" dirty="0" smtClean="0"/>
              <a:t>Machines must be able to run in variable network/machine contexts</a:t>
            </a:r>
          </a:p>
          <a:p>
            <a:pPr lvl="1"/>
            <a:r>
              <a:rPr lang="en-US" dirty="0" smtClean="0"/>
              <a:t>Information on how to integrate with local context must be given to VM</a:t>
            </a:r>
          </a:p>
          <a:p>
            <a:pPr lvl="1"/>
            <a:r>
              <a:rPr lang="en-US" dirty="0" smtClean="0"/>
              <a:t>No universal standard for doing this (</a:t>
            </a:r>
            <a:r>
              <a:rPr lang="en-US" dirty="0" err="1" smtClean="0"/>
              <a:t>StratusLab</a:t>
            </a:r>
            <a:r>
              <a:rPr lang="en-US" dirty="0" smtClean="0"/>
              <a:t>, </a:t>
            </a:r>
            <a:r>
              <a:rPr lang="en-US" dirty="0" err="1" smtClean="0"/>
              <a:t>HEPiX</a:t>
            </a:r>
            <a:r>
              <a:rPr lang="en-US" dirty="0" smtClean="0"/>
              <a:t>, AWS, …)</a:t>
            </a:r>
          </a:p>
          <a:p>
            <a:r>
              <a:rPr lang="en-US" dirty="0" err="1" smtClean="0"/>
              <a:t>StratusLab</a:t>
            </a:r>
            <a:r>
              <a:rPr lang="en-US" dirty="0" smtClean="0"/>
              <a:t> Contextualization</a:t>
            </a:r>
          </a:p>
          <a:p>
            <a:pPr lvl="1"/>
            <a:r>
              <a:rPr lang="en-US" dirty="0" smtClean="0"/>
              <a:t>Information packaged into CD-ROM image and made available to VM</a:t>
            </a:r>
          </a:p>
          <a:p>
            <a:pPr lvl="1"/>
            <a:r>
              <a:rPr lang="en-US" dirty="0" err="1" smtClean="0"/>
              <a:t>VMs</a:t>
            </a:r>
            <a:r>
              <a:rPr lang="en-US" dirty="0" smtClean="0"/>
              <a:t> mount CD-ROM image and run a script using context information</a:t>
            </a:r>
          </a:p>
          <a:p>
            <a:pPr lvl="1"/>
            <a:r>
              <a:rPr lang="en-US" dirty="0" smtClean="0"/>
              <a:t>Networking information is passed exclusively via DHCP</a:t>
            </a:r>
          </a:p>
          <a:p>
            <a:pPr lvl="1"/>
            <a:r>
              <a:rPr lang="en-US" dirty="0" smtClean="0"/>
              <a:t>Additional information can be passed to </a:t>
            </a:r>
            <a:r>
              <a:rPr lang="en-US" dirty="0" err="1" smtClean="0"/>
              <a:t>VMs</a:t>
            </a:r>
            <a:r>
              <a:rPr lang="en-US" dirty="0" smtClean="0"/>
              <a:t> to configure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Contextualization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Discovery of VM Context</a:t>
            </a:r>
          </a:p>
          <a:p>
            <a:pPr lvl="1"/>
            <a:r>
              <a:rPr lang="en-US" dirty="0" smtClean="0"/>
              <a:t>Network connections (DHCP)</a:t>
            </a:r>
          </a:p>
          <a:p>
            <a:pPr lvl="1"/>
            <a:r>
              <a:rPr lang="en-US" dirty="0" smtClean="0"/>
              <a:t>Authentication/Authorization (SSH Keys)</a:t>
            </a:r>
          </a:p>
          <a:p>
            <a:pPr lvl="1"/>
            <a:r>
              <a:rPr lang="en-US" dirty="0" smtClean="0"/>
              <a:t>Service Configuration (e.g. Grid Certificates)</a:t>
            </a:r>
          </a:p>
        </p:txBody>
      </p:sp>
      <p:pic>
        <p:nvPicPr>
          <p:cNvPr id="4" name="Picture 3" descr="con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152775"/>
            <a:ext cx="7404100" cy="3705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2721114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Questions and Discussion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Exercises: Contextualization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Discover Contextualization Procedure</a:t>
            </a:r>
          </a:p>
          <a:p>
            <a:pPr lvl="1"/>
            <a:r>
              <a:rPr lang="en-US" dirty="0" smtClean="0"/>
              <a:t>Log into a VM and find CD-ROM image.</a:t>
            </a:r>
          </a:p>
          <a:p>
            <a:pPr lvl="1"/>
            <a:r>
              <a:rPr lang="en-US" dirty="0" smtClean="0"/>
              <a:t>What files are present?</a:t>
            </a:r>
          </a:p>
          <a:p>
            <a:pPr lvl="1"/>
            <a:r>
              <a:rPr lang="en-US" dirty="0" smtClean="0"/>
              <a:t>What information is passed to machine?</a:t>
            </a:r>
          </a:p>
          <a:p>
            <a:pPr lvl="1"/>
            <a:r>
              <a:rPr lang="en-US" dirty="0" smtClean="0"/>
              <a:t>How is that information used within the machine?</a:t>
            </a:r>
          </a:p>
          <a:p>
            <a:r>
              <a:rPr lang="en-US" dirty="0" smtClean="0"/>
              <a:t>Modify the Context</a:t>
            </a:r>
          </a:p>
          <a:p>
            <a:pPr lvl="1"/>
            <a:r>
              <a:rPr lang="en-US" dirty="0" smtClean="0"/>
              <a:t>Look for command line option to send user-defined context</a:t>
            </a:r>
          </a:p>
          <a:p>
            <a:pPr lvl="1"/>
            <a:r>
              <a:rPr lang="en-US" dirty="0" smtClean="0"/>
              <a:t>Send some customized information via the context</a:t>
            </a:r>
          </a:p>
          <a:p>
            <a:pPr lvl="1"/>
            <a:r>
              <a:rPr lang="en-US" dirty="0" smtClean="0"/>
              <a:t>Verify that the information can be found on the running machine</a:t>
            </a:r>
          </a:p>
          <a:p>
            <a:pPr lvl="1"/>
            <a:r>
              <a:rPr lang="en-US" dirty="0" smtClean="0"/>
              <a:t>How could you use this to configure your services?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3043</TotalTime>
  <Words>211</Words>
  <Application>Microsoft Macintosh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stratuslab-presentation-template-v3</vt:lpstr>
      <vt:lpstr>Contextualization</vt:lpstr>
      <vt:lpstr>Contextualization</vt:lpstr>
      <vt:lpstr>Contextualization</vt:lpstr>
      <vt:lpstr>Slide 4</vt:lpstr>
      <vt:lpstr>Exercises: Contextualization</vt:lpstr>
      <vt:lpstr>Slide 6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Charles</cp:lastModifiedBy>
  <cp:revision>307</cp:revision>
  <cp:lastPrinted>2010-03-23T08:08:48Z</cp:lastPrinted>
  <dcterms:created xsi:type="dcterms:W3CDTF">2011-11-17T06:28:46Z</dcterms:created>
  <dcterms:modified xsi:type="dcterms:W3CDTF">2011-11-17T06:33:49Z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