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5"/>
  </p:notesMasterIdLst>
  <p:handoutMasterIdLst>
    <p:handoutMasterId r:id="rId16"/>
  </p:handoutMasterIdLst>
  <p:sldIdLst>
    <p:sldId id="577" r:id="rId2"/>
    <p:sldId id="864" r:id="rId3"/>
    <p:sldId id="913" r:id="rId4"/>
    <p:sldId id="919" r:id="rId5"/>
    <p:sldId id="920" r:id="rId6"/>
    <p:sldId id="924" r:id="rId7"/>
    <p:sldId id="916" r:id="rId8"/>
    <p:sldId id="921" r:id="rId9"/>
    <p:sldId id="917" r:id="rId10"/>
    <p:sldId id="918" r:id="rId11"/>
    <p:sldId id="922" r:id="rId12"/>
    <p:sldId id="923" r:id="rId13"/>
    <p:sldId id="863" r:id="rId1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schemeClr val="tx1"/>
    </p:penClr>
  </p:showPr>
  <p:clrMru>
    <a:srgbClr val="0A37C4"/>
    <a:srgbClr val="5E5B00"/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344" y="336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stratuslab.eu/doku.php/manualinstal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yum.stratuslab.eu/releases/fedora14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StratusLab Cloud </a:t>
            </a:r>
            <a:r>
              <a:rPr lang="en-US" dirty="0" smtClean="0"/>
              <a:t>Installation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Tutorial (</a:t>
            </a:r>
            <a:r>
              <a:rPr lang="en-US" dirty="0" err="1" smtClean="0"/>
              <a:t>Orsay</a:t>
            </a:r>
            <a:r>
              <a:rPr lang="en-US" dirty="0" smtClean="0"/>
              <a:t>-France)</a:t>
            </a:r>
            <a:endParaRPr lang="en-US" dirty="0" smtClean="0"/>
          </a:p>
          <a:p>
            <a:r>
              <a:rPr lang="en-US" dirty="0" smtClean="0"/>
              <a:t>17-18 </a:t>
            </a:r>
            <a:r>
              <a:rPr lang="en-US" dirty="0" smtClean="0"/>
              <a:t>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Adapt the configuration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In The </a:t>
            </a:r>
            <a:r>
              <a:rPr lang="en-US" dirty="0" err="1" smtClean="0"/>
              <a:t>FrontendEnd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2133601"/>
            <a:ext cx="8001000" cy="452431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NAT_GW=172.17.16.2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nat</a:t>
            </a:r>
            <a:r>
              <a:rPr lang="en-US" sz="1200" b="0" dirty="0" smtClean="0">
                <a:latin typeface="Courier"/>
                <a:cs typeface="Courier"/>
              </a:rPr>
              <a:t> True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nat_network</a:t>
            </a:r>
            <a:r>
              <a:rPr lang="en-US" sz="1200" b="0" dirty="0" smtClean="0">
                <a:latin typeface="Courier"/>
                <a:cs typeface="Courier"/>
              </a:rPr>
              <a:t> 172.17.16.0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nat_gateway</a:t>
            </a:r>
            <a:r>
              <a:rPr lang="en-US" sz="1200" b="0" dirty="0" smtClean="0">
                <a:latin typeface="Courier"/>
                <a:cs typeface="Courier"/>
              </a:rPr>
              <a:t> $NAT_GW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nat_netmask</a:t>
            </a:r>
            <a:r>
              <a:rPr lang="en-US" sz="1200" b="0" dirty="0" smtClean="0">
                <a:latin typeface="Courier"/>
                <a:cs typeface="Courier"/>
              </a:rPr>
              <a:t> 255.255.255.0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nat_network_interface</a:t>
            </a:r>
            <a:r>
              <a:rPr lang="en-US" sz="1200" b="0" dirty="0" smtClean="0">
                <a:latin typeface="Courier"/>
                <a:cs typeface="Courier"/>
              </a:rPr>
              <a:t> eth0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</a:t>
            </a:r>
            <a:r>
              <a:rPr lang="en-US" sz="1200" b="0" dirty="0" smtClean="0">
                <a:latin typeface="Courier"/>
                <a:cs typeface="Courier"/>
              </a:rPr>
              <a:t> True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dhcp_subnet</a:t>
            </a:r>
            <a:r>
              <a:rPr lang="en-US" sz="1200" b="0" dirty="0" smtClean="0">
                <a:latin typeface="Courier"/>
                <a:cs typeface="Courier"/>
              </a:rPr>
              <a:t> &lt;??&gt;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dhcp_netmask</a:t>
            </a:r>
            <a:r>
              <a:rPr lang="en-US" sz="1200" b="0" dirty="0" smtClean="0">
                <a:latin typeface="Courier"/>
                <a:cs typeface="Courier"/>
              </a:rPr>
              <a:t> 255.255.255.0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stratus-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dhcp_lease_time</a:t>
            </a:r>
            <a:r>
              <a:rPr lang="en-US" sz="1200" b="0" dirty="0" smtClean="0">
                <a:latin typeface="Courier"/>
                <a:cs typeface="Courier"/>
              </a:rPr>
              <a:t> 3600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dhcp_one_local_network</a:t>
            </a:r>
            <a:r>
              <a:rPr lang="en-US" sz="1200" b="0" dirty="0" smtClean="0">
                <a:latin typeface="Courier"/>
                <a:cs typeface="Courier"/>
              </a:rPr>
              <a:t> True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dhcp_one_local_network_subnet</a:t>
            </a:r>
            <a:r>
              <a:rPr lang="en-US" sz="1200" b="0" dirty="0" smtClean="0">
                <a:latin typeface="Courier"/>
                <a:cs typeface="Courier"/>
              </a:rPr>
              <a:t> 172.17.16.0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dhcp_one_local_network_broadcast</a:t>
            </a:r>
            <a:r>
              <a:rPr lang="en-US" sz="1200" b="0" dirty="0" smtClean="0">
                <a:latin typeface="Courier"/>
                <a:cs typeface="Courier"/>
              </a:rPr>
              <a:t> 172.17.16.255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dhcp_one_local_network_netmask</a:t>
            </a:r>
            <a:r>
              <a:rPr lang="en-US" sz="1200" b="0" dirty="0" smtClean="0">
                <a:latin typeface="Courier"/>
                <a:cs typeface="Courier"/>
              </a:rPr>
              <a:t> 255.255.255.0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dhcp_one_local_network_routers</a:t>
            </a:r>
            <a:r>
              <a:rPr lang="en-US" sz="1200" b="0" dirty="0" smtClean="0">
                <a:latin typeface="Courier"/>
                <a:cs typeface="Courier"/>
              </a:rPr>
              <a:t> $NAT_GW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dhcp_one_local_network_domain_name</a:t>
            </a:r>
            <a:r>
              <a:rPr lang="en-US" sz="1200" b="0" dirty="0" smtClean="0">
                <a:latin typeface="Courier"/>
                <a:cs typeface="Courier"/>
              </a:rPr>
              <a:t> &lt;??&gt;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dhcp_one_local_network_domain_name_servers</a:t>
            </a:r>
            <a:r>
              <a:rPr lang="en-US" sz="1200" b="0" dirty="0" smtClean="0">
                <a:latin typeface="Courier"/>
                <a:cs typeface="Courier"/>
              </a:rPr>
              <a:t> &lt;??&gt;, &lt;??</a:t>
            </a:r>
            <a:r>
              <a:rPr lang="en-US" sz="1200" b="0" dirty="0" smtClean="0">
                <a:latin typeface="Courier"/>
                <a:cs typeface="Courier"/>
              </a:rPr>
              <a:t>&gt;</a:t>
            </a:r>
          </a:p>
          <a:p>
            <a:endParaRPr lang="en-US" sz="1200" b="0" dirty="0" smtClean="0">
              <a:solidFill>
                <a:srgbClr val="FF0000"/>
              </a:solidFill>
              <a:latin typeface="Courier"/>
              <a:cs typeface="Courier"/>
            </a:endParaRPr>
          </a:p>
          <a:p>
            <a:endParaRPr lang="en-US" sz="1200" b="0" dirty="0" smtClean="0">
              <a:solidFill>
                <a:srgbClr val="FF0000"/>
              </a:solidFill>
              <a:latin typeface="Courier"/>
              <a:cs typeface="Courier"/>
            </a:endParaRPr>
          </a:p>
          <a:p>
            <a:r>
              <a:rPr sz="1200" b="0" dirty="0" smtClean="0"/>
              <a:t>stratus-config persistent_disk </a:t>
            </a:r>
            <a:r>
              <a:rPr lang="en-US" sz="1200" b="0" dirty="0" smtClean="0"/>
              <a:t>False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fr-FR" sz="1200" b="0" dirty="0" err="1" smtClean="0"/>
              <a:t>stratus-config</a:t>
            </a:r>
            <a:r>
              <a:rPr lang="fr-FR" sz="1200" b="0" dirty="0" smtClean="0"/>
              <a:t> </a:t>
            </a:r>
            <a:r>
              <a:rPr lang="fr-FR" sz="1200" b="0" dirty="0" err="1" smtClean="0"/>
              <a:t>validate_metadata</a:t>
            </a:r>
            <a:r>
              <a:rPr lang="fr-FR" sz="1200" b="0" dirty="0" smtClean="0"/>
              <a:t> False</a:t>
            </a:r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solidFill>
                <a:srgbClr val="FF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In the </a:t>
            </a:r>
            <a:r>
              <a:rPr lang="en-US" dirty="0" err="1" smtClean="0"/>
              <a:t>Frontend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That’s it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fr-FR" dirty="0" smtClean="0"/>
              <a:t>NB</a:t>
            </a:r>
          </a:p>
          <a:p>
            <a:pPr lvl="1"/>
            <a:r>
              <a:rPr lang="fr-FR" dirty="0" err="1" smtClean="0">
                <a:solidFill>
                  <a:srgbClr val="FF0000"/>
                </a:solidFill>
              </a:rPr>
              <a:t>Make</a:t>
            </a:r>
            <a:r>
              <a:rPr lang="fr-FR" dirty="0" smtClean="0">
                <a:solidFill>
                  <a:srgbClr val="FF0000"/>
                </a:solidFill>
              </a:rPr>
              <a:t> sure </a:t>
            </a:r>
            <a:r>
              <a:rPr lang="fr-FR" dirty="0" err="1" smtClean="0">
                <a:solidFill>
                  <a:srgbClr val="FF0000"/>
                </a:solidFill>
              </a:rPr>
              <a:t>that</a:t>
            </a:r>
            <a:r>
              <a:rPr lang="fr-FR" dirty="0" smtClean="0">
                <a:solidFill>
                  <a:srgbClr val="FF0000"/>
                </a:solidFill>
              </a:rPr>
              <a:t> SELINUX </a:t>
            </a:r>
            <a:r>
              <a:rPr lang="fr-FR" dirty="0" err="1" smtClean="0">
                <a:solidFill>
                  <a:srgbClr val="FF0000"/>
                </a:solidFill>
              </a:rPr>
              <a:t>is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disabled</a:t>
            </a:r>
            <a:r>
              <a:rPr lang="fr-FR" dirty="0" smtClean="0">
                <a:solidFill>
                  <a:srgbClr val="FF0000"/>
                </a:solidFill>
              </a:rPr>
              <a:t> on the </a:t>
            </a:r>
            <a:r>
              <a:rPr lang="fr-FR" dirty="0" err="1" smtClean="0">
                <a:solidFill>
                  <a:srgbClr val="FF0000"/>
                </a:solidFill>
              </a:rPr>
              <a:t>nodes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2133601"/>
            <a:ext cx="8001000" cy="138499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stratus-install –</a:t>
            </a:r>
            <a:r>
              <a:rPr lang="en-US" sz="1200" b="0" dirty="0" err="1" smtClean="0">
                <a:latin typeface="Courier"/>
                <a:cs typeface="Courier"/>
              </a:rPr>
              <a:t>vvv</a:t>
            </a:r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stratus-install –</a:t>
            </a:r>
            <a:r>
              <a:rPr lang="en-US" sz="1200" b="0" dirty="0" err="1" smtClean="0">
                <a:latin typeface="Courier"/>
                <a:cs typeface="Courier"/>
              </a:rPr>
              <a:t>n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hostname_node</a:t>
            </a:r>
            <a:r>
              <a:rPr lang="en-US" sz="1200" b="0" dirty="0" smtClean="0">
                <a:latin typeface="Courier"/>
                <a:cs typeface="Courier"/>
              </a:rPr>
              <a:t>  -</a:t>
            </a:r>
            <a:r>
              <a:rPr lang="en-US" sz="1200" b="0" dirty="0" err="1" smtClean="0">
                <a:latin typeface="Courier"/>
                <a:cs typeface="Courier"/>
              </a:rPr>
              <a:t>vvv</a:t>
            </a:r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solidFill>
                <a:srgbClr val="FF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err="1" smtClean="0"/>
              <a:t>Add</a:t>
            </a:r>
            <a:r>
              <a:rPr lang="fr-FR" dirty="0" smtClean="0"/>
              <a:t>/manage </a:t>
            </a:r>
            <a:r>
              <a:rPr lang="fr-FR" dirty="0" err="1" smtClean="0"/>
              <a:t>users</a:t>
            </a:r>
            <a:endParaRPr lang="fr-FR" dirty="0" smtClean="0"/>
          </a:p>
          <a:p>
            <a:endParaRPr lang="fr-FR" dirty="0" smtClean="0"/>
          </a:p>
          <a:p>
            <a:pPr lvl="1"/>
            <a:r>
              <a:rPr lang="fr-FR" dirty="0" err="1" smtClean="0"/>
              <a:t>one-proxy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User </a:t>
            </a:r>
            <a:r>
              <a:rPr lang="fr-FR" dirty="0" err="1" smtClean="0"/>
              <a:t>credentials</a:t>
            </a:r>
            <a:r>
              <a:rPr lang="fr-FR" dirty="0" smtClean="0"/>
              <a:t> (</a:t>
            </a:r>
            <a:r>
              <a:rPr lang="fr-FR" dirty="0" err="1" smtClean="0"/>
              <a:t>passwords</a:t>
            </a:r>
            <a:r>
              <a:rPr lang="fr-FR" dirty="0" smtClean="0"/>
              <a:t> or </a:t>
            </a:r>
            <a:r>
              <a:rPr lang="fr-FR" dirty="0" err="1" smtClean="0"/>
              <a:t>grid</a:t>
            </a:r>
            <a:r>
              <a:rPr lang="fr-FR" dirty="0" smtClean="0"/>
              <a:t> </a:t>
            </a:r>
            <a:r>
              <a:rPr lang="fr-FR" dirty="0" err="1" smtClean="0"/>
              <a:t>certs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Simply</a:t>
            </a:r>
            <a:r>
              <a:rPr lang="fr-FR" dirty="0" smtClean="0"/>
              <a:t> </a:t>
            </a:r>
            <a:r>
              <a:rPr lang="fr-FR" dirty="0" err="1" smtClean="0"/>
              <a:t>add/remove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a single file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Infrastructure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1295400"/>
          </a:xfrm>
        </p:spPr>
        <p:txBody>
          <a:bodyPr/>
          <a:lstStyle/>
          <a:p>
            <a:r>
              <a:rPr lang="en-US" dirty="0" smtClean="0"/>
              <a:t>In this tutorial each student we will be configuring:</a:t>
            </a:r>
          </a:p>
          <a:p>
            <a:pPr lvl="1"/>
            <a:r>
              <a:rPr lang="en-US" dirty="0" smtClean="0"/>
              <a:t>Front-end machine</a:t>
            </a:r>
          </a:p>
          <a:p>
            <a:pPr lvl="1"/>
            <a:r>
              <a:rPr lang="en-US" dirty="0" smtClean="0"/>
              <a:t>Node machine</a:t>
            </a:r>
          </a:p>
          <a:p>
            <a:endParaRPr lang="en-US" dirty="0" smtClean="0"/>
          </a:p>
          <a:p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2438400" y="4876800"/>
            <a:ext cx="1371600" cy="838200"/>
          </a:xfrm>
          <a:prstGeom prst="rect">
            <a:avLst/>
          </a:prstGeom>
          <a:solidFill>
            <a:srgbClr val="0A37C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Front-end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953000" y="3886200"/>
            <a:ext cx="2743200" cy="1828800"/>
          </a:xfrm>
          <a:prstGeom prst="rect">
            <a:avLst/>
          </a:prstGeom>
          <a:solidFill>
            <a:srgbClr val="0A37C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4200" y="51054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Node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181600" y="4114800"/>
            <a:ext cx="685800" cy="838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VM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781800" y="4114800"/>
            <a:ext cx="685800" cy="838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VM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0" y="434340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…</a:t>
            </a:r>
            <a:endParaRPr lang="en-US" sz="18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133600" y="3657600"/>
            <a:ext cx="5867400" cy="25146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62497" y="5791200"/>
            <a:ext cx="838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Cloud</a:t>
            </a:r>
            <a:endParaRPr lang="en-US" sz="1800" dirty="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438400" y="3886200"/>
            <a:ext cx="990600" cy="838200"/>
          </a:xfrm>
          <a:prstGeom prst="rect">
            <a:avLst/>
          </a:prstGeom>
          <a:solidFill>
            <a:srgbClr val="0A37C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DHCP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19800" y="2590800"/>
            <a:ext cx="1676400" cy="838200"/>
          </a:xfrm>
          <a:prstGeom prst="rect">
            <a:avLst/>
          </a:prstGeom>
          <a:solidFill>
            <a:srgbClr val="0A37C4">
              <a:alpha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Marketplace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5" name="Smiley Face 14"/>
          <p:cNvSpPr/>
          <p:nvPr/>
        </p:nvSpPr>
        <p:spPr bwMode="auto">
          <a:xfrm>
            <a:off x="685800" y="4838700"/>
            <a:ext cx="914400" cy="914400"/>
          </a:xfrm>
          <a:prstGeom prst="smileyF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cxnSp>
        <p:nvCxnSpPr>
          <p:cNvPr id="17" name="Straight Arrow Connector 16"/>
          <p:cNvCxnSpPr>
            <a:stCxn id="15" idx="6"/>
            <a:endCxn id="4" idx="1"/>
          </p:cNvCxnSpPr>
          <p:nvPr/>
        </p:nvCxnSpPr>
        <p:spPr bwMode="auto">
          <a:xfrm>
            <a:off x="1600200" y="5295900"/>
            <a:ext cx="838200" cy="1588"/>
          </a:xfrm>
          <a:prstGeom prst="straightConnector1">
            <a:avLst/>
          </a:prstGeom>
          <a:gradFill rotWithShape="1">
            <a:gsLst>
              <a:gs pos="0">
                <a:srgbClr val="003366"/>
              </a:gs>
              <a:gs pos="50000">
                <a:srgbClr val="003366">
                  <a:gamma/>
                  <a:tint val="0"/>
                  <a:invGamma/>
                </a:srgbClr>
              </a:gs>
              <a:gs pos="100000">
                <a:srgbClr val="003366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4" idx="3"/>
            <a:endCxn id="5" idx="1"/>
          </p:cNvCxnSpPr>
          <p:nvPr/>
        </p:nvCxnSpPr>
        <p:spPr bwMode="auto">
          <a:xfrm flipV="1">
            <a:off x="3810000" y="4800600"/>
            <a:ext cx="1143000" cy="495300"/>
          </a:xfrm>
          <a:prstGeom prst="straightConnector1">
            <a:avLst/>
          </a:prstGeom>
          <a:gradFill rotWithShape="1">
            <a:gsLst>
              <a:gs pos="0">
                <a:srgbClr val="003366"/>
              </a:gs>
              <a:gs pos="50000">
                <a:srgbClr val="003366">
                  <a:gamma/>
                  <a:tint val="0"/>
                  <a:invGamma/>
                </a:srgbClr>
              </a:gs>
              <a:gs pos="100000">
                <a:srgbClr val="003366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/>
          <p:cNvSpPr/>
          <p:nvPr/>
        </p:nvSpPr>
        <p:spPr>
          <a:xfrm>
            <a:off x="787400" y="5715000"/>
            <a:ext cx="697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User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657600" y="3886200"/>
            <a:ext cx="1066800" cy="838200"/>
          </a:xfrm>
          <a:prstGeom prst="rect">
            <a:avLst/>
          </a:prstGeom>
          <a:solidFill>
            <a:srgbClr val="0A37C4">
              <a:alpha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Web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Monitor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81000" y="3657600"/>
            <a:ext cx="304800" cy="304800"/>
          </a:xfrm>
          <a:prstGeom prst="rect">
            <a:avLst/>
          </a:prstGeom>
          <a:solidFill>
            <a:srgbClr val="0A37C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62000" y="3657600"/>
            <a:ext cx="10739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Required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 bwMode="auto">
          <a:xfrm>
            <a:off x="381000" y="4114800"/>
            <a:ext cx="304800" cy="304800"/>
          </a:xfrm>
          <a:prstGeom prst="rect">
            <a:avLst/>
          </a:prstGeom>
          <a:solidFill>
            <a:srgbClr val="0A37C4">
              <a:alpha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62000" y="4114800"/>
            <a:ext cx="10167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Optional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 Methods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Types of installation</a:t>
            </a:r>
          </a:p>
          <a:p>
            <a:pPr lvl="1"/>
            <a:r>
              <a:rPr lang="en-US" dirty="0" err="1" smtClean="0"/>
              <a:t>Quattor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Manual</a:t>
            </a:r>
            <a:endParaRPr lang="en-US" dirty="0" smtClean="0"/>
          </a:p>
          <a:p>
            <a:r>
              <a:rPr lang="en-US" dirty="0" smtClean="0"/>
              <a:t>We will be using the manual installation method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Prerequisites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Hardware</a:t>
            </a:r>
          </a:p>
          <a:p>
            <a:pPr lvl="1"/>
            <a:r>
              <a:rPr lang="fr-FR" dirty="0" err="1" smtClean="0"/>
              <a:t>VT-x</a:t>
            </a:r>
            <a:r>
              <a:rPr lang="fr-FR" dirty="0" smtClean="0"/>
              <a:t> </a:t>
            </a:r>
            <a:r>
              <a:rPr lang="fr-FR" dirty="0" err="1" smtClean="0"/>
              <a:t>extentions</a:t>
            </a:r>
            <a:endParaRPr lang="fr-FR" dirty="0" smtClean="0"/>
          </a:p>
          <a:p>
            <a:pPr lvl="1"/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r>
              <a:rPr lang="fr-FR" dirty="0" smtClean="0"/>
              <a:t>Software</a:t>
            </a:r>
          </a:p>
          <a:p>
            <a:pPr lvl="1"/>
            <a:r>
              <a:rPr lang="fr-FR" dirty="0" err="1" smtClean="0"/>
              <a:t>Fedora</a:t>
            </a:r>
            <a:r>
              <a:rPr lang="fr-FR" dirty="0" smtClean="0"/>
              <a:t> 14</a:t>
            </a:r>
          </a:p>
          <a:p>
            <a:pPr lvl="1"/>
            <a:r>
              <a:rPr lang="fr-FR" dirty="0" err="1" smtClean="0"/>
              <a:t>Passwordless</a:t>
            </a:r>
            <a:r>
              <a:rPr lang="fr-FR" dirty="0" smtClean="0"/>
              <a:t> </a:t>
            </a:r>
            <a:r>
              <a:rPr lang="fr-FR" dirty="0" err="1" smtClean="0"/>
              <a:t>ssh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Frontend</a:t>
            </a:r>
            <a:r>
              <a:rPr lang="fr-FR" dirty="0" smtClean="0"/>
              <a:t> and  </a:t>
            </a:r>
            <a:r>
              <a:rPr lang="fr-FR" dirty="0" err="1" smtClean="0"/>
              <a:t>nodes</a:t>
            </a:r>
            <a:r>
              <a:rPr lang="fr-FR" dirty="0" smtClean="0"/>
              <a:t> as </a:t>
            </a:r>
            <a:r>
              <a:rPr lang="fr-FR" dirty="0" err="1" smtClean="0"/>
              <a:t>root</a:t>
            </a:r>
            <a:endParaRPr lang="fr-FR" dirty="0" smtClean="0"/>
          </a:p>
          <a:p>
            <a:pPr lvl="1"/>
            <a:r>
              <a:rPr lang="fr-FR" dirty="0" smtClean="0"/>
              <a:t>A running DHCP server</a:t>
            </a:r>
          </a:p>
          <a:p>
            <a:pPr lvl="1"/>
            <a:r>
              <a:rPr lang="fr-FR" dirty="0" smtClean="0"/>
              <a:t>(</a:t>
            </a:r>
            <a:r>
              <a:rPr lang="fr-FR" dirty="0" err="1" smtClean="0"/>
              <a:t>Optional</a:t>
            </a:r>
            <a:r>
              <a:rPr lang="fr-FR" dirty="0" smtClean="0"/>
              <a:t>) Bridge configuration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Prerequisites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Packages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The official repo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smtClean="0">
                <a:hlinkClick r:id="rId2"/>
              </a:rPr>
              <a:t>http://yum.stratuslab.eu/releases/fedora14/</a:t>
            </a: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pPr lvl="1"/>
            <a:r>
              <a:rPr lang="fr-FR" dirty="0" smtClean="0"/>
              <a:t>One package </a:t>
            </a:r>
            <a:r>
              <a:rPr lang="fr-FR" dirty="0" err="1" smtClean="0"/>
              <a:t>install</a:t>
            </a:r>
            <a:r>
              <a:rPr lang="fr-FR" dirty="0" smtClean="0"/>
              <a:t>: </a:t>
            </a:r>
            <a:r>
              <a:rPr lang="fr-FR" dirty="0" err="1" smtClean="0"/>
              <a:t>yum</a:t>
            </a:r>
            <a:r>
              <a:rPr lang="fr-FR" dirty="0" smtClean="0"/>
              <a:t> </a:t>
            </a:r>
            <a:r>
              <a:rPr lang="fr-FR" dirty="0" err="1" smtClean="0"/>
              <a:t>install</a:t>
            </a:r>
            <a:r>
              <a:rPr lang="fr-FR" dirty="0" smtClean="0"/>
              <a:t> </a:t>
            </a:r>
            <a:r>
              <a:rPr lang="fr-FR" dirty="0" err="1" smtClean="0"/>
              <a:t>stratuslab-cli-sysadmin</a:t>
            </a: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pPr lvl="1"/>
            <a:r>
              <a:rPr lang="fr-FR" dirty="0" err="1" smtClean="0"/>
              <a:t>Optional</a:t>
            </a:r>
            <a:r>
              <a:rPr lang="fr-FR" dirty="0" smtClean="0"/>
              <a:t>: </a:t>
            </a:r>
            <a:r>
              <a:rPr lang="fr-FR" dirty="0" err="1" smtClean="0"/>
              <a:t>stratuslab-web-monitor</a:t>
            </a:r>
            <a:r>
              <a:rPr lang="fr-FR" dirty="0" smtClean="0"/>
              <a:t>, </a:t>
            </a:r>
            <a:r>
              <a:rPr lang="fr-FR" dirty="0" err="1" smtClean="0"/>
              <a:t>stratuslab-marketplace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Installation </a:t>
            </a:r>
            <a:r>
              <a:rPr lang="fr-FR" dirty="0" err="1" smtClean="0"/>
              <a:t>Overview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DHCP configuration</a:t>
            </a:r>
            <a:endParaRPr lang="fr-FR" dirty="0" smtClean="0"/>
          </a:p>
          <a:p>
            <a:pPr lvl="1"/>
            <a:r>
              <a:rPr lang="fr-FR" dirty="0" err="1" smtClean="0"/>
              <a:t>Provide</a:t>
            </a: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MAC </a:t>
            </a:r>
            <a:r>
              <a:rPr lang="fr-FR" dirty="0" err="1" smtClean="0"/>
              <a:t>with</a:t>
            </a:r>
            <a:r>
              <a:rPr lang="fr-FR" dirty="0" smtClean="0"/>
              <a:t> an IP in a </a:t>
            </a:r>
            <a:r>
              <a:rPr lang="fr-FR" dirty="0" err="1" smtClean="0"/>
              <a:t>predictable</a:t>
            </a:r>
            <a:r>
              <a:rPr lang="fr-FR" dirty="0" smtClean="0"/>
              <a:t> </a:t>
            </a:r>
            <a:r>
              <a:rPr lang="fr-FR" dirty="0" err="1" smtClean="0"/>
              <a:t>manner</a:t>
            </a:r>
            <a:endParaRPr lang="fr-FR" dirty="0" smtClean="0"/>
          </a:p>
          <a:p>
            <a:pPr lvl="1"/>
            <a:r>
              <a:rPr lang="fr-FR" dirty="0" smtClean="0"/>
              <a:t>ONE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notified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installation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StratusLab</a:t>
            </a:r>
            <a:r>
              <a:rPr lang="fr-FR" dirty="0" smtClean="0"/>
              <a:t> </a:t>
            </a:r>
            <a:r>
              <a:rPr lang="fr-FR" dirty="0" err="1" smtClean="0"/>
              <a:t>tools</a:t>
            </a:r>
            <a:endParaRPr lang="fr-FR" dirty="0" smtClean="0"/>
          </a:p>
          <a:p>
            <a:r>
              <a:rPr lang="fr-FR" dirty="0" smtClean="0"/>
              <a:t>Network</a:t>
            </a:r>
            <a:endParaRPr lang="fr-FR" dirty="0" smtClean="0"/>
          </a:p>
          <a:p>
            <a:pPr lvl="1"/>
            <a:r>
              <a:rPr lang="fr-FR" dirty="0" err="1" smtClean="0"/>
              <a:t>Make</a:t>
            </a:r>
            <a:r>
              <a:rPr lang="fr-FR" dirty="0" smtClean="0"/>
              <a:t> </a:t>
            </a:r>
            <a:r>
              <a:rPr lang="fr-FR" dirty="0" smtClean="0"/>
              <a:t>sure </a:t>
            </a:r>
            <a:r>
              <a:rPr lang="fr-FR" dirty="0" err="1" smtClean="0"/>
              <a:t>that</a:t>
            </a:r>
            <a:r>
              <a:rPr lang="fr-FR" dirty="0" smtClean="0"/>
              <a:t> all </a:t>
            </a:r>
            <a:r>
              <a:rPr lang="fr-FR" dirty="0" err="1" smtClean="0"/>
              <a:t>nodes</a:t>
            </a:r>
            <a:r>
              <a:rPr lang="fr-FR" dirty="0" smtClean="0"/>
              <a:t> have the correct bridges to the correct </a:t>
            </a:r>
            <a:r>
              <a:rPr lang="fr-FR" dirty="0" err="1" smtClean="0"/>
              <a:t>VLANs</a:t>
            </a:r>
            <a:r>
              <a:rPr lang="fr-FR" dirty="0" smtClean="0"/>
              <a:t> (</a:t>
            </a:r>
            <a:r>
              <a:rPr lang="fr-FR" dirty="0" smtClean="0"/>
              <a:t>if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smtClean="0"/>
              <a:t>are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seperate</a:t>
            </a:r>
            <a:r>
              <a:rPr lang="fr-FR" dirty="0" smtClean="0"/>
              <a:t> </a:t>
            </a:r>
            <a:r>
              <a:rPr lang="fr-FR" dirty="0" err="1" smtClean="0"/>
              <a:t>VLANs</a:t>
            </a:r>
            <a:r>
              <a:rPr lang="fr-FR" dirty="0" smtClean="0"/>
              <a:t>)</a:t>
            </a:r>
            <a:endParaRPr lang="fr-FR" dirty="0" smtClean="0"/>
          </a:p>
          <a:p>
            <a:pPr lvl="1"/>
            <a:r>
              <a:rPr lang="fr-FR" dirty="0" err="1" smtClean="0"/>
              <a:t>Stratus-install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deal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installation</a:t>
            </a:r>
          </a:p>
          <a:p>
            <a:r>
              <a:rPr lang="fr-FR" dirty="0" err="1" smtClean="0"/>
              <a:t>Node</a:t>
            </a:r>
            <a:r>
              <a:rPr lang="fr-FR" dirty="0" smtClean="0"/>
              <a:t> </a:t>
            </a:r>
            <a:r>
              <a:rPr lang="fr-FR" dirty="0" err="1" smtClean="0"/>
              <a:t>storage</a:t>
            </a:r>
            <a:r>
              <a:rPr lang="fr-FR" dirty="0" smtClean="0"/>
              <a:t> configuration</a:t>
            </a:r>
            <a:endParaRPr lang="fr-FR" dirty="0" smtClean="0"/>
          </a:p>
          <a:p>
            <a:pPr lvl="1"/>
            <a:r>
              <a:rPr lang="fr-FR" dirty="0" smtClean="0"/>
              <a:t>ONE </a:t>
            </a:r>
            <a:r>
              <a:rPr lang="fr-FR" dirty="0" smtClean="0"/>
              <a:t>has </a:t>
            </a:r>
            <a:r>
              <a:rPr lang="fr-FR" dirty="0" err="1" smtClean="0"/>
              <a:t>two</a:t>
            </a:r>
            <a:r>
              <a:rPr lang="fr-FR" dirty="0" smtClean="0"/>
              <a:t> modes of </a:t>
            </a:r>
            <a:r>
              <a:rPr lang="fr-FR" dirty="0" err="1" smtClean="0"/>
              <a:t>operation</a:t>
            </a:r>
            <a:endParaRPr lang="fr-FR" dirty="0" smtClean="0"/>
          </a:p>
          <a:p>
            <a:pPr lvl="2"/>
            <a:r>
              <a:rPr lang="fr-FR" dirty="0" smtClean="0"/>
              <a:t>SSH </a:t>
            </a:r>
            <a:r>
              <a:rPr lang="fr-FR" dirty="0" err="1" smtClean="0"/>
              <a:t>with</a:t>
            </a:r>
            <a:r>
              <a:rPr lang="fr-FR" dirty="0" smtClean="0"/>
              <a:t> local </a:t>
            </a:r>
            <a:r>
              <a:rPr lang="fr-FR" dirty="0" err="1" smtClean="0"/>
              <a:t>storage</a:t>
            </a:r>
            <a:endParaRPr lang="fr-FR" dirty="0" smtClean="0"/>
          </a:p>
          <a:p>
            <a:pPr lvl="2"/>
            <a:r>
              <a:rPr lang="fr-FR" dirty="0" err="1" smtClean="0"/>
              <a:t>Shared</a:t>
            </a:r>
            <a:r>
              <a:rPr lang="fr-FR" dirty="0" smtClean="0"/>
              <a:t> </a:t>
            </a:r>
            <a:r>
              <a:rPr lang="fr-FR" dirty="0" err="1" smtClean="0"/>
              <a:t>storage</a:t>
            </a:r>
            <a:r>
              <a:rPr lang="fr-FR" dirty="0" smtClean="0"/>
              <a:t> (</a:t>
            </a:r>
            <a:r>
              <a:rPr lang="fr-FR" dirty="0" err="1" smtClean="0"/>
              <a:t>e.g</a:t>
            </a:r>
            <a:r>
              <a:rPr lang="fr-FR" dirty="0" smtClean="0"/>
              <a:t>. </a:t>
            </a:r>
            <a:r>
              <a:rPr lang="fr-FR" dirty="0" err="1" smtClean="0"/>
              <a:t>nfs</a:t>
            </a:r>
            <a:r>
              <a:rPr lang="fr-FR" dirty="0" smtClean="0"/>
              <a:t>)</a:t>
            </a:r>
            <a:endParaRPr lang="fr-FR" dirty="0" smtClean="0"/>
          </a:p>
          <a:p>
            <a:pPr lvl="1"/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either</a:t>
            </a:r>
            <a:r>
              <a:rPr lang="fr-FR" dirty="0" smtClean="0"/>
              <a:t> of </a:t>
            </a:r>
            <a:r>
              <a:rPr lang="fr-FR" dirty="0" err="1" smtClean="0"/>
              <a:t>those</a:t>
            </a:r>
            <a:r>
              <a:rPr lang="fr-FR" dirty="0" smtClean="0"/>
              <a:t> </a:t>
            </a:r>
            <a:r>
              <a:rPr lang="fr-FR" dirty="0" err="1" smtClean="0"/>
              <a:t>requires</a:t>
            </a:r>
            <a:r>
              <a:rPr lang="fr-FR" dirty="0" smtClean="0"/>
              <a:t> no configuration (</a:t>
            </a:r>
            <a:r>
              <a:rPr lang="fr-FR" dirty="0" err="1" smtClean="0"/>
              <a:t>stratus-install</a:t>
            </a:r>
            <a:r>
              <a:rPr lang="fr-FR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YUM Repository Setup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Configure YUM repository to local repository: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fr-FR" dirty="0" smtClean="0"/>
              <a:t>Install packages</a:t>
            </a:r>
          </a:p>
          <a:p>
            <a:pPr lvl="1"/>
            <a:r>
              <a:rPr lang="fr-FR" dirty="0" err="1" smtClean="0"/>
              <a:t>yum</a:t>
            </a:r>
            <a:r>
              <a:rPr lang="fr-FR" dirty="0" smtClean="0"/>
              <a:t> </a:t>
            </a:r>
            <a:r>
              <a:rPr lang="fr-FR" dirty="0" err="1" smtClean="0"/>
              <a:t>install</a:t>
            </a:r>
            <a:r>
              <a:rPr lang="fr-FR" dirty="0" smtClean="0"/>
              <a:t> </a:t>
            </a:r>
            <a:r>
              <a:rPr lang="fr-FR" dirty="0" err="1" smtClean="0"/>
              <a:t>stratuslab-cli-sysadmin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2133600"/>
            <a:ext cx="8001000" cy="1015663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[StratusLab-Releases]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name=StratusLab-Releases</a:t>
            </a:r>
          </a:p>
          <a:p>
            <a:r>
              <a:rPr lang="en-US" sz="1200" b="0" dirty="0" err="1" smtClean="0">
                <a:latin typeface="Courier"/>
                <a:cs typeface="Courier"/>
              </a:rPr>
              <a:t>baseurl</a:t>
            </a:r>
            <a:r>
              <a:rPr lang="en-US" sz="1200" b="0" dirty="0" smtClean="0">
                <a:latin typeface="Courier"/>
                <a:cs typeface="Courier"/>
              </a:rPr>
              <a:t>=http://yum.stratuslab.eu/releases/fedora14</a:t>
            </a:r>
          </a:p>
          <a:p>
            <a:r>
              <a:rPr lang="en-US" sz="1200" b="0" dirty="0" err="1" smtClean="0">
                <a:latin typeface="Courier"/>
                <a:cs typeface="Courier"/>
              </a:rPr>
              <a:t>gpgcheck</a:t>
            </a:r>
            <a:r>
              <a:rPr lang="en-US" sz="1200" b="0" dirty="0" smtClean="0">
                <a:latin typeface="Courier"/>
                <a:cs typeface="Courier"/>
              </a:rPr>
              <a:t>=0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enabled=1</a:t>
            </a:r>
            <a:endParaRPr lang="en-US" sz="1200" b="0" dirty="0" smtClean="0">
              <a:solidFill>
                <a:srgbClr val="FF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Configuration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err="1" smtClean="0"/>
              <a:t>Pre-install</a:t>
            </a:r>
            <a:r>
              <a:rPr lang="fr-FR" dirty="0" smtClean="0"/>
              <a:t> config</a:t>
            </a:r>
          </a:p>
          <a:p>
            <a:pPr lvl="1"/>
            <a:r>
              <a:rPr lang="fr-FR" dirty="0" err="1" smtClean="0"/>
              <a:t>stratus-config</a:t>
            </a:r>
            <a:r>
              <a:rPr lang="fr-FR" dirty="0" smtClean="0"/>
              <a:t> –k</a:t>
            </a:r>
          </a:p>
          <a:p>
            <a:pPr lvl="1"/>
            <a:r>
              <a:rPr lang="fr-FR" dirty="0" err="1" smtClean="0"/>
              <a:t>stratus-config</a:t>
            </a:r>
            <a:r>
              <a:rPr lang="fr-FR" dirty="0" smtClean="0"/>
              <a:t> &lt;</a:t>
            </a:r>
            <a:r>
              <a:rPr lang="fr-FR" dirty="0" err="1" smtClean="0"/>
              <a:t>key</a:t>
            </a:r>
            <a:r>
              <a:rPr lang="fr-FR" dirty="0" smtClean="0"/>
              <a:t>&gt; &lt;value&gt;</a:t>
            </a:r>
          </a:p>
          <a:p>
            <a:pPr lvl="1"/>
            <a:r>
              <a:rPr lang="fr-FR" dirty="0" err="1" smtClean="0"/>
              <a:t>Huge</a:t>
            </a:r>
            <a:r>
              <a:rPr lang="fr-FR" dirty="0" smtClean="0"/>
              <a:t> </a:t>
            </a:r>
            <a:r>
              <a:rPr lang="fr-FR" dirty="0" err="1" smtClean="0"/>
              <a:t>number</a:t>
            </a:r>
            <a:r>
              <a:rPr lang="fr-FR" dirty="0" smtClean="0"/>
              <a:t> of options – few </a:t>
            </a:r>
            <a:r>
              <a:rPr lang="fr-FR" dirty="0" err="1" smtClean="0"/>
              <a:t>required</a:t>
            </a: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r>
              <a:rPr lang="fr-FR" dirty="0" err="1" smtClean="0"/>
              <a:t>Frontend</a:t>
            </a:r>
            <a:r>
              <a:rPr lang="fr-FR" dirty="0" smtClean="0"/>
              <a:t> and </a:t>
            </a:r>
            <a:r>
              <a:rPr lang="fr-FR" dirty="0" err="1" smtClean="0"/>
              <a:t>node</a:t>
            </a:r>
            <a:r>
              <a:rPr lang="fr-FR" dirty="0" smtClean="0"/>
              <a:t> </a:t>
            </a:r>
            <a:r>
              <a:rPr lang="fr-FR" dirty="0" err="1" smtClean="0"/>
              <a:t>install</a:t>
            </a:r>
            <a:endParaRPr lang="fr-FR" dirty="0" smtClean="0"/>
          </a:p>
          <a:p>
            <a:pPr lvl="1"/>
            <a:r>
              <a:rPr lang="fr-FR" dirty="0" err="1" smtClean="0"/>
              <a:t>stratus-install</a:t>
            </a:r>
            <a:endParaRPr lang="fr-FR" dirty="0" smtClean="0"/>
          </a:p>
          <a:p>
            <a:pPr lvl="1"/>
            <a:r>
              <a:rPr lang="fr-FR" dirty="0" err="1" smtClean="0"/>
              <a:t>stratus-install</a:t>
            </a:r>
            <a:r>
              <a:rPr lang="fr-FR" dirty="0" smtClean="0"/>
              <a:t> –n &lt;</a:t>
            </a:r>
            <a:r>
              <a:rPr lang="fr-FR" dirty="0" err="1" smtClean="0"/>
              <a:t>hostname</a:t>
            </a:r>
            <a:r>
              <a:rPr lang="fr-FR" dirty="0" smtClean="0"/>
              <a:t>&gt;</a:t>
            </a:r>
          </a:p>
          <a:p>
            <a:pPr lvl="1"/>
            <a:r>
              <a:rPr lang="fr-FR" dirty="0" err="1" smtClean="0"/>
              <a:t>Verbosity</a:t>
            </a:r>
            <a:r>
              <a:rPr lang="fr-FR" dirty="0" smtClean="0"/>
              <a:t>  (</a:t>
            </a:r>
            <a:r>
              <a:rPr lang="fr-FR" dirty="0" err="1" smtClean="0"/>
              <a:t>-v</a:t>
            </a:r>
            <a:r>
              <a:rPr lang="fr-FR" dirty="0" smtClean="0"/>
              <a:t>, </a:t>
            </a:r>
            <a:r>
              <a:rPr lang="fr-FR" dirty="0" err="1" smtClean="0"/>
              <a:t>-vv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In the </a:t>
            </a:r>
            <a:r>
              <a:rPr lang="en-US" dirty="0" err="1" smtClean="0"/>
              <a:t>Frontend</a:t>
            </a:r>
            <a:r>
              <a:rPr lang="en-US" dirty="0" smtClean="0"/>
              <a:t>:</a:t>
            </a:r>
          </a:p>
          <a:p>
            <a:r>
              <a:rPr lang="en-US" dirty="0" smtClean="0"/>
              <a:t>Adapt </a:t>
            </a:r>
            <a:r>
              <a:rPr lang="en-US" dirty="0" smtClean="0"/>
              <a:t>the configuration</a:t>
            </a:r>
            <a:r>
              <a:rPr lang="en-US" dirty="0" smtClean="0"/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514600"/>
            <a:ext cx="8001000" cy="3416319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export FRONT_END_IP=&lt;??&gt;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stratus-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frontend_ip</a:t>
            </a:r>
            <a:r>
              <a:rPr lang="en-US" sz="1200" b="0" dirty="0" smtClean="0">
                <a:latin typeface="Courier"/>
                <a:cs typeface="Courier"/>
              </a:rPr>
              <a:t> $FRONT_END_IP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node_bridge_name</a:t>
            </a:r>
            <a:r>
              <a:rPr lang="en-US" sz="1200" b="0" dirty="0" smtClean="0">
                <a:latin typeface="Courier"/>
                <a:cs typeface="Courier"/>
              </a:rPr>
              <a:t> br0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stratus-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node_bridge_configure</a:t>
            </a:r>
            <a:r>
              <a:rPr lang="en-US" sz="1200" b="0" dirty="0" smtClean="0">
                <a:latin typeface="Courier"/>
                <a:cs typeface="Courier"/>
              </a:rPr>
              <a:t> True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stratus-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default_gateway</a:t>
            </a:r>
            <a:r>
              <a:rPr lang="en-US" sz="1200" b="0" dirty="0" smtClean="0">
                <a:latin typeface="Courier"/>
                <a:cs typeface="Courier"/>
              </a:rPr>
              <a:t> $FRONT_END_IP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stratus-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network_addr</a:t>
            </a:r>
            <a:r>
              <a:rPr lang="en-US" sz="1200" b="0" dirty="0" smtClean="0">
                <a:latin typeface="Courier"/>
                <a:cs typeface="Courier"/>
              </a:rPr>
              <a:t> &lt;??&gt;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quota_cpu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smtClean="0">
                <a:latin typeface="Courier"/>
                <a:cs typeface="Courier"/>
              </a:rPr>
              <a:t>5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stratus-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quota_memory</a:t>
            </a:r>
            <a:r>
              <a:rPr lang="en-US" sz="1200" b="0" dirty="0" smtClean="0">
                <a:latin typeface="Courier"/>
                <a:cs typeface="Courier"/>
              </a:rPr>
              <a:t> 1GB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one_local_network_addr</a:t>
            </a:r>
            <a:r>
              <a:rPr lang="en-US" sz="1200" b="0" dirty="0" smtClean="0">
                <a:latin typeface="Courier"/>
                <a:cs typeface="Courier"/>
              </a:rPr>
              <a:t> 172.17.16.43 172.17.16.44 172.17.16.45 172.17.16.46 172.17.16.47 172.17.16.48 172.17.16.49 172.17.16.50 172.17.16.51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stratus</a:t>
            </a:r>
            <a:r>
              <a:rPr lang="en-US" sz="1200" b="0" dirty="0" smtClean="0">
                <a:latin typeface="Courier"/>
                <a:cs typeface="Courier"/>
              </a:rPr>
              <a:t>-</a:t>
            </a:r>
            <a:r>
              <a:rPr lang="en-US" sz="1200" b="0" dirty="0" err="1" smtClean="0">
                <a:latin typeface="Courier"/>
                <a:cs typeface="Courier"/>
              </a:rPr>
              <a:t>config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err="1" smtClean="0">
                <a:latin typeface="Courier"/>
                <a:cs typeface="Courier"/>
              </a:rPr>
              <a:t>one_local_network_mac</a:t>
            </a:r>
            <a:r>
              <a:rPr lang="en-US" sz="1200" b="0" dirty="0" smtClean="0">
                <a:latin typeface="Courier"/>
                <a:cs typeface="Courier"/>
              </a:rPr>
              <a:t> 0a:0a:86:9e:50:2b 0a:0a:86:9e:50:2c 0a:0a:86:9e:50:2d 0a:0a:86:9e:50:2e 0a:0a:86:9e:50:2f 0a:0a:86:9e:50:30 0a:0a:86:9e:50:31 0a:0a:86:9e:50:32 0a:0a:86:9e:50:</a:t>
            </a:r>
            <a:r>
              <a:rPr lang="en-US" sz="1200" b="0" dirty="0" smtClean="0">
                <a:latin typeface="Courier"/>
                <a:cs typeface="Courier"/>
              </a:rPr>
              <a:t>33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latin typeface="Courier"/>
              <a:cs typeface="Courier"/>
            </a:endParaRPr>
          </a:p>
          <a:p>
            <a:endParaRPr lang="en-US" sz="1200" b="0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4708</TotalTime>
  <Words>654</Words>
  <Application>Microsoft Macintosh PowerPoint</Application>
  <PresentationFormat>Présentation à l'écran (4:3)</PresentationFormat>
  <Paragraphs>144</Paragraphs>
  <Slides>13</Slides>
  <Notes>1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stratuslab-presentation-template-v3</vt:lpstr>
      <vt:lpstr>StratusLab Cloud Installation</vt:lpstr>
      <vt:lpstr>Tutorial Infrastructure</vt:lpstr>
      <vt:lpstr>Installation Methods</vt:lpstr>
      <vt:lpstr>Prerequisites</vt:lpstr>
      <vt:lpstr>Prerequisites</vt:lpstr>
      <vt:lpstr>Installation Overview</vt:lpstr>
      <vt:lpstr>YUM Repository Setup</vt:lpstr>
      <vt:lpstr>Configuration</vt:lpstr>
      <vt:lpstr>Configuration</vt:lpstr>
      <vt:lpstr>Configuration</vt:lpstr>
      <vt:lpstr>Installation</vt:lpstr>
      <vt:lpstr>Administration</vt:lpstr>
      <vt:lpstr>Diapositive 13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airaj</cp:lastModifiedBy>
  <cp:revision>328</cp:revision>
  <cp:lastPrinted>2010-03-23T08:08:48Z</cp:lastPrinted>
  <dcterms:created xsi:type="dcterms:W3CDTF">2011-11-17T07:21:30Z</dcterms:created>
  <dcterms:modified xsi:type="dcterms:W3CDTF">2011-11-18T07:28:57Z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