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577" r:id="rId2"/>
    <p:sldId id="951" r:id="rId3"/>
    <p:sldId id="952" r:id="rId4"/>
    <p:sldId id="953" r:id="rId5"/>
    <p:sldId id="954" r:id="rId6"/>
    <p:sldId id="955" r:id="rId7"/>
    <p:sldId id="863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6467" autoAdjust="0"/>
    <p:restoredTop sz="94660"/>
  </p:normalViewPr>
  <p:slideViewPr>
    <p:cSldViewPr>
      <p:cViewPr>
        <p:scale>
          <a:sx n="100" d="100"/>
          <a:sy n="100" d="100"/>
        </p:scale>
        <p:origin x="-552" y="-304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Status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C. Loomis (CNRS/LAL)</a:t>
            </a:r>
          </a:p>
          <a:p>
            <a:r>
              <a:rPr lang="en-US" dirty="0" smtClean="0"/>
              <a:t>PMB Meeting (Dublin)</a:t>
            </a:r>
          </a:p>
          <a:p>
            <a:r>
              <a:rPr lang="en-US" dirty="0" smtClean="0"/>
              <a:t>30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ERINA+ </a:t>
            </a:r>
            <a:r>
              <a:rPr lang="en-US" dirty="0" err="1" smtClean="0"/>
              <a:t>MoU</a:t>
            </a:r>
            <a:endParaRPr lang="en-US" dirty="0" smtClean="0"/>
          </a:p>
          <a:p>
            <a:r>
              <a:rPr lang="en-US" dirty="0" smtClean="0"/>
              <a:t>Milestones, Deliverables and Reports</a:t>
            </a:r>
          </a:p>
          <a:p>
            <a:pPr marL="0" indent="0"/>
            <a:r>
              <a:rPr lang="en-US" dirty="0" smtClean="0"/>
              <a:t>Reviewer Recommendations</a:t>
            </a:r>
          </a:p>
          <a:p>
            <a:pPr marL="0" indent="0"/>
            <a:r>
              <a:rPr lang="en-US" smtClean="0"/>
              <a:t>Sustainability </a:t>
            </a:r>
            <a:r>
              <a:rPr lang="en-US" smtClean="0"/>
              <a:t>Discussion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ERINA+ </a:t>
            </a:r>
            <a:r>
              <a:rPr lang="en-US" dirty="0" err="1" smtClean="0"/>
              <a:t>MoU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Provide framework to evaluate the socio-economic and scientific impact of the project.</a:t>
            </a:r>
          </a:p>
          <a:p>
            <a:r>
              <a:rPr lang="en-US" dirty="0" smtClean="0"/>
              <a:t>Costs and Benefits</a:t>
            </a:r>
          </a:p>
          <a:p>
            <a:pPr lvl="1"/>
            <a:r>
              <a:rPr lang="en-US" dirty="0" smtClean="0"/>
              <a:t>(-) Will require about a week of solid work to collect and report necessary information.</a:t>
            </a:r>
          </a:p>
          <a:p>
            <a:pPr lvl="1"/>
            <a:r>
              <a:rPr lang="en-US" dirty="0" smtClean="0"/>
              <a:t>(+) Good input for sustainability and exploitation plan.</a:t>
            </a:r>
          </a:p>
          <a:p>
            <a:pPr lvl="1"/>
            <a:r>
              <a:rPr lang="en-US" dirty="0" smtClean="0"/>
              <a:t>(+) Shows cooperation with another FP7 funded project.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Distributed to PMB, no objections on the mailing list.</a:t>
            </a:r>
          </a:p>
          <a:p>
            <a:pPr lvl="1"/>
            <a:r>
              <a:rPr lang="en-US" dirty="0" smtClean="0"/>
              <a:t>WP3 willing to coordinate effort on providing necessary information.</a:t>
            </a:r>
          </a:p>
          <a:p>
            <a:pPr lvl="1"/>
            <a:r>
              <a:rPr lang="en-US" dirty="0" smtClean="0"/>
              <a:t>Objections to signature?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Milestones, Deliverables, Reports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QR6</a:t>
            </a:r>
          </a:p>
          <a:p>
            <a:pPr lvl="1"/>
            <a:r>
              <a:rPr lang="en-US" dirty="0" smtClean="0"/>
              <a:t>Deadline for inputs: Friday, 9 December 2011, 12:00.</a:t>
            </a:r>
          </a:p>
          <a:p>
            <a:pPr lvl="1"/>
            <a:r>
              <a:rPr lang="en-US" dirty="0" smtClean="0"/>
              <a:t>Complete activity reports needed</a:t>
            </a:r>
          </a:p>
          <a:p>
            <a:pPr lvl="1"/>
            <a:r>
              <a:rPr lang="en-US" dirty="0" smtClean="0"/>
              <a:t>Budget numbers for Q5 and Q6, Y2 budget in some cases</a:t>
            </a:r>
          </a:p>
          <a:p>
            <a:r>
              <a:rPr lang="en-US" dirty="0" smtClean="0"/>
              <a:t>Milestones</a:t>
            </a:r>
          </a:p>
          <a:p>
            <a:pPr lvl="1"/>
            <a:r>
              <a:rPr lang="en-US" dirty="0" smtClean="0"/>
              <a:t>MS4 (Adoption of </a:t>
            </a:r>
            <a:r>
              <a:rPr lang="en-US" dirty="0" err="1" smtClean="0"/>
              <a:t>StratusLab</a:t>
            </a:r>
            <a:r>
              <a:rPr lang="en-US" dirty="0" smtClean="0"/>
              <a:t> Software by External Sites): Delayed</a:t>
            </a:r>
          </a:p>
          <a:p>
            <a:r>
              <a:rPr lang="en-US" dirty="0" smtClean="0"/>
              <a:t>Deliverables</a:t>
            </a:r>
          </a:p>
          <a:p>
            <a:pPr lvl="1"/>
            <a:r>
              <a:rPr lang="en-US" dirty="0" smtClean="0"/>
              <a:t>D6.4 (Grid-like Management of Grid Sites 2.0): Delayed for review</a:t>
            </a:r>
          </a:p>
          <a:p>
            <a:pPr lvl="1"/>
            <a:r>
              <a:rPr lang="en-US" dirty="0" smtClean="0"/>
              <a:t>D5.4 (Economic Analysis of Infrastructure Operations): Status?</a:t>
            </a:r>
          </a:p>
          <a:p>
            <a:r>
              <a:rPr lang="en-US" dirty="0" smtClean="0"/>
              <a:t>Reviews</a:t>
            </a:r>
          </a:p>
          <a:p>
            <a:pPr lvl="1"/>
            <a:r>
              <a:rPr lang="en-US" dirty="0" smtClean="0"/>
              <a:t>Not getting volunteers for deliverable review</a:t>
            </a:r>
          </a:p>
          <a:p>
            <a:pPr lvl="1"/>
            <a:r>
              <a:rPr lang="en-US" dirty="0" smtClean="0"/>
              <a:t>Will assign reviews for remaining deliverables to PMB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 Recommendations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QR6</a:t>
            </a:r>
          </a:p>
          <a:p>
            <a:pPr lvl="1"/>
            <a:r>
              <a:rPr lang="en-US" dirty="0" smtClean="0"/>
              <a:t>Need to update for quarterly report</a:t>
            </a:r>
          </a:p>
          <a:p>
            <a:pPr lvl="1"/>
            <a:r>
              <a:rPr lang="en-US" dirty="0" smtClean="0"/>
              <a:t>Step through the recommendations quickly…</a:t>
            </a:r>
          </a:p>
          <a:p>
            <a:pPr marL="0" indent="0"/>
            <a:r>
              <a:rPr lang="en-US" dirty="0" smtClean="0"/>
              <a:t>Points Needing Work</a:t>
            </a:r>
          </a:p>
          <a:p>
            <a:pPr lvl="1"/>
            <a:r>
              <a:rPr lang="en-US" dirty="0" smtClean="0"/>
              <a:t>Budget for Y2: Figures needed for Q5 and Q6, also budget for Y2</a:t>
            </a:r>
          </a:p>
          <a:p>
            <a:pPr lvl="1"/>
            <a:r>
              <a:rPr lang="en-US" dirty="0" smtClean="0"/>
              <a:t>More detailed testing and benchmarking with performance metrics</a:t>
            </a:r>
          </a:p>
          <a:p>
            <a:pPr lvl="1"/>
            <a:r>
              <a:rPr lang="en-US" dirty="0" smtClean="0"/>
              <a:t>General project metrics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Question</a:t>
            </a:r>
          </a:p>
          <a:p>
            <a:pPr lvl="1"/>
            <a:r>
              <a:rPr lang="en-US" dirty="0" smtClean="0"/>
              <a:t>Nearly every presentation now raises this question</a:t>
            </a:r>
          </a:p>
          <a:p>
            <a:pPr lvl="1"/>
            <a:r>
              <a:rPr lang="en-US" dirty="0" smtClean="0"/>
              <a:t>Need to have a general plan now-</a:t>
            </a:r>
            <a:r>
              <a:rPr lang="en-US" dirty="0" err="1" smtClean="0"/>
              <a:t>ish</a:t>
            </a:r>
            <a:endParaRPr lang="en-US" dirty="0" smtClean="0"/>
          </a:p>
          <a:p>
            <a:pPr lvl="1"/>
            <a:r>
              <a:rPr lang="en-US" dirty="0" smtClean="0"/>
              <a:t>Details to be filled in as we approach M24</a:t>
            </a:r>
          </a:p>
          <a:p>
            <a:pPr marL="0" indent="0"/>
            <a:r>
              <a:rPr lang="en-US" dirty="0" smtClean="0"/>
              <a:t>Points for Discussion</a:t>
            </a:r>
          </a:p>
          <a:p>
            <a:pPr lvl="1"/>
            <a:r>
              <a:rPr lang="en-US" dirty="0" smtClean="0"/>
              <a:t>Continued development, as distribution or as tools?</a:t>
            </a:r>
          </a:p>
          <a:p>
            <a:pPr lvl="1"/>
            <a:r>
              <a:rPr lang="en-US" dirty="0" smtClean="0"/>
              <a:t>Support and maintenance?  Commercial, academic?</a:t>
            </a:r>
          </a:p>
          <a:p>
            <a:pPr lvl="1"/>
            <a:r>
              <a:rPr lang="en-US" dirty="0" smtClean="0"/>
              <a:t>Use </a:t>
            </a:r>
            <a:r>
              <a:rPr lang="en-US" smtClean="0"/>
              <a:t>by partners?</a:t>
            </a:r>
          </a:p>
          <a:p>
            <a:pPr lvl="1"/>
            <a:r>
              <a:rPr lang="en-US" dirty="0" smtClean="0"/>
              <a:t>Continued operation of services (web, </a:t>
            </a:r>
            <a:r>
              <a:rPr lang="en-US" dirty="0" err="1" smtClean="0"/>
              <a:t>git</a:t>
            </a:r>
            <a:r>
              <a:rPr lang="en-US" dirty="0" smtClean="0"/>
              <a:t>, </a:t>
            </a:r>
            <a:r>
              <a:rPr lang="en-US" dirty="0" err="1" smtClean="0"/>
              <a:t>hudson</a:t>
            </a:r>
            <a:r>
              <a:rPr lang="en-US" dirty="0" smtClean="0"/>
              <a:t>, …)</a:t>
            </a:r>
          </a:p>
          <a:p>
            <a:pPr lvl="1"/>
            <a:r>
              <a:rPr lang="en-US" dirty="0" err="1" smtClean="0"/>
              <a:t>ScienceSoft</a:t>
            </a:r>
            <a:r>
              <a:rPr lang="en-US" dirty="0" smtClean="0"/>
              <a:t> initiative by Alberto Di </a:t>
            </a:r>
            <a:r>
              <a:rPr lang="en-US" dirty="0" err="1" smtClean="0"/>
              <a:t>Meglio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3136</TotalTime>
  <Words>327</Words>
  <Application>Microsoft Macintosh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stratuslab-presentation-template-v3</vt:lpstr>
      <vt:lpstr>StratusLab Status</vt:lpstr>
      <vt:lpstr>Outline</vt:lpstr>
      <vt:lpstr>ERINA+ MoU</vt:lpstr>
      <vt:lpstr>Milestones, Deliverables, Reports</vt:lpstr>
      <vt:lpstr>Reviewer Recommendations</vt:lpstr>
      <vt:lpstr>Sustainability</vt:lpstr>
      <vt:lpstr>Slide 7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366</cp:revision>
  <cp:lastPrinted>2010-03-23T08:08:48Z</cp:lastPrinted>
  <dcterms:created xsi:type="dcterms:W3CDTF">2011-11-30T09:29:13Z</dcterms:created>
  <dcterms:modified xsi:type="dcterms:W3CDTF">2011-11-30T09:29:27Z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