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2.png" ContentType="image/png"/>
  <Override PartName="/ppt/media/image6.png" ContentType="image/png"/>
  <Override PartName="/ppt/media/image3.png" ContentType="image/png"/>
  <Override PartName="/ppt/media/image4.png" ContentType="image/png"/>
  <Override PartName="/ppt/media/image1.png" ContentType="image/png"/>
  <Override PartName="/ppt/media/image5.png" ContentType="image/png"/>
  <Override PartName="/ppt/slideLayouts/slideLayout28.xml" ContentType="application/vnd.openxmlformats-officedocument.presentationml.slideLayout+xml"/>
  <Override PartName="/ppt/slideLayouts/_rels/slideLayout13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6.xml.rels" ContentType="application/vnd.openxmlformats-package.relationships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Masters/slideMaster1.xml" ContentType="application/vnd.openxmlformats-officedocument.presentationml.slideMaster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76520"/>
            <a:ext cx="3931560" cy="304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57200" y="2010240"/>
            <a:ext cx="3931560" cy="304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76520"/>
            <a:ext cx="1918080" cy="304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2471400" y="1676520"/>
            <a:ext cx="1918080" cy="304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2471400" y="2010240"/>
            <a:ext cx="1918080" cy="304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457200" y="2010240"/>
            <a:ext cx="1918080" cy="304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1676520"/>
            <a:ext cx="1918080" cy="304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2471400" y="1676520"/>
            <a:ext cx="1918080" cy="304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subTitle"/>
          </p:nvPr>
        </p:nvSpPr>
        <p:spPr>
          <a:xfrm>
            <a:off x="457200" y="1676520"/>
            <a:ext cx="3931560" cy="6397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76520"/>
            <a:ext cx="3931560" cy="6393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76520"/>
            <a:ext cx="1918080" cy="6393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2471400" y="1676520"/>
            <a:ext cx="1918080" cy="6393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subTitle"/>
          </p:nvPr>
        </p:nvSpPr>
        <p:spPr>
          <a:xfrm>
            <a:off x="457200" y="533520"/>
            <a:ext cx="8229240" cy="17823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676520"/>
            <a:ext cx="1918080" cy="304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57200" y="2010240"/>
            <a:ext cx="1918080" cy="304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2471400" y="1676520"/>
            <a:ext cx="1918080" cy="6393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457200" y="1676520"/>
            <a:ext cx="3931560" cy="6397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676520"/>
            <a:ext cx="1918080" cy="6393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2471400" y="1676520"/>
            <a:ext cx="1918080" cy="304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2471400" y="2010240"/>
            <a:ext cx="1918080" cy="304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76520"/>
            <a:ext cx="1918080" cy="304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2471400" y="1676520"/>
            <a:ext cx="1918080" cy="304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200" y="2010240"/>
            <a:ext cx="3930840" cy="304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76520"/>
            <a:ext cx="3931560" cy="304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57200" y="2010240"/>
            <a:ext cx="3931560" cy="304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76520"/>
            <a:ext cx="1918080" cy="304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2471400" y="1676520"/>
            <a:ext cx="1918080" cy="304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2471400" y="2010240"/>
            <a:ext cx="1918080" cy="304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457200" y="2010240"/>
            <a:ext cx="1918080" cy="304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76520"/>
            <a:ext cx="1918080" cy="304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2471400" y="1676520"/>
            <a:ext cx="1918080" cy="304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91" name="PlaceHolder 2"/>
          <p:cNvSpPr>
            <a:spLocks noGrp="1"/>
          </p:cNvSpPr>
          <p:nvPr>
            <p:ph type="subTitle"/>
          </p:nvPr>
        </p:nvSpPr>
        <p:spPr>
          <a:xfrm>
            <a:off x="457200" y="1676520"/>
            <a:ext cx="3931560" cy="6397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457200" y="1676520"/>
            <a:ext cx="3931560" cy="6393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457200" y="1676520"/>
            <a:ext cx="1918080" cy="6393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2471400" y="1676520"/>
            <a:ext cx="1918080" cy="6393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76520"/>
            <a:ext cx="3931560" cy="6393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subTitle"/>
          </p:nvPr>
        </p:nvSpPr>
        <p:spPr>
          <a:xfrm>
            <a:off x="457200" y="533520"/>
            <a:ext cx="8229240" cy="17823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676520"/>
            <a:ext cx="1918080" cy="304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457200" y="2010240"/>
            <a:ext cx="1918080" cy="304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2471400" y="1676520"/>
            <a:ext cx="1918080" cy="6393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457200" y="1676520"/>
            <a:ext cx="1918080" cy="6393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2471400" y="1676520"/>
            <a:ext cx="1918080" cy="304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2471400" y="2010240"/>
            <a:ext cx="1918080" cy="304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676520"/>
            <a:ext cx="1918080" cy="304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2471400" y="1676520"/>
            <a:ext cx="1918080" cy="304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457200" y="2010240"/>
            <a:ext cx="3930840" cy="304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457200" y="1676520"/>
            <a:ext cx="3931560" cy="304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457200" y="2010240"/>
            <a:ext cx="3931560" cy="304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457200" y="1676520"/>
            <a:ext cx="1918080" cy="304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2471400" y="1676520"/>
            <a:ext cx="1918080" cy="304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7" name="PlaceHolder 4"/>
          <p:cNvSpPr>
            <a:spLocks noGrp="1"/>
          </p:cNvSpPr>
          <p:nvPr>
            <p:ph type="body"/>
          </p:nvPr>
        </p:nvSpPr>
        <p:spPr>
          <a:xfrm>
            <a:off x="2471400" y="2010240"/>
            <a:ext cx="1918080" cy="304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8" name="PlaceHolder 5"/>
          <p:cNvSpPr>
            <a:spLocks noGrp="1"/>
          </p:cNvSpPr>
          <p:nvPr>
            <p:ph type="body"/>
          </p:nvPr>
        </p:nvSpPr>
        <p:spPr>
          <a:xfrm>
            <a:off x="457200" y="2010240"/>
            <a:ext cx="1918080" cy="304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457200" y="1676520"/>
            <a:ext cx="1918080" cy="304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2471400" y="1676520"/>
            <a:ext cx="1918080" cy="304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76520"/>
            <a:ext cx="1918080" cy="6393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2471400" y="1676520"/>
            <a:ext cx="1918080" cy="6393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457200" y="533520"/>
            <a:ext cx="8229240" cy="17823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76520"/>
            <a:ext cx="1918080" cy="304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57200" y="2010240"/>
            <a:ext cx="1918080" cy="304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2471400" y="1676520"/>
            <a:ext cx="1918080" cy="6393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76520"/>
            <a:ext cx="1918080" cy="6393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2471400" y="1676520"/>
            <a:ext cx="1918080" cy="304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2471400" y="2010240"/>
            <a:ext cx="1918080" cy="304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76520"/>
            <a:ext cx="1918080" cy="304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2471400" y="1676520"/>
            <a:ext cx="1918080" cy="304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457200" y="2010240"/>
            <a:ext cx="3930840" cy="304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220680"/>
            <a:ext cx="9143640" cy="22824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" name="CustomShape 2"/>
          <p:cNvSpPr/>
          <p:nvPr/>
        </p:nvSpPr>
        <p:spPr>
          <a:xfrm>
            <a:off x="0" y="0"/>
            <a:ext cx="9143640" cy="365400"/>
          </a:xfrm>
          <a:prstGeom prst="rect">
            <a:avLst/>
          </a:prstGeom>
          <a:solidFill>
            <a:srgbClr val="4f81bd"/>
          </a:solidFill>
        </p:spPr>
      </p:sp>
      <p:sp>
        <p:nvSpPr>
          <p:cNvPr id="2" name="PlaceHolder 3"/>
          <p:cNvSpPr>
            <a:spLocks noGrp="1"/>
          </p:cNvSpPr>
          <p:nvPr>
            <p:ph type="title"/>
          </p:nvPr>
        </p:nvSpPr>
        <p:spPr>
          <a:xfrm>
            <a:off x="685800" y="1371600"/>
            <a:ext cx="7848360" cy="192672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r>
              <a:rPr lang="en-US" sz="5400">
                <a:solidFill>
                  <a:srgbClr val="1f497d"/>
                </a:solidFill>
                <a:latin typeface="Arial"/>
              </a:rPr>
              <a:t>Click to edit the title text formatCliquez et modifiez le titre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dt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GB">
                <a:solidFill>
                  <a:srgbClr val="000000"/>
                </a:solidFill>
                <a:latin typeface="Arial"/>
              </a:rPr>
              <a:t>26/05/12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ftr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5" name="PlaceHolder 6"/>
          <p:cNvSpPr>
            <a:spLocks noGrp="1"/>
          </p:cNvSpPr>
          <p:nvPr>
            <p:ph type="sldNum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2191B111-81A1-4151-8161-9151C191B151}" type="slidenum">
              <a:rPr lang="en-GB">
                <a:solidFill>
                  <a:srgbClr val="000000"/>
                </a:solidFill>
                <a:latin typeface="Arial"/>
              </a:rPr>
              <a:t>&lt;number&gt;</a:t>
            </a:fld>
            <a:endParaRPr/>
          </a:p>
        </p:txBody>
      </p:sp>
      <p:sp>
        <p:nvSpPr>
          <p:cNvPr id="6" name="Line 7"/>
          <p:cNvSpPr/>
          <p:nvPr/>
        </p:nvSpPr>
        <p:spPr>
          <a:xfrm>
            <a:off x="685800" y="3398400"/>
            <a:ext cx="7848360" cy="1440"/>
          </a:xfrm>
          <a:prstGeom prst="line">
            <a:avLst/>
          </a:prstGeom>
          <a:ln w="19080">
            <a:solidFill>
              <a:srgbClr val="1f497d"/>
            </a:solidFill>
            <a:round/>
          </a:ln>
        </p:spPr>
      </p:sp>
      <p:sp>
        <p:nvSpPr>
          <p:cNvPr id="7" name="PlaceHolder 8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0" y="220680"/>
            <a:ext cx="9143640" cy="22824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41" name="CustomShape 2"/>
          <p:cNvSpPr/>
          <p:nvPr/>
        </p:nvSpPr>
        <p:spPr>
          <a:xfrm>
            <a:off x="0" y="0"/>
            <a:ext cx="9143640" cy="365400"/>
          </a:xfrm>
          <a:prstGeom prst="rect">
            <a:avLst/>
          </a:prstGeom>
          <a:solidFill>
            <a:srgbClr val="4f81bd"/>
          </a:solidFill>
        </p:spPr>
      </p:sp>
      <p:sp>
        <p:nvSpPr>
          <p:cNvPr id="42" name="PlaceHolder 3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000">
                <a:solidFill>
                  <a:srgbClr val="1f497d"/>
                </a:solidFill>
                <a:latin typeface="Arial"/>
              </a:rPr>
              <a:t>Click to edit the title text formatCliquez et modifiez le titre</a:t>
            </a:r>
            <a:endParaRPr/>
          </a:p>
        </p:txBody>
      </p:sp>
      <p:sp>
        <p:nvSpPr>
          <p:cNvPr id="43" name="PlaceHolder 4"/>
          <p:cNvSpPr>
            <a:spLocks noGrp="1"/>
          </p:cNvSpPr>
          <p:nvPr>
            <p:ph type="dt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GB">
                <a:solidFill>
                  <a:srgbClr val="000000"/>
                </a:solidFill>
                <a:latin typeface="Arial"/>
              </a:rPr>
              <a:t>26/05/12</a:t>
            </a:r>
            <a:endParaRPr/>
          </a:p>
        </p:txBody>
      </p:sp>
      <p:sp>
        <p:nvSpPr>
          <p:cNvPr id="44" name="PlaceHolder 5"/>
          <p:cNvSpPr>
            <a:spLocks noGrp="1"/>
          </p:cNvSpPr>
          <p:nvPr>
            <p:ph type="ftr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45" name="PlaceHolder 6"/>
          <p:cNvSpPr>
            <a:spLocks noGrp="1"/>
          </p:cNvSpPr>
          <p:nvPr>
            <p:ph type="sldNum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A161A181-4171-41F1-9161-51D101E13141}" type="slidenum">
              <a:rPr lang="en-GB">
                <a:solidFill>
                  <a:srgbClr val="000000"/>
                </a:solidFill>
                <a:latin typeface="Arial"/>
              </a:rPr>
              <a:t>&lt;number&gt;</a:t>
            </a:fld>
            <a:endParaRPr/>
          </a:p>
        </p:txBody>
      </p:sp>
      <p:sp>
        <p:nvSpPr>
          <p:cNvPr id="46" name="PlaceHolder 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0" y="220680"/>
            <a:ext cx="9143640" cy="22824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80" name="CustomShape 2"/>
          <p:cNvSpPr/>
          <p:nvPr/>
        </p:nvSpPr>
        <p:spPr>
          <a:xfrm>
            <a:off x="0" y="0"/>
            <a:ext cx="9143640" cy="365400"/>
          </a:xfrm>
          <a:prstGeom prst="rect">
            <a:avLst/>
          </a:prstGeom>
          <a:solidFill>
            <a:srgbClr val="4f81bd"/>
          </a:solidFill>
        </p:spPr>
      </p:sp>
      <p:sp>
        <p:nvSpPr>
          <p:cNvPr id="81" name="PlaceHolder 3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000">
                <a:solidFill>
                  <a:srgbClr val="1f497d"/>
                </a:solidFill>
                <a:latin typeface="Arial"/>
              </a:rPr>
              <a:t>Click to edit the title text formatCliquez et modifiez le titre</a:t>
            </a:r>
            <a:endParaRPr/>
          </a:p>
        </p:txBody>
      </p:sp>
      <p:sp>
        <p:nvSpPr>
          <p:cNvPr id="82" name="PlaceHolder 4"/>
          <p:cNvSpPr>
            <a:spLocks noGrp="1"/>
          </p:cNvSpPr>
          <p:nvPr>
            <p:ph type="body"/>
          </p:nvPr>
        </p:nvSpPr>
        <p:spPr>
          <a:xfrm>
            <a:off x="457200" y="1676520"/>
            <a:ext cx="3931560" cy="639360"/>
          </a:xfrm>
          <a:prstGeom prst="rect">
            <a:avLst/>
          </a:prstGeom>
        </p:spPr>
        <p:txBody>
          <a:bodyPr anchor="ctr"/>
          <a:p>
            <a:pPr>
              <a:buSzPct val="45000"/>
              <a:buFont typeface="StarSymbol"/>
              <a:buChar char=""/>
            </a:pPr>
            <a:r>
              <a:rPr lang="en-US" sz="2000">
                <a:solidFill>
                  <a:srgbClr val="1f497d"/>
                </a:solidFill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000">
                <a:solidFill>
                  <a:srgbClr val="1f497d"/>
                </a:solidFill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000">
                <a:solidFill>
                  <a:srgbClr val="1f497d"/>
                </a:solidFill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solidFill>
                  <a:srgbClr val="1f497d"/>
                </a:solidFill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solidFill>
                  <a:srgbClr val="1f497d"/>
                </a:solidFill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solidFill>
                  <a:srgbClr val="1f497d"/>
                </a:solidFill>
                <a:latin typeface="Arial"/>
              </a:rPr>
              <a:t>Sixth Outline Level</a:t>
            </a:r>
            <a:endParaRPr/>
          </a:p>
          <a:p>
            <a:pPr>
              <a:lnSpc>
                <a:spcPct val="100000"/>
              </a:lnSpc>
            </a:pPr>
            <a:r>
              <a:rPr lang="en-US" sz="2000">
                <a:solidFill>
                  <a:srgbClr val="1f497d"/>
                </a:solidFill>
                <a:latin typeface="Arial"/>
              </a:rPr>
              <a:t>Seventh Outline LevelCliquez pour modifier les styles du texte du masque</a:t>
            </a:r>
            <a:endParaRPr/>
          </a:p>
        </p:txBody>
      </p:sp>
      <p:sp>
        <p:nvSpPr>
          <p:cNvPr id="83" name="PlaceHolder 5"/>
          <p:cNvSpPr>
            <a:spLocks noGrp="1"/>
          </p:cNvSpPr>
          <p:nvPr>
            <p:ph type="body"/>
          </p:nvPr>
        </p:nvSpPr>
        <p:spPr>
          <a:xfrm>
            <a:off x="457200" y="2438280"/>
            <a:ext cx="3931560" cy="3951000"/>
          </a:xfrm>
          <a:prstGeom prst="rect">
            <a:avLst/>
          </a:prstGeom>
        </p:spPr>
        <p:txBody>
          <a:bodyPr anchor="ctr"/>
          <a:p>
            <a:pPr>
              <a:buSzPct val="45000"/>
              <a:buFont typeface="StarSymbol"/>
              <a:buChar char=""/>
            </a:pPr>
            <a:r>
              <a:rPr lang="en-US" sz="2400">
                <a:solidFill>
                  <a:srgbClr val="ffffff"/>
                </a:solidFill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400">
                <a:solidFill>
                  <a:srgbClr val="ffffff"/>
                </a:solidFill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solidFill>
                  <a:srgbClr val="ffffff"/>
                </a:solidFill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400">
                <a:solidFill>
                  <a:srgbClr val="ffffff"/>
                </a:solidFill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400">
                <a:solidFill>
                  <a:srgbClr val="ffffff"/>
                </a:solidFill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400">
                <a:solidFill>
                  <a:srgbClr val="ffffff"/>
                </a:solidFill>
                <a:latin typeface="Arial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2400">
                <a:solidFill>
                  <a:srgbClr val="ffffff"/>
                </a:solidFill>
                <a:latin typeface="Arial"/>
              </a:rPr>
              <a:t>Seventh Outline LevelCliquez pour modifier les styles du texte du masque</a:t>
            </a:r>
            <a:endParaRPr/>
          </a:p>
          <a:p>
            <a:pPr lvl="1"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2000">
                <a:solidFill>
                  <a:srgbClr val="000000"/>
                </a:solidFill>
                <a:latin typeface="Arial"/>
              </a:rPr>
              <a:t>Deuxième niveau</a:t>
            </a:r>
            <a:endParaRPr/>
          </a:p>
          <a:p>
            <a:pPr lvl="1">
              <a:buSzPct val="85000"/>
              <a:buFont typeface="Arial"/>
              <a:buChar char="•"/>
            </a:pPr>
            <a:r>
              <a:rPr lang="en-US">
                <a:solidFill>
                  <a:srgbClr val="000000"/>
                </a:solidFill>
                <a:latin typeface="Arial"/>
              </a:rPr>
              <a:t>Troisième niveau</a:t>
            </a:r>
            <a:endParaRPr/>
          </a:p>
          <a:p>
            <a:pPr lvl="2">
              <a:buSzPct val="90000"/>
              <a:buFont typeface="Arial"/>
              <a:buChar char="•"/>
            </a:pPr>
            <a:r>
              <a:rPr lang="en-US" sz="1600">
                <a:solidFill>
                  <a:srgbClr val="000000"/>
                </a:solidFill>
                <a:latin typeface="Arial"/>
              </a:rPr>
              <a:t>Quatrième niveau</a:t>
            </a:r>
            <a:endParaRPr/>
          </a:p>
          <a:p>
            <a:pPr lvl="3">
              <a:buFont typeface="Arial"/>
              <a:buChar char="•"/>
            </a:pPr>
            <a:r>
              <a:rPr lang="en-US" sz="1600">
                <a:solidFill>
                  <a:srgbClr val="000000"/>
                </a:solidFill>
                <a:latin typeface="Arial"/>
              </a:rPr>
              <a:t>Cinquième niveau</a:t>
            </a:r>
            <a:endParaRPr/>
          </a:p>
        </p:txBody>
      </p:sp>
      <p:sp>
        <p:nvSpPr>
          <p:cNvPr id="84" name="PlaceHolder 6"/>
          <p:cNvSpPr>
            <a:spLocks noGrp="1"/>
          </p:cNvSpPr>
          <p:nvPr>
            <p:ph type="body"/>
          </p:nvPr>
        </p:nvSpPr>
        <p:spPr>
          <a:xfrm>
            <a:off x="4754880" y="1676520"/>
            <a:ext cx="3931560" cy="639360"/>
          </a:xfrm>
          <a:prstGeom prst="rect">
            <a:avLst/>
          </a:prstGeom>
        </p:spPr>
        <p:txBody>
          <a:bodyPr anchor="ctr"/>
          <a:p>
            <a:pPr>
              <a:buSzPct val="45000"/>
              <a:buFont typeface="StarSymbol"/>
              <a:buChar char=""/>
            </a:pPr>
            <a:r>
              <a:rPr lang="en-US" sz="2000">
                <a:solidFill>
                  <a:srgbClr val="1f497d"/>
                </a:solidFill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000">
                <a:solidFill>
                  <a:srgbClr val="1f497d"/>
                </a:solidFill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000">
                <a:solidFill>
                  <a:srgbClr val="1f497d"/>
                </a:solidFill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solidFill>
                  <a:srgbClr val="1f497d"/>
                </a:solidFill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solidFill>
                  <a:srgbClr val="1f497d"/>
                </a:solidFill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solidFill>
                  <a:srgbClr val="1f497d"/>
                </a:solidFill>
                <a:latin typeface="Arial"/>
              </a:rPr>
              <a:t>Sixth Outline Level</a:t>
            </a:r>
            <a:endParaRPr/>
          </a:p>
          <a:p>
            <a:pPr>
              <a:lnSpc>
                <a:spcPct val="100000"/>
              </a:lnSpc>
            </a:pPr>
            <a:r>
              <a:rPr lang="en-US" sz="2000">
                <a:solidFill>
                  <a:srgbClr val="1f497d"/>
                </a:solidFill>
                <a:latin typeface="Arial"/>
              </a:rPr>
              <a:t>Seventh Outline LevelCliquez pour modifier les styles du texte du masque</a:t>
            </a:r>
            <a:endParaRPr/>
          </a:p>
        </p:txBody>
      </p:sp>
      <p:sp>
        <p:nvSpPr>
          <p:cNvPr id="85" name="PlaceHolder 7"/>
          <p:cNvSpPr>
            <a:spLocks noGrp="1"/>
          </p:cNvSpPr>
          <p:nvPr>
            <p:ph type="body"/>
          </p:nvPr>
        </p:nvSpPr>
        <p:spPr>
          <a:xfrm>
            <a:off x="4754880" y="2438280"/>
            <a:ext cx="3931560" cy="3951000"/>
          </a:xfrm>
          <a:prstGeom prst="rect">
            <a:avLst/>
          </a:prstGeom>
        </p:spPr>
        <p:txBody>
          <a:bodyPr anchor="ctr"/>
          <a:p>
            <a:pPr>
              <a:buSzPct val="45000"/>
              <a:buFont typeface="StarSymbol"/>
              <a:buChar char=""/>
            </a:pPr>
            <a:r>
              <a:rPr b="1" lang="en-US" sz="2400">
                <a:solidFill>
                  <a:srgbClr val="ffffff"/>
                </a:solidFill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b="1" lang="en-US" sz="2400">
                <a:solidFill>
                  <a:srgbClr val="ffffff"/>
                </a:solidFill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b="1" lang="en-US" sz="2400">
                <a:solidFill>
                  <a:srgbClr val="ffffff"/>
                </a:solidFill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b="1" lang="en-US" sz="2400">
                <a:solidFill>
                  <a:srgbClr val="ffffff"/>
                </a:solidFill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b="1" lang="en-US" sz="2400">
                <a:solidFill>
                  <a:srgbClr val="ffffff"/>
                </a:solidFill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b="1" lang="en-US" sz="2400">
                <a:solidFill>
                  <a:srgbClr val="ffffff"/>
                </a:solidFill>
                <a:latin typeface="Arial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b="1" lang="en-US" sz="2400">
                <a:solidFill>
                  <a:srgbClr val="ffffff"/>
                </a:solidFill>
                <a:latin typeface="Arial"/>
              </a:rPr>
              <a:t>Seventh Outline LevelCliquez pour modifier les styles du texte du masque</a:t>
            </a:r>
            <a:endParaRPr/>
          </a:p>
          <a:p>
            <a:pPr lvl="1"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2000">
                <a:solidFill>
                  <a:srgbClr val="000000"/>
                </a:solidFill>
                <a:latin typeface="Arial"/>
              </a:rPr>
              <a:t>Deuxième niveau</a:t>
            </a:r>
            <a:endParaRPr/>
          </a:p>
          <a:p>
            <a:pPr lvl="1">
              <a:buSzPct val="85000"/>
              <a:buFont typeface="Arial"/>
              <a:buChar char="•"/>
            </a:pPr>
            <a:r>
              <a:rPr lang="en-US">
                <a:solidFill>
                  <a:srgbClr val="000000"/>
                </a:solidFill>
                <a:latin typeface="Arial"/>
              </a:rPr>
              <a:t>Troisième niveau</a:t>
            </a:r>
            <a:endParaRPr/>
          </a:p>
          <a:p>
            <a:pPr lvl="2">
              <a:buSzPct val="90000"/>
              <a:buFont typeface="Arial"/>
              <a:buChar char="•"/>
            </a:pPr>
            <a:r>
              <a:rPr lang="en-US" sz="1600">
                <a:solidFill>
                  <a:srgbClr val="000000"/>
                </a:solidFill>
                <a:latin typeface="Arial"/>
              </a:rPr>
              <a:t>Quatrième niveau</a:t>
            </a:r>
            <a:endParaRPr/>
          </a:p>
          <a:p>
            <a:pPr lvl="3">
              <a:buFont typeface="Arial"/>
              <a:buChar char="•"/>
            </a:pPr>
            <a:r>
              <a:rPr lang="en-US" sz="1600">
                <a:solidFill>
                  <a:srgbClr val="000000"/>
                </a:solidFill>
                <a:latin typeface="Arial"/>
              </a:rPr>
              <a:t>Cinquième niveau</a:t>
            </a:r>
            <a:endParaRPr/>
          </a:p>
        </p:txBody>
      </p:sp>
      <p:sp>
        <p:nvSpPr>
          <p:cNvPr id="86" name="PlaceHolder 8"/>
          <p:cNvSpPr>
            <a:spLocks noGrp="1"/>
          </p:cNvSpPr>
          <p:nvPr>
            <p:ph type="dt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GB">
                <a:solidFill>
                  <a:srgbClr val="000000"/>
                </a:solidFill>
                <a:latin typeface="Arial"/>
              </a:rPr>
              <a:t>26/05/12</a:t>
            </a:r>
            <a:endParaRPr/>
          </a:p>
        </p:txBody>
      </p:sp>
      <p:sp>
        <p:nvSpPr>
          <p:cNvPr id="87" name="PlaceHolder 9"/>
          <p:cNvSpPr>
            <a:spLocks noGrp="1"/>
          </p:cNvSpPr>
          <p:nvPr>
            <p:ph type="ftr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88" name="PlaceHolder 10"/>
          <p:cNvSpPr>
            <a:spLocks noGrp="1"/>
          </p:cNvSpPr>
          <p:nvPr>
            <p:ph type="sldNum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D121E161-01E1-4171-B1B1-415131D16171}" type="slidenum">
              <a:rPr lang="en-GB">
                <a:solidFill>
                  <a:srgbClr val="000000"/>
                </a:solidFill>
                <a:latin typeface="Arial"/>
              </a:rPr>
              <a:t>&lt;number&gt;</a:t>
            </a:fld>
            <a:endParaRPr/>
          </a:p>
        </p:txBody>
      </p:sp>
      <p:sp>
        <p:nvSpPr>
          <p:cNvPr id="89" name="Line 11"/>
          <p:cNvSpPr/>
          <p:nvPr/>
        </p:nvSpPr>
        <p:spPr>
          <a:xfrm flipH="1">
            <a:off x="4572000" y="1691640"/>
            <a:ext cx="720" cy="4709160"/>
          </a:xfrm>
          <a:prstGeom prst="line">
            <a:avLst/>
          </a:prstGeom>
          <a:ln w="19080">
            <a:solidFill>
              <a:srgbClr val="1f497d"/>
            </a:solidFill>
            <a:round/>
          </a:ln>
        </p:spPr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slideLayout" Target="../slideLayouts/slideLayout17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Shape 1"/>
          <p:cNvSpPr txBox="1"/>
          <p:nvPr/>
        </p:nvSpPr>
        <p:spPr>
          <a:xfrm>
            <a:off x="685800" y="1371600"/>
            <a:ext cx="7848360" cy="1926720"/>
          </a:xfrm>
          <a:prstGeom prst="rect">
            <a:avLst/>
          </a:prstGeom>
        </p:spPr>
        <p:txBody>
          <a:bodyPr anchor="b"/>
          <a:p>
            <a:endParaRPr/>
          </a:p>
        </p:txBody>
      </p:sp>
      <p:sp>
        <p:nvSpPr>
          <p:cNvPr id="123" name="TextShape 2"/>
          <p:cNvSpPr txBox="1"/>
          <p:nvPr/>
        </p:nvSpPr>
        <p:spPr>
          <a:xfrm>
            <a:off x="685800" y="3505320"/>
            <a:ext cx="6400440" cy="1752120"/>
          </a:xfrm>
          <a:prstGeom prst="rect">
            <a:avLst/>
          </a:prstGeom>
        </p:spPr>
        <p:txBody>
          <a:bodyPr/>
          <a:p>
            <a:pPr algn="ctr"/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Shape 1"/>
          <p:cNvSpPr txBox="1"/>
          <p:nvPr/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000">
                <a:solidFill>
                  <a:srgbClr val="1f497d"/>
                </a:solidFill>
                <a:latin typeface="Arial"/>
              </a:rPr>
              <a:t>Layout &amp; Param.s</a:t>
            </a:r>
            <a:endParaRPr/>
          </a:p>
        </p:txBody>
      </p:sp>
      <p:sp>
        <p:nvSpPr>
          <p:cNvPr id="125" name="CustomShape 2"/>
          <p:cNvSpPr/>
          <p:nvPr/>
        </p:nvSpPr>
        <p:spPr>
          <a:xfrm>
            <a:off x="820080" y="2850120"/>
            <a:ext cx="629640" cy="609840"/>
          </a:xfrm>
          <a:prstGeom prst="rect">
            <a:avLst>
              <a:gd fmla="val 25000" name="adj"/>
            </a:avLst>
          </a:prstGeom>
          <a:solidFill>
            <a:srgbClr val="ff0000"/>
          </a:solidFill>
          <a:ln w="9360">
            <a:solidFill>
              <a:srgbClr val="4f81bd"/>
            </a:solidFill>
            <a:round/>
          </a:ln>
        </p:spPr>
      </p:sp>
      <p:sp>
        <p:nvSpPr>
          <p:cNvPr id="126" name="CustomShape 3"/>
          <p:cNvSpPr/>
          <p:nvPr/>
        </p:nvSpPr>
        <p:spPr>
          <a:xfrm>
            <a:off x="1860120" y="2220120"/>
            <a:ext cx="1139760" cy="629640"/>
          </a:xfrm>
          <a:prstGeom prst="rect">
            <a:avLst/>
          </a:prstGeom>
          <a:solidFill>
            <a:srgbClr val="ccffcc"/>
          </a:solidFill>
          <a:ln w="9360">
            <a:solidFill>
              <a:srgbClr val="4f81bd"/>
            </a:solidFill>
            <a:round/>
          </a:ln>
        </p:spPr>
      </p:sp>
      <p:sp>
        <p:nvSpPr>
          <p:cNvPr id="127" name="CustomShape 4"/>
          <p:cNvSpPr/>
          <p:nvPr/>
        </p:nvSpPr>
        <p:spPr>
          <a:xfrm>
            <a:off x="3340080" y="2220120"/>
            <a:ext cx="2239560" cy="629640"/>
          </a:xfrm>
          <a:prstGeom prst="rect">
            <a:avLst/>
          </a:prstGeom>
          <a:gradFill>
            <a:gsLst>
              <a:gs pos="0">
                <a:srgbClr val="2c6cb9"/>
              </a:gs>
              <a:gs pos="100000">
                <a:srgbClr val="4e80bc"/>
              </a:gs>
            </a:gsLst>
            <a:path path="circle"/>
          </a:gradFill>
          <a:ln w="9360">
            <a:solidFill>
              <a:srgbClr val="4f81bd"/>
            </a:solidFill>
            <a:round/>
          </a:ln>
        </p:spPr>
      </p:sp>
      <p:sp>
        <p:nvSpPr>
          <p:cNvPr id="128" name="CustomShape 5"/>
          <p:cNvSpPr/>
          <p:nvPr/>
        </p:nvSpPr>
        <p:spPr>
          <a:xfrm>
            <a:off x="5912640" y="2222640"/>
            <a:ext cx="2239560" cy="629640"/>
          </a:xfrm>
          <a:prstGeom prst="rect">
            <a:avLst/>
          </a:prstGeom>
          <a:gradFill>
            <a:gsLst>
              <a:gs pos="0">
                <a:srgbClr val="2c6cb9"/>
              </a:gs>
              <a:gs pos="100000">
                <a:srgbClr val="4e80bc"/>
              </a:gs>
            </a:gsLst>
            <a:path path="circle"/>
          </a:gradFill>
          <a:ln w="9360">
            <a:solidFill>
              <a:srgbClr val="4f81bd"/>
            </a:solidFill>
            <a:round/>
          </a:ln>
        </p:spPr>
      </p:sp>
      <p:sp>
        <p:nvSpPr>
          <p:cNvPr id="129" name="CustomShape 6"/>
          <p:cNvSpPr/>
          <p:nvPr/>
        </p:nvSpPr>
        <p:spPr>
          <a:xfrm>
            <a:off x="839880" y="3120120"/>
            <a:ext cx="609840" cy="19800"/>
          </a:xfrm>
          <a:prstGeom prst="straightConnector1">
            <a:avLst/>
          </a:prstGeom>
          <a:ln w="26280">
            <a:solidFill>
              <a:srgbClr val="4f81bd"/>
            </a:solidFill>
            <a:round/>
            <a:headEnd len="med" type="triangle" w="med"/>
            <a:tailEnd len="med" type="triangle" w="med"/>
          </a:ln>
        </p:spPr>
      </p:sp>
      <p:sp>
        <p:nvSpPr>
          <p:cNvPr id="130" name="CustomShape 7"/>
          <p:cNvSpPr/>
          <p:nvPr/>
        </p:nvSpPr>
        <p:spPr>
          <a:xfrm>
            <a:off x="1429920" y="-11796480"/>
            <a:ext cx="429480" cy="360"/>
          </a:xfrm>
          <a:prstGeom prst="straightConnector1">
            <a:avLst/>
          </a:prstGeom>
          <a:ln w="26280">
            <a:solidFill>
              <a:srgbClr val="4f81bd"/>
            </a:solidFill>
            <a:round/>
            <a:headEnd len="med" type="triangle" w="med"/>
            <a:tailEnd len="med" type="triangle" w="med"/>
          </a:ln>
        </p:spPr>
      </p:sp>
      <p:sp>
        <p:nvSpPr>
          <p:cNvPr id="131" name="CustomShape 8"/>
          <p:cNvSpPr/>
          <p:nvPr/>
        </p:nvSpPr>
        <p:spPr>
          <a:xfrm>
            <a:off x="3000240" y="2535120"/>
            <a:ext cx="339480" cy="-14331960"/>
          </a:xfrm>
          <a:prstGeom prst="straightConnector1">
            <a:avLst/>
          </a:prstGeom>
          <a:ln w="26280">
            <a:solidFill>
              <a:srgbClr val="4f81bd"/>
            </a:solidFill>
            <a:round/>
            <a:headEnd len="med" type="triangle" w="med"/>
            <a:tailEnd len="med" type="triangle" w="med"/>
          </a:ln>
        </p:spPr>
      </p:sp>
      <p:sp>
        <p:nvSpPr>
          <p:cNvPr id="132" name="CustomShape 9"/>
          <p:cNvSpPr/>
          <p:nvPr/>
        </p:nvSpPr>
        <p:spPr>
          <a:xfrm>
            <a:off x="5580000" y="2535120"/>
            <a:ext cx="331920" cy="2160"/>
          </a:xfrm>
          <a:prstGeom prst="straightConnector1">
            <a:avLst/>
          </a:prstGeom>
          <a:ln w="26280">
            <a:solidFill>
              <a:srgbClr val="4f81bd"/>
            </a:solidFill>
            <a:round/>
            <a:headEnd len="med" type="triangle" w="med"/>
            <a:tailEnd len="med" type="triangle" w="med"/>
          </a:ln>
        </p:spPr>
      </p:sp>
      <p:sp>
        <p:nvSpPr>
          <p:cNvPr id="133" name="CustomShape 10"/>
          <p:cNvSpPr/>
          <p:nvPr/>
        </p:nvSpPr>
        <p:spPr>
          <a:xfrm>
            <a:off x="1860120" y="3140280"/>
            <a:ext cx="1139760" cy="-14937120"/>
          </a:xfrm>
          <a:prstGeom prst="straightConnector1">
            <a:avLst/>
          </a:prstGeom>
          <a:ln w="26280">
            <a:solidFill>
              <a:srgbClr val="4f81bd"/>
            </a:solidFill>
            <a:round/>
            <a:headEnd len="med" type="triangle" w="med"/>
            <a:tailEnd len="med" type="triangle" w="med"/>
          </a:ln>
        </p:spPr>
      </p:sp>
      <p:sp>
        <p:nvSpPr>
          <p:cNvPr id="134" name="CustomShape 11"/>
          <p:cNvSpPr/>
          <p:nvPr/>
        </p:nvSpPr>
        <p:spPr>
          <a:xfrm>
            <a:off x="3340080" y="3119400"/>
            <a:ext cx="2239560" cy="19800"/>
          </a:xfrm>
          <a:prstGeom prst="straightConnector1">
            <a:avLst/>
          </a:prstGeom>
          <a:ln w="26280">
            <a:solidFill>
              <a:srgbClr val="4f81bd"/>
            </a:solidFill>
            <a:round/>
            <a:headEnd len="med" type="triangle" w="med"/>
            <a:tailEnd len="med" type="triangle" w="med"/>
          </a:ln>
        </p:spPr>
      </p:sp>
      <p:sp>
        <p:nvSpPr>
          <p:cNvPr id="135" name="CustomShape 12"/>
          <p:cNvSpPr/>
          <p:nvPr/>
        </p:nvSpPr>
        <p:spPr>
          <a:xfrm>
            <a:off x="870120" y="2370240"/>
            <a:ext cx="589680" cy="2728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GB" sz="1200">
                <a:solidFill>
                  <a:srgbClr val="000000"/>
                </a:solidFill>
                <a:latin typeface="Arial"/>
              </a:rPr>
              <a:t>AMD</a:t>
            </a:r>
            <a:endParaRPr/>
          </a:p>
        </p:txBody>
      </p:sp>
      <p:sp>
        <p:nvSpPr>
          <p:cNvPr id="136" name="CustomShape 13"/>
          <p:cNvSpPr/>
          <p:nvPr/>
        </p:nvSpPr>
        <p:spPr>
          <a:xfrm>
            <a:off x="2112480" y="2399040"/>
            <a:ext cx="667080" cy="2728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GB" sz="1200">
                <a:solidFill>
                  <a:srgbClr val="000000"/>
                </a:solidFill>
                <a:latin typeface="Arial"/>
              </a:rPr>
              <a:t>TM020</a:t>
            </a:r>
            <a:endParaRPr/>
          </a:p>
        </p:txBody>
      </p:sp>
      <p:sp>
        <p:nvSpPr>
          <p:cNvPr id="137" name="CustomShape 14"/>
          <p:cNvSpPr/>
          <p:nvPr/>
        </p:nvSpPr>
        <p:spPr>
          <a:xfrm>
            <a:off x="4124880" y="2399040"/>
            <a:ext cx="784800" cy="2728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GB" sz="1200">
                <a:solidFill>
                  <a:srgbClr val="000000"/>
                </a:solidFill>
                <a:latin typeface="Arial"/>
              </a:rPr>
              <a:t>L BAND</a:t>
            </a:r>
            <a:endParaRPr/>
          </a:p>
        </p:txBody>
      </p:sp>
      <p:sp>
        <p:nvSpPr>
          <p:cNvPr id="138" name="CustomShape 15"/>
          <p:cNvSpPr/>
          <p:nvPr/>
        </p:nvSpPr>
        <p:spPr>
          <a:xfrm>
            <a:off x="6637320" y="2370240"/>
            <a:ext cx="784800" cy="2728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GB" sz="1200">
                <a:solidFill>
                  <a:srgbClr val="000000"/>
                </a:solidFill>
                <a:latin typeface="Arial"/>
              </a:rPr>
              <a:t>L BAND</a:t>
            </a:r>
            <a:endParaRPr/>
          </a:p>
        </p:txBody>
      </p:sp>
      <p:sp>
        <p:nvSpPr>
          <p:cNvPr id="139" name="Line 16"/>
          <p:cNvSpPr/>
          <p:nvPr/>
        </p:nvSpPr>
        <p:spPr>
          <a:xfrm flipV="1">
            <a:off x="1429920" y="1900080"/>
            <a:ext cx="6722640" cy="9720"/>
          </a:xfrm>
          <a:prstGeom prst="line">
            <a:avLst/>
          </a:prstGeom>
          <a:ln cap="rnd" w="112320">
            <a:solidFill>
              <a:srgbClr val="000000"/>
            </a:solidFill>
            <a:custDash>
              <a:ds d="312000" sp="312000"/>
            </a:custDash>
            <a:round/>
          </a:ln>
        </p:spPr>
      </p:sp>
      <p:sp>
        <p:nvSpPr>
          <p:cNvPr id="140" name="Line 17"/>
          <p:cNvSpPr/>
          <p:nvPr/>
        </p:nvSpPr>
        <p:spPr>
          <a:xfrm flipV="1">
            <a:off x="1429920" y="3292560"/>
            <a:ext cx="6864840" cy="10080"/>
          </a:xfrm>
          <a:prstGeom prst="line">
            <a:avLst/>
          </a:prstGeom>
          <a:ln cap="rnd" w="112320">
            <a:solidFill>
              <a:srgbClr val="000000"/>
            </a:solidFill>
            <a:custDash>
              <a:ds d="312000" sp="312000"/>
            </a:custDash>
            <a:round/>
          </a:ln>
        </p:spPr>
      </p:sp>
      <p:sp>
        <p:nvSpPr>
          <p:cNvPr id="141" name="CustomShape 18"/>
          <p:cNvSpPr/>
          <p:nvPr/>
        </p:nvSpPr>
        <p:spPr>
          <a:xfrm>
            <a:off x="3510000" y="1523880"/>
            <a:ext cx="1989720" cy="36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GB">
                <a:solidFill>
                  <a:srgbClr val="000000"/>
                </a:solidFill>
                <a:latin typeface="Arial"/>
              </a:rPr>
              <a:t>0.4 T Solenoid</a:t>
            </a:r>
            <a:endParaRPr/>
          </a:p>
        </p:txBody>
      </p:sp>
      <p:sp>
        <p:nvSpPr>
          <p:cNvPr id="142" name="CustomShape 19"/>
          <p:cNvSpPr/>
          <p:nvPr/>
        </p:nvSpPr>
        <p:spPr>
          <a:xfrm>
            <a:off x="3340080" y="2856600"/>
            <a:ext cx="2239560" cy="27288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GB" sz="1200">
                <a:solidFill>
                  <a:srgbClr val="000000"/>
                </a:solidFill>
                <a:latin typeface="Arial"/>
              </a:rPr>
              <a:t>6. m</a:t>
            </a:r>
            <a:endParaRPr/>
          </a:p>
        </p:txBody>
      </p:sp>
      <p:sp>
        <p:nvSpPr>
          <p:cNvPr id="143" name="CustomShape 20"/>
          <p:cNvSpPr/>
          <p:nvPr/>
        </p:nvSpPr>
        <p:spPr>
          <a:xfrm>
            <a:off x="1860120" y="2870280"/>
            <a:ext cx="1139760" cy="27288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GB" sz="1200">
                <a:solidFill>
                  <a:srgbClr val="000000"/>
                </a:solidFill>
                <a:latin typeface="Arial"/>
              </a:rPr>
              <a:t>3.33 m</a:t>
            </a:r>
            <a:endParaRPr/>
          </a:p>
        </p:txBody>
      </p:sp>
      <p:sp>
        <p:nvSpPr>
          <p:cNvPr id="144" name="CustomShape 21"/>
          <p:cNvSpPr/>
          <p:nvPr/>
        </p:nvSpPr>
        <p:spPr>
          <a:xfrm>
            <a:off x="820080" y="2870280"/>
            <a:ext cx="609840" cy="27288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GB" sz="1200">
                <a:solidFill>
                  <a:srgbClr val="000000"/>
                </a:solidFill>
                <a:latin typeface="Arial"/>
              </a:rPr>
              <a:t>0.5 m</a:t>
            </a:r>
            <a:endParaRPr/>
          </a:p>
        </p:txBody>
      </p:sp>
      <p:sp>
        <p:nvSpPr>
          <p:cNvPr id="145" name="CustomShape 22"/>
          <p:cNvSpPr/>
          <p:nvPr/>
        </p:nvSpPr>
        <p:spPr>
          <a:xfrm>
            <a:off x="457200" y="3930120"/>
            <a:ext cx="7837560" cy="6390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Arial"/>
              <a:buChar char="•"/>
            </a:pPr>
            <a:r>
              <a:rPr lang="en-GB">
                <a:solidFill>
                  <a:srgbClr val="000000"/>
                </a:solidFill>
                <a:latin typeface="Arial"/>
              </a:rPr>
              <a:t>AMD field drop from 5 to 0.4 T in 0.5 meters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GB">
                <a:solidFill>
                  <a:srgbClr val="000000"/>
                </a:solidFill>
                <a:latin typeface="Arial"/>
              </a:rPr>
              <a:t>Input distribution 1.5 GeV</a:t>
            </a:r>
            <a:endParaRPr/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extShape 1"/>
          <p:cNvSpPr txBox="1"/>
          <p:nvPr/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000">
                <a:solidFill>
                  <a:srgbClr val="1f497d"/>
                </a:solidFill>
                <a:latin typeface="Arial"/>
              </a:rPr>
              <a:t>TM020 Phase &amp; Field Scan</a:t>
            </a:r>
            <a:endParaRPr/>
          </a:p>
        </p:txBody>
      </p:sp>
      <p:pic>
        <p:nvPicPr>
          <p:cNvPr descr="" id="147" name="Image 3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2116440"/>
            <a:ext cx="3030120" cy="1809720"/>
          </a:xfrm>
          <a:prstGeom prst="rect">
            <a:avLst/>
          </a:prstGeom>
        </p:spPr>
      </p:pic>
      <p:pic>
        <p:nvPicPr>
          <p:cNvPr descr="" id="148" name="Image 4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3942360"/>
            <a:ext cx="3097440" cy="1901160"/>
          </a:xfrm>
          <a:prstGeom prst="rect">
            <a:avLst/>
          </a:prstGeom>
        </p:spPr>
      </p:pic>
      <p:pic>
        <p:nvPicPr>
          <p:cNvPr descr="" id="149" name="Image 5"/>
          <p:cNvPicPr/>
          <p:nvPr/>
        </p:nvPicPr>
        <p:blipFill>
          <a:blip r:embed="rId3"/>
          <a:stretch>
            <a:fillRect/>
          </a:stretch>
        </p:blipFill>
        <p:spPr>
          <a:xfrm>
            <a:off x="3030480" y="2116440"/>
            <a:ext cx="3030120" cy="1809720"/>
          </a:xfrm>
          <a:prstGeom prst="rect">
            <a:avLst/>
          </a:prstGeom>
        </p:spPr>
      </p:pic>
      <p:pic>
        <p:nvPicPr>
          <p:cNvPr descr="" id="150" name="Image 6"/>
          <p:cNvPicPr/>
          <p:nvPr/>
        </p:nvPicPr>
        <p:blipFill>
          <a:blip r:embed="rId4"/>
          <a:stretch>
            <a:fillRect/>
          </a:stretch>
        </p:blipFill>
        <p:spPr>
          <a:xfrm>
            <a:off x="3097800" y="3926520"/>
            <a:ext cx="2963160" cy="1818720"/>
          </a:xfrm>
          <a:prstGeom prst="rect">
            <a:avLst/>
          </a:prstGeom>
        </p:spPr>
      </p:pic>
      <p:pic>
        <p:nvPicPr>
          <p:cNvPr descr="" id="151" name="Image 7"/>
          <p:cNvPicPr/>
          <p:nvPr/>
        </p:nvPicPr>
        <p:blipFill>
          <a:blip r:embed="rId5"/>
          <a:stretch>
            <a:fillRect/>
          </a:stretch>
        </p:blipFill>
        <p:spPr>
          <a:xfrm>
            <a:off x="6060960" y="2116440"/>
            <a:ext cx="3082680" cy="1840680"/>
          </a:xfrm>
          <a:prstGeom prst="rect">
            <a:avLst/>
          </a:prstGeom>
        </p:spPr>
      </p:pic>
      <p:pic>
        <p:nvPicPr>
          <p:cNvPr descr="" id="152" name="Image 8"/>
          <p:cNvPicPr/>
          <p:nvPr/>
        </p:nvPicPr>
        <p:blipFill>
          <a:blip r:embed="rId6"/>
          <a:stretch>
            <a:fillRect/>
          </a:stretch>
        </p:blipFill>
        <p:spPr>
          <a:xfrm>
            <a:off x="6060960" y="3957480"/>
            <a:ext cx="3082680" cy="1892160"/>
          </a:xfrm>
          <a:prstGeom prst="rect">
            <a:avLst/>
          </a:prstGeom>
        </p:spPr>
      </p:pic>
      <p:sp>
        <p:nvSpPr>
          <p:cNvPr id="153" name="CustomShape 2"/>
          <p:cNvSpPr/>
          <p:nvPr/>
        </p:nvSpPr>
        <p:spPr>
          <a:xfrm>
            <a:off x="846720" y="1688040"/>
            <a:ext cx="1830960" cy="36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GB">
                <a:solidFill>
                  <a:srgbClr val="000000"/>
                </a:solidFill>
                <a:latin typeface="Arial"/>
              </a:rPr>
              <a:t>Emax=10 Mv/m </a:t>
            </a:r>
            <a:endParaRPr/>
          </a:p>
        </p:txBody>
      </p:sp>
      <p:sp>
        <p:nvSpPr>
          <p:cNvPr id="154" name="CustomShape 3"/>
          <p:cNvSpPr/>
          <p:nvPr/>
        </p:nvSpPr>
        <p:spPr>
          <a:xfrm>
            <a:off x="3883680" y="1688040"/>
            <a:ext cx="1830960" cy="36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GB">
                <a:solidFill>
                  <a:srgbClr val="000000"/>
                </a:solidFill>
                <a:latin typeface="Arial"/>
              </a:rPr>
              <a:t>Emax=15 Mv/m </a:t>
            </a:r>
            <a:endParaRPr/>
          </a:p>
        </p:txBody>
      </p:sp>
      <p:sp>
        <p:nvSpPr>
          <p:cNvPr id="155" name="CustomShape 4"/>
          <p:cNvSpPr/>
          <p:nvPr/>
        </p:nvSpPr>
        <p:spPr>
          <a:xfrm>
            <a:off x="7014600" y="1688040"/>
            <a:ext cx="1830960" cy="36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GB">
                <a:solidFill>
                  <a:srgbClr val="000000"/>
                </a:solidFill>
                <a:latin typeface="Arial"/>
              </a:rPr>
              <a:t>Emax=20 Mv/m </a:t>
            </a:r>
            <a:endParaRPr/>
          </a:p>
        </p:txBody>
      </p:sp>
      <p:sp>
        <p:nvSpPr>
          <p:cNvPr id="156" name="CustomShape 5"/>
          <p:cNvSpPr/>
          <p:nvPr/>
        </p:nvSpPr>
        <p:spPr>
          <a:xfrm>
            <a:off x="473400" y="6054480"/>
            <a:ext cx="8541720" cy="63900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en-GB">
                <a:solidFill>
                  <a:srgbClr val="000000"/>
                </a:solidFill>
                <a:latin typeface="Arial"/>
              </a:rPr>
              <a:t>Number of particle and length of the e+ distribution at the end of the TM020 cavity. </a:t>
            </a:r>
            <a:endParaRPr/>
          </a:p>
          <a:p>
            <a:pPr>
              <a:lnSpc>
                <a:spcPct val="100000"/>
              </a:lnSpc>
            </a:pPr>
            <a:r>
              <a:rPr lang="en-GB">
                <a:solidFill>
                  <a:srgbClr val="000000"/>
                </a:solidFill>
                <a:latin typeface="Arial"/>
              </a:rPr>
              <a:t>Only e+ in [-.05,.05] interval are taken into account</a:t>
            </a:r>
            <a:endParaRPr/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TextShape 1"/>
          <p:cNvSpPr txBox="1"/>
          <p:nvPr/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000">
                <a:solidFill>
                  <a:srgbClr val="1f497d"/>
                </a:solidFill>
                <a:latin typeface="Arial"/>
              </a:rPr>
              <a:t>TM020 Output</a:t>
            </a:r>
            <a:endParaRPr/>
          </a:p>
        </p:txBody>
      </p:sp>
      <p:sp>
        <p:nvSpPr>
          <p:cNvPr id="158" name="TextShape 2"/>
          <p:cNvSpPr txBox="1"/>
          <p:nvPr/>
        </p:nvSpPr>
        <p:spPr>
          <a:xfrm>
            <a:off x="457200" y="1469520"/>
            <a:ext cx="3931560" cy="63936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2000">
                <a:solidFill>
                  <a:srgbClr val="1f497d"/>
                </a:solidFill>
                <a:latin typeface="Arial"/>
              </a:rPr>
              <a:t>ϕ=30</a:t>
            </a:r>
            <a:endParaRPr/>
          </a:p>
        </p:txBody>
      </p:sp>
      <p:sp>
        <p:nvSpPr>
          <p:cNvPr id="159" name="TextShape 3"/>
          <p:cNvSpPr txBox="1"/>
          <p:nvPr/>
        </p:nvSpPr>
        <p:spPr>
          <a:xfrm>
            <a:off x="4754880" y="1440000"/>
            <a:ext cx="3931560" cy="63936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2000">
                <a:solidFill>
                  <a:srgbClr val="1f497d"/>
                </a:solidFill>
                <a:latin typeface="Arial"/>
              </a:rPr>
              <a:t>ϕ=280</a:t>
            </a: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