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577" r:id="rId2"/>
    <p:sldId id="951" r:id="rId3"/>
    <p:sldId id="955" r:id="rId4"/>
    <p:sldId id="959" r:id="rId5"/>
    <p:sldId id="954" r:id="rId6"/>
    <p:sldId id="956" r:id="rId7"/>
    <p:sldId id="958" r:id="rId8"/>
    <p:sldId id="863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467" autoAdjust="0"/>
    <p:restoredTop sz="94660"/>
  </p:normalViewPr>
  <p:slideViewPr>
    <p:cSldViewPr>
      <p:cViewPr>
        <p:scale>
          <a:sx n="100" d="100"/>
          <a:sy n="100" d="100"/>
        </p:scale>
        <p:origin x="-1024" y="-43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2012,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 Package X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Final Periodic Review</a:t>
            </a:r>
          </a:p>
          <a:p>
            <a:r>
              <a:rPr lang="en-US" dirty="0" smtClean="0"/>
              <a:t>Brussels, Belgium</a:t>
            </a:r>
          </a:p>
          <a:p>
            <a:r>
              <a:rPr lang="en-US" dirty="0" smtClean="0"/>
              <a:t>10 July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smtClean="0"/>
              <a:t>Description of Work Package</a:t>
            </a:r>
          </a:p>
          <a:p>
            <a:pPr lvl="1"/>
            <a:r>
              <a:rPr lang="en-US" dirty="0" smtClean="0"/>
              <a:t>Single sentence giving overview of work plan and purpose of WP.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Detailed list of objectives from technical annex</a:t>
            </a:r>
          </a:p>
          <a:p>
            <a:pPr lvl="1"/>
            <a:r>
              <a:rPr lang="en-US" dirty="0" smtClean="0"/>
              <a:t>Another objective…</a:t>
            </a:r>
          </a:p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List of tasks from technical annex (Partner1, Partner2, …)</a:t>
            </a:r>
          </a:p>
          <a:p>
            <a:pPr lvl="1"/>
            <a:r>
              <a:rPr lang="en-US" dirty="0" smtClean="0"/>
              <a:t>Another task (Partner3,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context for the metrics…</a:t>
            </a:r>
          </a:p>
          <a:p>
            <a:pPr lvl="1"/>
            <a:r>
              <a:rPr lang="en-US" dirty="0" smtClean="0"/>
              <a:t>Rationale, trends, etc.</a:t>
            </a:r>
          </a:p>
          <a:p>
            <a:r>
              <a:rPr lang="en-US" dirty="0" smtClean="0"/>
              <a:t>Particular Metric…</a:t>
            </a:r>
          </a:p>
          <a:p>
            <a:pPr lvl="1"/>
            <a:r>
              <a:rPr lang="en-US" dirty="0" smtClean="0"/>
              <a:t>More information…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3" y="3581400"/>
          <a:ext cx="9050271" cy="21234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878365"/>
                <a:gridCol w="661826"/>
                <a:gridCol w="661826"/>
                <a:gridCol w="661826"/>
                <a:gridCol w="661826"/>
                <a:gridCol w="920767"/>
                <a:gridCol w="920767"/>
                <a:gridCol w="920767"/>
                <a:gridCol w="920767"/>
                <a:gridCol w="920767"/>
                <a:gridCol w="920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Y1 </a:t>
                      </a:r>
                    </a:p>
                    <a:p>
                      <a:pPr algn="ctr"/>
                      <a:r>
                        <a:rPr lang="en-US" dirty="0" smtClean="0"/>
                        <a:t>Tgt.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Y2</a:t>
                      </a:r>
                    </a:p>
                    <a:p>
                      <a:pPr algn="ctr"/>
                      <a:r>
                        <a:rPr lang="en-US" dirty="0" smtClean="0"/>
                        <a:t>Tgt.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Recommendations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needing comment 1…</a:t>
            </a:r>
          </a:p>
          <a:p>
            <a:pPr lvl="1"/>
            <a:r>
              <a:rPr lang="en-US" dirty="0" smtClean="0"/>
              <a:t>Detail</a:t>
            </a:r>
          </a:p>
          <a:p>
            <a:r>
              <a:rPr lang="en-US" dirty="0" smtClean="0"/>
              <a:t>Recommendation needing comment 2…</a:t>
            </a:r>
          </a:p>
          <a:p>
            <a:pPr lvl="1"/>
            <a:r>
              <a:rPr lang="en-US" dirty="0" smtClean="0"/>
              <a:t>Detail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bullet for each major achievement.</a:t>
            </a:r>
          </a:p>
          <a:p>
            <a:pPr lvl="1"/>
            <a:r>
              <a:rPr lang="en-US" dirty="0" smtClean="0"/>
              <a:t>More information as a sub-bullet…</a:t>
            </a:r>
          </a:p>
          <a:p>
            <a:pPr lvl="1"/>
            <a:r>
              <a:rPr lang="en-US" dirty="0" smtClean="0"/>
              <a:t>Important benefits from achievement, innovation, etc.</a:t>
            </a:r>
          </a:p>
          <a:p>
            <a:pPr lvl="1"/>
            <a:r>
              <a:rPr lang="en-US" dirty="0" smtClean="0"/>
              <a:t>Add pictures, etc. if you have them.</a:t>
            </a:r>
          </a:p>
          <a:p>
            <a:pPr lvl="1"/>
            <a:r>
              <a:rPr lang="en-US" dirty="0" smtClean="0"/>
              <a:t>Most of allocated time should be on achievements. </a:t>
            </a:r>
          </a:p>
          <a:p>
            <a:r>
              <a:rPr lang="en-US" dirty="0" smtClean="0"/>
              <a:t>Another achievement…</a:t>
            </a:r>
          </a:p>
          <a:p>
            <a:pPr lvl="1"/>
            <a:r>
              <a:rPr lang="en-US" dirty="0" smtClean="0"/>
              <a:t>More information…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 (each as a major item)</a:t>
            </a:r>
          </a:p>
          <a:p>
            <a:pPr lvl="1"/>
            <a:r>
              <a:rPr lang="en-US" dirty="0" smtClean="0"/>
              <a:t>What would you change if you had to do it all over again?</a:t>
            </a:r>
          </a:p>
          <a:p>
            <a:pPr lvl="1"/>
            <a:r>
              <a:rPr lang="en-US" dirty="0" smtClean="0"/>
              <a:t>Add more information as sub-bullets.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7803" y="2743200"/>
            <a:ext cx="508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0" i="1" dirty="0" smtClean="0"/>
              <a:t>Questions?</a:t>
            </a:r>
            <a:endParaRPr lang="en-US" sz="72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3077</TotalTime>
  <Words>195</Words>
  <Application>Microsoft Macintosh PowerPoint</Application>
  <PresentationFormat>On-screen Show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stratuslab-presentation-template-v3</vt:lpstr>
      <vt:lpstr>Work Package X</vt:lpstr>
      <vt:lpstr>Introduction</vt:lpstr>
      <vt:lpstr>Metrics</vt:lpstr>
      <vt:lpstr>Review Recommendations</vt:lpstr>
      <vt:lpstr>Achievements</vt:lpstr>
      <vt:lpstr>Lessons Learned</vt:lpstr>
      <vt:lpstr>Slide 7</vt:lpstr>
      <vt:lpstr>Slide 8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367</cp:revision>
  <cp:lastPrinted>2010-03-23T08:08:48Z</cp:lastPrinted>
  <dcterms:created xsi:type="dcterms:W3CDTF">2012-06-22T12:28:50Z</dcterms:created>
  <dcterms:modified xsi:type="dcterms:W3CDTF">2012-06-22T12:38:23Z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