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32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75A990E-B90D-493B-B068-B4E5B4B592C6}" type="datetimeFigureOut">
              <a:rPr lang="fr-FR" smtClean="0"/>
              <a:t>02/07/2012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1C4CC8-5EE6-400B-8C5B-474312300BA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Ouverture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2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 qu’on ne veut pas !</a:t>
            </a:r>
            <a:endParaRPr lang="fr-FR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pPr lvl="0"/>
            <a:r>
              <a:rPr lang="fr-FR" dirty="0" smtClean="0"/>
              <a:t>Construire deux salles machine et s’en contenter !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Une centralisation du matériel, voir pire </a:t>
            </a:r>
            <a:r>
              <a:rPr lang="fr-FR" smtClean="0"/>
              <a:t>une externalisation !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694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Ce qu’on veut 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dirty="0" smtClean="0"/>
              <a:t>Réseaux de compétences</a:t>
            </a:r>
          </a:p>
          <a:p>
            <a:pPr lvl="1"/>
            <a:r>
              <a:rPr lang="fr-FR" dirty="0" smtClean="0"/>
              <a:t>Autour de technologies émergentes</a:t>
            </a:r>
          </a:p>
          <a:p>
            <a:pPr lvl="1"/>
            <a:r>
              <a:rPr lang="fr-FR" dirty="0" smtClean="0"/>
              <a:t>Autour de notre quotidien</a:t>
            </a:r>
          </a:p>
          <a:p>
            <a:pPr lvl="1"/>
            <a:endParaRPr lang="fr-FR" dirty="0" smtClean="0"/>
          </a:p>
          <a:p>
            <a:pPr lvl="0"/>
            <a:r>
              <a:rPr lang="fr-FR" dirty="0" smtClean="0"/>
              <a:t>Exploration de nouvelles problématiques</a:t>
            </a:r>
          </a:p>
          <a:p>
            <a:pPr lvl="1"/>
            <a:r>
              <a:rPr lang="fr-FR" dirty="0" smtClean="0"/>
              <a:t>Actuellement sans réponse</a:t>
            </a:r>
          </a:p>
          <a:p>
            <a:pPr lvl="1"/>
            <a:r>
              <a:rPr lang="fr-FR" dirty="0" smtClean="0"/>
              <a:t>Insuffisamment couvertes aujourd'hui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Agrégation et renforcement des compétences</a:t>
            </a:r>
          </a:p>
          <a:p>
            <a:pPr lvl="1"/>
            <a:r>
              <a:rPr lang="fr-FR" dirty="0" smtClean="0"/>
              <a:t>Pas une mutualisation des équipes</a:t>
            </a:r>
          </a:p>
          <a:p>
            <a:pPr lvl="1"/>
            <a:r>
              <a:rPr lang="fr-FR" dirty="0" smtClean="0"/>
              <a:t>Les informaticiens restent dans les laboratoires, au service des laboratoires.</a:t>
            </a:r>
          </a:p>
        </p:txBody>
      </p:sp>
    </p:spTree>
    <p:extLst>
      <p:ext uri="{BB962C8B-B14F-4D97-AF65-F5344CB8AC3E}">
        <p14:creationId xmlns:p14="http://schemas.microsoft.com/office/powerpoint/2010/main" val="14053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mtClean="0"/>
              <a:t> Outils envisageables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r-FR" dirty="0" smtClean="0"/>
              <a:t>Ateliers de réflexion</a:t>
            </a:r>
          </a:p>
          <a:p>
            <a:pPr lvl="0"/>
            <a:r>
              <a:rPr lang="fr-FR" dirty="0" smtClean="0"/>
              <a:t>Soutiens mutuels à </a:t>
            </a:r>
            <a:r>
              <a:rPr lang="fr-FR" dirty="0" smtClean="0"/>
              <a:t>inventer</a:t>
            </a:r>
            <a:endParaRPr lang="fr-FR" dirty="0" smtClean="0"/>
          </a:p>
          <a:p>
            <a:pPr lvl="1"/>
            <a:r>
              <a:rPr lang="fr-FR" dirty="0" smtClean="0"/>
              <a:t>Au delà de la partie infrastructure matérielle !</a:t>
            </a:r>
          </a:p>
          <a:p>
            <a:pPr lvl="1"/>
            <a:r>
              <a:rPr lang="fr-FR" dirty="0" smtClean="0"/>
              <a:t>Autour des compétences actuelles</a:t>
            </a:r>
          </a:p>
          <a:p>
            <a:pPr lvl="2"/>
            <a:r>
              <a:rPr lang="fr-FR" dirty="0" smtClean="0"/>
              <a:t>Salle machines et leur contrôle, Redondance des systèmes critiques</a:t>
            </a:r>
          </a:p>
          <a:p>
            <a:pPr lvl="2"/>
            <a:r>
              <a:rPr lang="fr-FR" dirty="0" smtClean="0"/>
              <a:t>Systèmes de stockage, Archivage moyen/long terme</a:t>
            </a:r>
          </a:p>
          <a:p>
            <a:pPr lvl="2"/>
            <a:r>
              <a:rPr lang="fr-FR" dirty="0" smtClean="0"/>
              <a:t>Grille, </a:t>
            </a:r>
            <a:r>
              <a:rPr lang="fr-FR" dirty="0" err="1" smtClean="0"/>
              <a:t>Gpus</a:t>
            </a:r>
            <a:r>
              <a:rPr lang="fr-FR" dirty="0" smtClean="0"/>
              <a:t>, …</a:t>
            </a:r>
          </a:p>
          <a:p>
            <a:pPr lvl="2"/>
            <a:r>
              <a:rPr lang="fr-FR" dirty="0" smtClean="0"/>
              <a:t>Plates-formes d'acquisition</a:t>
            </a:r>
          </a:p>
          <a:p>
            <a:pPr lvl="1"/>
            <a:r>
              <a:rPr lang="fr-FR" dirty="0" smtClean="0"/>
              <a:t>A terme, sur l'ensemble des métiers des informaticiens de P2IO</a:t>
            </a:r>
          </a:p>
          <a:p>
            <a:pPr lvl="2"/>
            <a:r>
              <a:rPr lang="fr-FR" dirty="0" smtClean="0"/>
              <a:t>Qualité </a:t>
            </a:r>
            <a:r>
              <a:rPr lang="fr-FR" dirty="0" err="1" smtClean="0"/>
              <a:t>dev</a:t>
            </a:r>
            <a:r>
              <a:rPr lang="fr-FR" dirty="0" smtClean="0"/>
              <a:t> et ASR</a:t>
            </a:r>
          </a:p>
          <a:p>
            <a:pPr lvl="2"/>
            <a:r>
              <a:rPr lang="fr-FR" dirty="0" smtClean="0"/>
              <a:t>Mise à disposition de données, Traitements sur ces données</a:t>
            </a:r>
          </a:p>
          <a:p>
            <a:pPr lvl="2"/>
            <a:r>
              <a:rPr lang="fr-FR" dirty="0" smtClean="0"/>
              <a:t>Traitements d'image, de vidéos …</a:t>
            </a:r>
          </a:p>
          <a:p>
            <a:pPr lvl="1"/>
            <a:r>
              <a:rPr lang="fr-FR" dirty="0" smtClean="0"/>
              <a:t>Autour des services que nous pourrons offrir</a:t>
            </a:r>
          </a:p>
          <a:p>
            <a:pPr lvl="2"/>
            <a:r>
              <a:rPr lang="fr-FR" dirty="0" smtClean="0"/>
              <a:t>Contrôle de grands instruments</a:t>
            </a:r>
          </a:p>
          <a:p>
            <a:pPr lvl="2"/>
            <a:r>
              <a:rPr lang="fr-FR" dirty="0" smtClean="0"/>
              <a:t>Murs d'images</a:t>
            </a:r>
          </a:p>
          <a:p>
            <a:pPr lvl="2"/>
            <a:r>
              <a:rPr lang="fr-FR" dirty="0" smtClean="0"/>
              <a:t>Enseignement</a:t>
            </a:r>
          </a:p>
        </p:txBody>
      </p:sp>
    </p:spTree>
    <p:extLst>
      <p:ext uri="{BB962C8B-B14F-4D97-AF65-F5344CB8AC3E}">
        <p14:creationId xmlns:p14="http://schemas.microsoft.com/office/powerpoint/2010/main" val="2863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mtClean="0"/>
              <a:t> Objectifs humains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r-FR" dirty="0" smtClean="0"/>
              <a:t>Souplesse</a:t>
            </a:r>
          </a:p>
          <a:p>
            <a:pPr lvl="1"/>
            <a:r>
              <a:rPr lang="fr-FR" dirty="0" smtClean="0"/>
              <a:t>Au contexte</a:t>
            </a:r>
          </a:p>
          <a:p>
            <a:pPr lvl="1"/>
            <a:r>
              <a:rPr lang="fr-FR" dirty="0" smtClean="0"/>
              <a:t>Avec les acteurs</a:t>
            </a:r>
          </a:p>
          <a:p>
            <a:pPr lvl="0"/>
            <a:r>
              <a:rPr lang="fr-FR" dirty="0" smtClean="0"/>
              <a:t>Travailler tous plus efficacement et agréablement</a:t>
            </a:r>
          </a:p>
          <a:p>
            <a:pPr lvl="1"/>
            <a:r>
              <a:rPr lang="fr-FR" dirty="0" smtClean="0"/>
              <a:t>Etre plus efficace sur les tâches répétitives ou à faible valeur ajoutée</a:t>
            </a:r>
          </a:p>
          <a:p>
            <a:pPr lvl="1"/>
            <a:r>
              <a:rPr lang="fr-FR" dirty="0" smtClean="0"/>
              <a:t>Passer moins de temps sur des problèmes annexes</a:t>
            </a:r>
          </a:p>
          <a:p>
            <a:pPr lvl="0"/>
            <a:r>
              <a:rPr lang="fr-FR" dirty="0" smtClean="0"/>
              <a:t>Renforcer les parcours professionnel de TOUS</a:t>
            </a:r>
          </a:p>
          <a:p>
            <a:pPr lvl="1"/>
            <a:r>
              <a:rPr lang="fr-FR" dirty="0" smtClean="0"/>
              <a:t>En répondant plus efficacement aux attentes</a:t>
            </a:r>
          </a:p>
          <a:p>
            <a:pPr lvl="1"/>
            <a:r>
              <a:rPr lang="fr-FR" dirty="0" smtClean="0"/>
              <a:t>En réagissant plus rapidement aux nouvelles problématiques</a:t>
            </a:r>
          </a:p>
        </p:txBody>
      </p:sp>
    </p:spTree>
    <p:extLst>
      <p:ext uri="{BB962C8B-B14F-4D97-AF65-F5344CB8AC3E}">
        <p14:creationId xmlns:p14="http://schemas.microsoft.com/office/powerpoint/2010/main" val="381878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Idée 1 – Formation L3 Pro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Idées</a:t>
            </a:r>
          </a:p>
          <a:p>
            <a:pPr lvl="1"/>
            <a:r>
              <a:rPr lang="fr-FR" dirty="0" smtClean="0"/>
              <a:t>Transmission de connaissances dans nos domaines de compétences</a:t>
            </a:r>
          </a:p>
          <a:p>
            <a:pPr lvl="2"/>
            <a:r>
              <a:rPr lang="fr-FR" dirty="0" smtClean="0"/>
              <a:t>Gestion de grands équipements</a:t>
            </a:r>
          </a:p>
          <a:p>
            <a:pPr lvl="2"/>
            <a:r>
              <a:rPr lang="fr-FR" dirty="0" smtClean="0"/>
              <a:t>Calculs / visualisation de données</a:t>
            </a:r>
          </a:p>
          <a:p>
            <a:pPr lvl="1"/>
            <a:r>
              <a:rPr lang="fr-FR" dirty="0" smtClean="0"/>
              <a:t>Accroitre nos domaines d’expertises</a:t>
            </a:r>
          </a:p>
          <a:p>
            <a:pPr lvl="2"/>
            <a:r>
              <a:rPr lang="fr-FR" dirty="0" smtClean="0"/>
              <a:t>Remise en question de nos acquis</a:t>
            </a:r>
          </a:p>
          <a:p>
            <a:pPr lvl="2"/>
            <a:r>
              <a:rPr lang="fr-FR" dirty="0" smtClean="0"/>
              <a:t>Confrontation à de nouvelles idées</a:t>
            </a:r>
          </a:p>
          <a:p>
            <a:pPr lvl="1"/>
            <a:r>
              <a:rPr lang="fr-FR" dirty="0" smtClean="0"/>
              <a:t>Terrain propice</a:t>
            </a:r>
          </a:p>
          <a:p>
            <a:pPr lvl="2"/>
            <a:r>
              <a:rPr lang="fr-FR" dirty="0" smtClean="0"/>
              <a:t>Au cœur de la faculté d’Orsay</a:t>
            </a:r>
          </a:p>
          <a:p>
            <a:r>
              <a:rPr lang="fr-FR" dirty="0" smtClean="0"/>
              <a:t>Questions</a:t>
            </a:r>
          </a:p>
          <a:p>
            <a:pPr lvl="1"/>
            <a:r>
              <a:rPr lang="fr-FR" dirty="0" smtClean="0"/>
              <a:t>Quelles thématiques originales et pour quels débouchés ?</a:t>
            </a:r>
          </a:p>
          <a:p>
            <a:pPr lvl="1"/>
            <a:r>
              <a:rPr lang="fr-FR" dirty="0" smtClean="0"/>
              <a:t>Quels partenariats industriels ? </a:t>
            </a:r>
          </a:p>
          <a:p>
            <a:pPr lvl="1"/>
            <a:r>
              <a:rPr lang="fr-FR" dirty="0" smtClean="0"/>
              <a:t>Quels enseignants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90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Idée 2 – Cloud de service</a:t>
            </a: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dirty="0" smtClean="0"/>
              <a:t>Alléger la maintenance au quotidien</a:t>
            </a:r>
          </a:p>
          <a:p>
            <a:pPr lvl="1"/>
            <a:r>
              <a:rPr lang="fr-FR" dirty="0" smtClean="0"/>
              <a:t>Virtualisation des principaux services</a:t>
            </a:r>
          </a:p>
          <a:p>
            <a:pPr lvl="1"/>
            <a:r>
              <a:rPr lang="fr-FR" dirty="0" smtClean="0"/>
              <a:t>Mutualisation de la gestion de l’infrastructure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2"/>
            <a:r>
              <a:rPr lang="fr-FR" dirty="0" smtClean="0"/>
              <a:t>Compétence technique partagée</a:t>
            </a:r>
          </a:p>
          <a:p>
            <a:pPr lvl="2"/>
            <a:r>
              <a:rPr lang="fr-FR" dirty="0" smtClean="0"/>
              <a:t>Tolérance aux pannes accrues</a:t>
            </a:r>
          </a:p>
          <a:p>
            <a:pPr lvl="0"/>
            <a:r>
              <a:rPr lang="fr-FR" dirty="0" smtClean="0"/>
              <a:t>Profiter des deux sites (vallée et plateau)</a:t>
            </a:r>
          </a:p>
          <a:p>
            <a:pPr lvl="1"/>
            <a:r>
              <a:rPr lang="fr-FR" dirty="0" smtClean="0"/>
              <a:t>Continuité de service possible</a:t>
            </a:r>
          </a:p>
          <a:p>
            <a:pPr lvl="1"/>
            <a:r>
              <a:rPr lang="fr-FR" dirty="0" smtClean="0"/>
              <a:t>Techniquement réaliste</a:t>
            </a:r>
          </a:p>
          <a:p>
            <a:pPr lvl="1"/>
            <a:r>
              <a:rPr lang="fr-FR" dirty="0" smtClean="0"/>
              <a:t>Joli défi humain</a:t>
            </a:r>
          </a:p>
          <a:p>
            <a:r>
              <a:rPr lang="fr-FR" dirty="0" smtClean="0"/>
              <a:t>Accroitre la cartographie des services offerts aux utilisateurs</a:t>
            </a:r>
          </a:p>
          <a:p>
            <a:pPr lvl="1"/>
            <a:r>
              <a:rPr lang="fr-FR" dirty="0" smtClean="0"/>
              <a:t>Plus grande souplesse dans l’allocation des ressources matérielles</a:t>
            </a:r>
          </a:p>
          <a:p>
            <a:pPr lvl="1"/>
            <a:r>
              <a:rPr lang="fr-FR" dirty="0" smtClean="0"/>
              <a:t>Support explicite des autres laboratoires</a:t>
            </a:r>
          </a:p>
          <a:p>
            <a:pPr lvl="2"/>
            <a:r>
              <a:rPr lang="fr-FR" dirty="0" smtClean="0"/>
              <a:t>Résolution des problèmes simplifiée</a:t>
            </a:r>
          </a:p>
          <a:p>
            <a:pPr lvl="2"/>
            <a:r>
              <a:rPr lang="fr-FR" dirty="0" smtClean="0"/>
              <a:t>Plus de temps libre pour des </a:t>
            </a:r>
            <a:r>
              <a:rPr lang="fr-FR" dirty="0" err="1" smtClean="0"/>
              <a:t>BBQs</a:t>
            </a:r>
            <a:r>
              <a:rPr lang="fr-FR" dirty="0" smtClean="0"/>
              <a:t> / pots !</a:t>
            </a:r>
          </a:p>
        </p:txBody>
      </p:sp>
    </p:spTree>
    <p:extLst>
      <p:ext uri="{BB962C8B-B14F-4D97-AF65-F5344CB8AC3E}">
        <p14:creationId xmlns:p14="http://schemas.microsoft.com/office/powerpoint/2010/main" val="30024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2687</TotalTime>
  <Words>356</Words>
  <Application>Microsoft Office PowerPoint</Application>
  <PresentationFormat>Affichage à l'écran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Austin</vt:lpstr>
      <vt:lpstr>Ouverture</vt:lpstr>
      <vt:lpstr>Ce qu’on ne veut pas !</vt:lpstr>
      <vt:lpstr>Ce qu’on veut !</vt:lpstr>
      <vt:lpstr> Outils envisageables</vt:lpstr>
      <vt:lpstr> Objectifs humains</vt:lpstr>
      <vt:lpstr>Idée 1 – Formation L3 Pro</vt:lpstr>
      <vt:lpstr>Idée 2 – Cloud de service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Legay</dc:creator>
  <cp:lastModifiedBy>Eric Legay</cp:lastModifiedBy>
  <cp:revision>23</cp:revision>
  <dcterms:created xsi:type="dcterms:W3CDTF">2012-06-27T19:06:33Z</dcterms:created>
  <dcterms:modified xsi:type="dcterms:W3CDTF">2012-07-02T11:31:19Z</dcterms:modified>
</cp:coreProperties>
</file>