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47E3-34AE-8446-8D00-8D6CB2169CEE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F469-0297-114D-A659-938CD8402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47E3-34AE-8446-8D00-8D6CB2169CEE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F469-0297-114D-A659-938CD8402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47E3-34AE-8446-8D00-8D6CB2169CEE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F469-0297-114D-A659-938CD8402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47E3-34AE-8446-8D00-8D6CB2169CEE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F469-0297-114D-A659-938CD8402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47E3-34AE-8446-8D00-8D6CB2169CEE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F469-0297-114D-A659-938CD8402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47E3-34AE-8446-8D00-8D6CB2169CEE}" type="datetimeFigureOut">
              <a:rPr lang="en-US" smtClean="0"/>
              <a:t>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F469-0297-114D-A659-938CD8402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47E3-34AE-8446-8D00-8D6CB2169CEE}" type="datetimeFigureOut">
              <a:rPr lang="en-US" smtClean="0"/>
              <a:t>2/11/13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F469-0297-114D-A659-938CD8402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47E3-34AE-8446-8D00-8D6CB2169CEE}" type="datetimeFigureOut">
              <a:rPr lang="en-US" smtClean="0"/>
              <a:t>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F469-0297-114D-A659-938CD8402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47E3-34AE-8446-8D00-8D6CB2169CEE}" type="datetimeFigureOut">
              <a:rPr lang="en-US" smtClean="0"/>
              <a:t>2/11/13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F469-0297-114D-A659-938CD8402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47E3-34AE-8446-8D00-8D6CB2169CEE}" type="datetimeFigureOut">
              <a:rPr lang="en-US" smtClean="0"/>
              <a:t>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F469-0297-114D-A659-938CD8402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47E3-34AE-8446-8D00-8D6CB2169CEE}" type="datetimeFigureOut">
              <a:rPr lang="en-US" smtClean="0"/>
              <a:t>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5F469-0297-114D-A659-938CD84023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347E3-34AE-8446-8D00-8D6CB2169CEE}" type="datetimeFigureOut">
              <a:rPr lang="en-US" smtClean="0"/>
              <a:t>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5F469-0297-114D-A659-938CD84023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it-ho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73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7426" y="528490"/>
            <a:ext cx="4183357" cy="58477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http://</a:t>
            </a:r>
            <a:r>
              <a:rPr lang="en-US" sz="3200" b="1" dirty="0" err="1" smtClean="0"/>
              <a:t>eclipse.org/</a:t>
            </a:r>
            <a:r>
              <a:rPr lang="en-US" sz="3200" b="1" dirty="0" err="1" smtClean="0">
                <a:solidFill>
                  <a:srgbClr val="FF0000"/>
                </a:solidFill>
              </a:rPr>
              <a:t>egit</a:t>
            </a:r>
            <a:r>
              <a:rPr lang="en-US" sz="3200" b="1" dirty="0" smtClean="0">
                <a:solidFill>
                  <a:srgbClr val="FF0000"/>
                </a:solidFill>
              </a:rPr>
              <a:t>/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276008" y="2605712"/>
            <a:ext cx="811418" cy="62851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git-do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52" y="1230778"/>
            <a:ext cx="9144000" cy="67310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464590" y="3168756"/>
            <a:ext cx="811418" cy="62851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31361" y="2408937"/>
            <a:ext cx="9144000" cy="6731000"/>
            <a:chOff x="2006600" y="2603500"/>
            <a:chExt cx="9144000" cy="6731000"/>
          </a:xfrm>
        </p:grpSpPr>
        <p:pic>
          <p:nvPicPr>
            <p:cNvPr id="7" name="Picture 6" descr="egit-u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6600" y="2603500"/>
              <a:ext cx="9144000" cy="6731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87426" y="3469919"/>
              <a:ext cx="3659776" cy="5847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~ 75 pages des docs!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97288" y="0"/>
            <a:ext cx="6353175" cy="6858000"/>
            <a:chOff x="3697288" y="0"/>
            <a:chExt cx="6353175" cy="6858000"/>
          </a:xfrm>
        </p:grpSpPr>
        <p:pic>
          <p:nvPicPr>
            <p:cNvPr id="9" name="Picture 8" descr="egi-impor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7288" y="0"/>
              <a:ext cx="6353175" cy="6858000"/>
            </a:xfrm>
            <a:prstGeom prst="rect">
              <a:avLst/>
            </a:prstGeom>
            <a:ln w="63500">
              <a:solidFill>
                <a:schemeClr val="tx1"/>
              </a:solidFill>
            </a:ln>
          </p:spPr>
        </p:pic>
        <p:sp>
          <p:nvSpPr>
            <p:cNvPr id="10" name="Right Arrow 9"/>
            <p:cNvSpPr/>
            <p:nvPr/>
          </p:nvSpPr>
          <p:spPr>
            <a:xfrm>
              <a:off x="4688034" y="1930400"/>
              <a:ext cx="965200" cy="8128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790" y="52376"/>
            <a:ext cx="5473700" cy="6858000"/>
            <a:chOff x="-14288" y="0"/>
            <a:chExt cx="5473700" cy="6858000"/>
          </a:xfrm>
        </p:grpSpPr>
        <p:pic>
          <p:nvPicPr>
            <p:cNvPr id="8" name="Picture 7" descr="egit-menu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288" y="0"/>
              <a:ext cx="5473700" cy="6858000"/>
            </a:xfrm>
            <a:prstGeom prst="rect">
              <a:avLst/>
            </a:prstGeom>
            <a:ln w="63500">
              <a:solidFill>
                <a:schemeClr val="tx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111500" y="2108200"/>
              <a:ext cx="2260600" cy="4749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C’est fortement déconseiller de cr</a:t>
            </a:r>
            <a:r>
              <a:rPr lang="fr-FR" dirty="0" smtClean="0"/>
              <a:t>éer un dépôt git vers </a:t>
            </a:r>
            <a:r>
              <a:rPr lang="fr-FR" dirty="0" err="1" smtClean="0"/>
              <a:t>eclipse</a:t>
            </a:r>
            <a:r>
              <a:rPr lang="fr-FR" dirty="0" smtClean="0"/>
              <a:t>.  Fait un ‘clone’ d’un dépôt existant.</a:t>
            </a:r>
          </a:p>
          <a:p>
            <a:r>
              <a:rPr lang="fr-FR" dirty="0" smtClean="0"/>
              <a:t>Le plugin utiliser le chemin ~/git par défaut.  Ce n’est pas le même chemin que le ‘</a:t>
            </a:r>
            <a:r>
              <a:rPr lang="fr-FR" dirty="0" err="1" smtClean="0"/>
              <a:t>workspace</a:t>
            </a:r>
            <a:r>
              <a:rPr lang="fr-FR" dirty="0" smtClean="0"/>
              <a:t>’ normal.</a:t>
            </a:r>
          </a:p>
          <a:p>
            <a:r>
              <a:rPr lang="fr-FR" dirty="0" smtClean="0"/>
              <a:t>Le ‘import’ peut être ‘</a:t>
            </a:r>
            <a:r>
              <a:rPr lang="fr-FR" dirty="0" err="1" smtClean="0"/>
              <a:t>touchy</a:t>
            </a:r>
            <a:r>
              <a:rPr lang="fr-FR" dirty="0" smtClean="0"/>
              <a:t>’.  On peut avoir des conflits avec le type de projet à créer.</a:t>
            </a:r>
          </a:p>
          <a:p>
            <a:r>
              <a:rPr lang="fr-FR" dirty="0" smtClean="0"/>
              <a:t>Les </a:t>
            </a:r>
            <a:r>
              <a:rPr lang="fr-FR" dirty="0" err="1" smtClean="0"/>
              <a:t>commands</a:t>
            </a:r>
            <a:r>
              <a:rPr lang="fr-FR" dirty="0" smtClean="0"/>
              <a:t> pour les </a:t>
            </a:r>
            <a:r>
              <a:rPr lang="fr-FR" dirty="0" err="1" smtClean="0"/>
              <a:t>commits</a:t>
            </a:r>
            <a:r>
              <a:rPr lang="fr-FR" dirty="0" smtClean="0"/>
              <a:t>, </a:t>
            </a:r>
            <a:r>
              <a:rPr lang="fr-FR" dirty="0" err="1" smtClean="0"/>
              <a:t>branching</a:t>
            </a:r>
            <a:r>
              <a:rPr lang="fr-FR" dirty="0" smtClean="0"/>
              <a:t>, </a:t>
            </a:r>
            <a:r>
              <a:rPr lang="fr-FR" dirty="0" err="1" smtClean="0"/>
              <a:t>rebase</a:t>
            </a:r>
            <a:r>
              <a:rPr lang="fr-FR" dirty="0" smtClean="0"/>
              <a:t>, etc. fonctionnent normalement.   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96</Words>
  <Application>Microsoft Macintosh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</cp:lastModifiedBy>
  <cp:revision>1</cp:revision>
  <dcterms:created xsi:type="dcterms:W3CDTF">2013-02-11T19:16:46Z</dcterms:created>
  <dcterms:modified xsi:type="dcterms:W3CDTF">2013-02-11T20:02:37Z</dcterms:modified>
</cp:coreProperties>
</file>