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1" r:id="rId2"/>
    <p:sldId id="309" r:id="rId3"/>
    <p:sldId id="315" r:id="rId4"/>
    <p:sldId id="312" r:id="rId5"/>
    <p:sldId id="311" r:id="rId6"/>
    <p:sldId id="317" r:id="rId7"/>
    <p:sldId id="318" r:id="rId8"/>
    <p:sldId id="314" r:id="rId9"/>
    <p:sldId id="313" r:id="rId10"/>
    <p:sldId id="310" r:id="rId11"/>
    <p:sldId id="31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F786FF-9B14-4C82-BD6C-3D58D815334A}" type="datetimeFigureOut">
              <a:rPr lang="fr-FR"/>
              <a:pPr>
                <a:defRPr/>
              </a:pPr>
              <a:t>13/02/2013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01A48E0-BC31-443C-9400-41C70C7ABC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639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863AF9-8E8C-467A-A5A2-7B86AA3D5367}" type="datetimeFigureOut">
              <a:rPr lang="fr-FR"/>
              <a:pPr>
                <a:defRPr/>
              </a:pPr>
              <a:t>13/02/2013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BBE6EC-BFE7-453D-912D-DB17AD1106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470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omic Sans MS" pitchFamily="66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80B9-EAA8-4F9C-9EBD-495B08CB83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835696" y="338356"/>
            <a:ext cx="7056784" cy="7143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2EC94-7CDC-442B-818A-F8FA114F5C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B71D1-5958-43C5-869E-AF3B9A7EDB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 userDrawn="1"/>
        </p:nvCxnSpPr>
        <p:spPr>
          <a:xfrm>
            <a:off x="179388" y="1196975"/>
            <a:ext cx="6840537" cy="0"/>
          </a:xfrm>
          <a:prstGeom prst="line">
            <a:avLst/>
          </a:prstGeom>
          <a:ln w="666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214282" y="1196752"/>
            <a:ext cx="8715436" cy="492941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0070C0"/>
                </a:solidFill>
                <a:latin typeface="Comic Sans MS" pitchFamily="66" charset="0"/>
              </a:defRPr>
            </a:lvl1pPr>
            <a:lvl2pPr>
              <a:defRPr sz="2000">
                <a:solidFill>
                  <a:srgbClr val="00B050"/>
                </a:solidFill>
                <a:latin typeface="Comic Sans MS" pitchFamily="66" charset="0"/>
              </a:defRPr>
            </a:lvl2pPr>
            <a:lvl3pPr>
              <a:defRPr sz="1800">
                <a:solidFill>
                  <a:srgbClr val="7030A0"/>
                </a:solidFill>
                <a:latin typeface="Comic Sans MS" pitchFamily="66" charset="0"/>
              </a:defRPr>
            </a:lvl3pPr>
            <a:lvl4pPr>
              <a:defRPr sz="1600">
                <a:solidFill>
                  <a:schemeClr val="accent2"/>
                </a:solidFill>
                <a:latin typeface="Comic Sans MS" pitchFamily="66" charset="0"/>
              </a:defRPr>
            </a:lvl4pPr>
            <a:lvl5pPr>
              <a:defRPr sz="1600">
                <a:latin typeface="Comic Sans MS" pitchFamily="66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70AF6-9DD5-4FB7-BE16-1B8D0A79C8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3C6C3-9D2B-4F24-A4D2-CE619ED116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AG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AA3D-11BB-45BE-8D39-629CBE1BD4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A7F4A-5BDC-4782-A538-5BAF2F7882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4F36B-087C-4C1E-8A8A-82C2B6C1CF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48574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835696" y="338356"/>
            <a:ext cx="7056784" cy="7143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4993E-4C3D-4B37-A399-B60FA510BB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022502"/>
            <a:ext cx="835292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5536" y="5589240"/>
            <a:ext cx="8352928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6593F-FE3B-4D5B-9A70-03E6126566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 userDrawn="1"/>
        </p:nvCxnSpPr>
        <p:spPr>
          <a:xfrm>
            <a:off x="179388" y="1196975"/>
            <a:ext cx="6840537" cy="0"/>
          </a:xfrm>
          <a:prstGeom prst="line">
            <a:avLst/>
          </a:prstGeom>
          <a:ln w="666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31013" y="6245225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8F382547-5D89-4067-B9C4-527E9D392EA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2" name="ZoneTexte 1"/>
          <p:cNvSpPr txBox="1"/>
          <p:nvPr userDrawn="1"/>
        </p:nvSpPr>
        <p:spPr>
          <a:xfrm>
            <a:off x="179512" y="637203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Février 2013</a:t>
            </a:r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7352" y="188640"/>
            <a:ext cx="8186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</a:t>
            </a:r>
            <a:r>
              <a:rPr lang="fr-FR" sz="5400" b="1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plugin Eclipse/</a:t>
            </a:r>
            <a:r>
              <a:rPr lang="fr-FR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Nuxeo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ctrTitle"/>
          </p:nvPr>
        </p:nvSpPr>
        <p:spPr bwMode="auto">
          <a:xfrm>
            <a:off x="107504" y="2130425"/>
            <a:ext cx="9036496" cy="20906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Le plugin Eclipse pour </a:t>
            </a:r>
            <a:r>
              <a:rPr lang="fr-FR" sz="3600" dirty="0" err="1" smtClean="0"/>
              <a:t>Nuxeo</a:t>
            </a:r>
            <a:endParaRPr lang="fr-FR" sz="3600" dirty="0" smtClean="0"/>
          </a:p>
        </p:txBody>
      </p:sp>
      <p:sp>
        <p:nvSpPr>
          <p:cNvPr id="13315" name="Sous-titr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C. Arnault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4666174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4932040" y="2276872"/>
            <a:ext cx="2088232" cy="576064"/>
          </a:xfrm>
          <a:prstGeom prst="wedgeEllipseCallout">
            <a:avLst>
              <a:gd name="adj1" fmla="val -139336"/>
              <a:gd name="adj2" fmla="val 25487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On a démarré le serveur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" name="Bulle ronde 5"/>
          <p:cNvSpPr/>
          <p:nvPr/>
        </p:nvSpPr>
        <p:spPr>
          <a:xfrm>
            <a:off x="6444208" y="2780928"/>
            <a:ext cx="2088232" cy="576064"/>
          </a:xfrm>
          <a:prstGeom prst="wedgeEllipseCallout">
            <a:avLst>
              <a:gd name="adj1" fmla="val -198052"/>
              <a:gd name="adj2" fmla="val 21158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On a déployé le composant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6596608" y="5661248"/>
            <a:ext cx="2088232" cy="576064"/>
          </a:xfrm>
          <a:prstGeom prst="wedgeEllipseCallout">
            <a:avLst>
              <a:gd name="adj1" fmla="val -152771"/>
              <a:gd name="adj2" fmla="val -6439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On a exécuté le service Web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9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4666174"/>
          </a:xfrm>
          <a:prstGeom prst="rect">
            <a:avLst/>
          </a:prstGeom>
        </p:spPr>
      </p:pic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852936"/>
            <a:ext cx="4838700" cy="2181225"/>
          </a:xfr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627784" y="2492896"/>
            <a:ext cx="2808312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131840" y="3573016"/>
            <a:ext cx="576064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85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Eclipse</a:t>
            </a:r>
          </a:p>
          <a:p>
            <a:pPr lvl="1"/>
            <a:r>
              <a:rPr lang="fr-FR" dirty="0" err="1"/>
              <a:t>Nuxeo</a:t>
            </a:r>
            <a:r>
              <a:rPr lang="fr-FR" dirty="0"/>
              <a:t> a fourni un plugin « </a:t>
            </a:r>
            <a:r>
              <a:rPr lang="fr-FR" dirty="0" err="1"/>
              <a:t>nuxeo</a:t>
            </a:r>
            <a:r>
              <a:rPr lang="fr-FR" dirty="0"/>
              <a:t> »</a:t>
            </a:r>
          </a:p>
          <a:p>
            <a:pPr lvl="1"/>
            <a:r>
              <a:rPr lang="fr-FR" dirty="0" smtClean="0"/>
              <a:t>Plus un </a:t>
            </a:r>
            <a:r>
              <a:rPr lang="fr-FR" dirty="0" err="1"/>
              <a:t>Wizard</a:t>
            </a:r>
            <a:r>
              <a:rPr lang="fr-FR" dirty="0"/>
              <a:t> pour construire des </a:t>
            </a:r>
            <a:r>
              <a:rPr lang="fr-FR" dirty="0" err="1"/>
              <a:t>Nuxeo</a:t>
            </a:r>
            <a:r>
              <a:rPr lang="fr-FR" dirty="0"/>
              <a:t> </a:t>
            </a:r>
            <a:r>
              <a:rPr lang="fr-FR" dirty="0" err="1"/>
              <a:t>Artifact</a:t>
            </a:r>
            <a:endParaRPr lang="fr-FR" dirty="0"/>
          </a:p>
          <a:p>
            <a:pPr lvl="2"/>
            <a:r>
              <a:rPr lang="fr-FR" dirty="0" err="1"/>
              <a:t>Operation</a:t>
            </a:r>
            <a:endParaRPr lang="fr-FR" dirty="0"/>
          </a:p>
          <a:p>
            <a:pPr lvl="2"/>
            <a:r>
              <a:rPr lang="fr-FR" dirty="0"/>
              <a:t>Component</a:t>
            </a:r>
          </a:p>
          <a:p>
            <a:pPr lvl="2"/>
            <a:r>
              <a:rPr lang="fr-FR" dirty="0"/>
              <a:t>Document adapter</a:t>
            </a:r>
          </a:p>
          <a:p>
            <a:pPr lvl="2"/>
            <a:r>
              <a:rPr lang="fr-FR" dirty="0"/>
              <a:t>Document </a:t>
            </a:r>
            <a:r>
              <a:rPr lang="fr-FR" dirty="0" err="1"/>
              <a:t>Listener</a:t>
            </a:r>
            <a:endParaRPr lang="fr-FR" dirty="0"/>
          </a:p>
          <a:p>
            <a:pPr lvl="2"/>
            <a:r>
              <a:rPr lang="fr-FR" dirty="0"/>
              <a:t>Automation </a:t>
            </a:r>
            <a:r>
              <a:rPr lang="fr-FR" dirty="0" smtClean="0"/>
              <a:t>gadget</a:t>
            </a:r>
          </a:p>
          <a:p>
            <a:pPr lvl="2"/>
            <a:r>
              <a:rPr lang="fr-FR" dirty="0" smtClean="0"/>
              <a:t>Action/Controller/Service Bean</a:t>
            </a:r>
          </a:p>
          <a:p>
            <a:pPr lvl="2"/>
            <a:r>
              <a:rPr lang="fr-FR" dirty="0" smtClean="0"/>
              <a:t>Security</a:t>
            </a:r>
          </a:p>
          <a:p>
            <a:pPr lvl="1"/>
            <a:r>
              <a:rPr lang="fr-FR" dirty="0" smtClean="0"/>
              <a:t>Lancement et </a:t>
            </a:r>
            <a:r>
              <a:rPr lang="fr-FR" dirty="0" err="1" smtClean="0"/>
              <a:t>debugging</a:t>
            </a:r>
            <a:r>
              <a:rPr lang="fr-FR" dirty="0" smtClean="0"/>
              <a:t> du server à travers Eclipse</a:t>
            </a:r>
          </a:p>
          <a:p>
            <a:pPr lvl="1"/>
            <a:r>
              <a:rPr lang="fr-FR" dirty="0" smtClean="0"/>
              <a:t>Déploiement des </a:t>
            </a:r>
            <a:r>
              <a:rPr lang="fr-FR" dirty="0" err="1" smtClean="0"/>
              <a:t>artifacts</a:t>
            </a:r>
            <a:r>
              <a:rPr lang="fr-FR" dirty="0" smtClean="0"/>
              <a:t> développés</a:t>
            </a:r>
          </a:p>
          <a:p>
            <a:pPr lvl="1"/>
            <a:r>
              <a:rPr lang="fr-FR" dirty="0" smtClean="0"/>
              <a:t>Construction d’un plugin </a:t>
            </a:r>
            <a:r>
              <a:rPr lang="fr-FR" dirty="0" err="1" smtClean="0"/>
              <a:t>Nuxeo</a:t>
            </a:r>
            <a:r>
              <a:rPr lang="fr-FR" dirty="0"/>
              <a:t> </a:t>
            </a:r>
            <a:r>
              <a:rPr lang="fr-FR" dirty="0" smtClean="0"/>
              <a:t>(construction, configuration, packaging)</a:t>
            </a:r>
          </a:p>
          <a:p>
            <a:pPr lvl="2"/>
            <a:r>
              <a:rPr lang="fr-FR" dirty="0" smtClean="0"/>
              <a:t>Un plugin </a:t>
            </a:r>
            <a:r>
              <a:rPr lang="fr-FR" dirty="0" err="1" smtClean="0"/>
              <a:t>Nuxeo</a:t>
            </a:r>
            <a:r>
              <a:rPr lang="fr-FR" dirty="0" smtClean="0"/>
              <a:t> peut être déployé à partir de l’</a:t>
            </a:r>
            <a:r>
              <a:rPr lang="fr-FR" dirty="0" err="1" smtClean="0"/>
              <a:t>Admin</a:t>
            </a:r>
            <a:r>
              <a:rPr lang="fr-FR" dirty="0" smtClean="0"/>
              <a:t> Center du client </a:t>
            </a:r>
            <a:r>
              <a:rPr lang="fr-FR" dirty="0" err="1" smtClean="0"/>
              <a:t>Nuxeo</a:t>
            </a:r>
            <a:r>
              <a:rPr lang="fr-FR" dirty="0" smtClean="0"/>
              <a:t> (donc sans visibilité directe du code du serveur)</a:t>
            </a:r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10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174439"/>
            <a:ext cx="9144000" cy="391885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63688" y="1484784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perspective </a:t>
            </a:r>
            <a:r>
              <a:rPr lang="fr-FR" dirty="0" err="1" smtClean="0"/>
              <a:t>Nuxeo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5" idx="3"/>
          </p:cNvCxnSpPr>
          <p:nvPr/>
        </p:nvCxnSpPr>
        <p:spPr>
          <a:xfrm>
            <a:off x="4179734" y="1669450"/>
            <a:ext cx="3704634" cy="8954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ulle ronde 14"/>
          <p:cNvSpPr/>
          <p:nvPr/>
        </p:nvSpPr>
        <p:spPr>
          <a:xfrm>
            <a:off x="2771800" y="3429000"/>
            <a:ext cx="2088232" cy="612648"/>
          </a:xfrm>
          <a:prstGeom prst="wedgeEllipseCallout">
            <a:avLst>
              <a:gd name="adj1" fmla="val 55299"/>
              <a:gd name="adj2" fmla="val 10999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Console du serveur </a:t>
            </a:r>
            <a:r>
              <a:rPr lang="fr-FR" sz="1200" dirty="0" err="1">
                <a:solidFill>
                  <a:schemeClr val="tx1"/>
                </a:solidFill>
              </a:rPr>
              <a:t>Nuxeo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Bulle ronde 15"/>
          <p:cNvSpPr/>
          <p:nvPr/>
        </p:nvSpPr>
        <p:spPr>
          <a:xfrm>
            <a:off x="5796136" y="3104384"/>
            <a:ext cx="2088232" cy="612648"/>
          </a:xfrm>
          <a:prstGeom prst="wedgeEllipseCallout">
            <a:avLst>
              <a:gd name="adj1" fmla="val 56294"/>
              <a:gd name="adj2" fmla="val 16256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Démarrage/arrêt du serveur </a:t>
            </a:r>
            <a:r>
              <a:rPr lang="fr-FR" sz="1200" dirty="0" err="1">
                <a:solidFill>
                  <a:schemeClr val="tx1"/>
                </a:solidFill>
              </a:rPr>
              <a:t>Nuxeo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Bulle ronde 16"/>
          <p:cNvSpPr/>
          <p:nvPr/>
        </p:nvSpPr>
        <p:spPr>
          <a:xfrm>
            <a:off x="3635896" y="5264624"/>
            <a:ext cx="2520280" cy="612648"/>
          </a:xfrm>
          <a:prstGeom prst="wedgeEllipseCallout">
            <a:avLst>
              <a:gd name="adj1" fmla="val 108797"/>
              <a:gd name="adj2" fmla="val -16986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Choix des modules à déployer dans le serveur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Bulle ronde 17"/>
          <p:cNvSpPr/>
          <p:nvPr/>
        </p:nvSpPr>
        <p:spPr>
          <a:xfrm>
            <a:off x="6516216" y="5417024"/>
            <a:ext cx="2520280" cy="612648"/>
          </a:xfrm>
          <a:prstGeom prst="wedgeEllipseCallout">
            <a:avLst>
              <a:gd name="adj1" fmla="val 27988"/>
              <a:gd name="adj2" fmla="val -18851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Redéploiement dans le serveur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9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23" y="128587"/>
            <a:ext cx="6943725" cy="6600825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323528" y="1772816"/>
            <a:ext cx="2088232" cy="936104"/>
          </a:xfrm>
          <a:prstGeom prst="wedgeEllipseCallout">
            <a:avLst>
              <a:gd name="adj1" fmla="val 113020"/>
              <a:gd name="adj2" fmla="val 14067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Configuration du projet </a:t>
            </a:r>
            <a:r>
              <a:rPr lang="fr-FR" sz="1200" dirty="0" err="1" smtClean="0">
                <a:solidFill>
                  <a:schemeClr val="tx1"/>
                </a:solidFill>
              </a:rPr>
              <a:t>Nuxeo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Connexion à Studio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4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32656"/>
            <a:ext cx="5000625" cy="5715000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323528" y="1772816"/>
            <a:ext cx="2088232" cy="936104"/>
          </a:xfrm>
          <a:prstGeom prst="wedgeEllipseCallout">
            <a:avLst>
              <a:gd name="adj1" fmla="val 132924"/>
              <a:gd name="adj2" fmla="val -1917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Mise en place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</a:t>
            </a:r>
            <a:r>
              <a:rPr lang="fr-FR" sz="1200" dirty="0" smtClean="0">
                <a:solidFill>
                  <a:schemeClr val="tx1"/>
                </a:solidFill>
              </a:rPr>
              <a:t>u pattern d’un composant </a:t>
            </a:r>
            <a:r>
              <a:rPr lang="fr-FR" sz="1200" dirty="0" err="1" smtClean="0">
                <a:solidFill>
                  <a:schemeClr val="tx1"/>
                </a:solidFill>
              </a:rPr>
              <a:t>Nuxeo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6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764704"/>
            <a:ext cx="5000625" cy="5286375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539552" y="4293096"/>
            <a:ext cx="2088232" cy="1224136"/>
          </a:xfrm>
          <a:prstGeom prst="wedgeEllipseCallout">
            <a:avLst>
              <a:gd name="adj1" fmla="val 71719"/>
              <a:gd name="adj2" fmla="val -14068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Création d’un </a:t>
            </a:r>
            <a:r>
              <a:rPr lang="fr-FR" sz="1200" dirty="0" smtClean="0">
                <a:solidFill>
                  <a:schemeClr val="tx1"/>
                </a:solidFill>
              </a:rPr>
              <a:t>composant de type</a:t>
            </a:r>
          </a:p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WebEngine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8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1319212"/>
            <a:ext cx="3905250" cy="4219575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539552" y="4293096"/>
            <a:ext cx="2088232" cy="1224136"/>
          </a:xfrm>
          <a:prstGeom prst="wedgeEllipseCallout">
            <a:avLst>
              <a:gd name="adj1" fmla="val 65748"/>
              <a:gd name="adj2" fmla="val -9315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Le </a:t>
            </a:r>
            <a:r>
              <a:rPr lang="fr-FR" sz="1200" dirty="0" err="1" smtClean="0">
                <a:solidFill>
                  <a:schemeClr val="tx1"/>
                </a:solidFill>
              </a:rPr>
              <a:t>template</a:t>
            </a:r>
            <a:r>
              <a:rPr lang="fr-FR" sz="1200" dirty="0" smtClean="0">
                <a:solidFill>
                  <a:schemeClr val="tx1"/>
                </a:solidFill>
              </a:rPr>
              <a:t> pour un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WebEngine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" name="Bulle ronde 5"/>
          <p:cNvSpPr/>
          <p:nvPr/>
        </p:nvSpPr>
        <p:spPr>
          <a:xfrm>
            <a:off x="6804248" y="1484784"/>
            <a:ext cx="1584176" cy="576064"/>
          </a:xfrm>
          <a:prstGeom prst="wedgeEllipseCallout">
            <a:avLst>
              <a:gd name="adj1" fmla="val -215553"/>
              <a:gd name="adj2" fmla="val 29071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L’URL du service web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4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6632"/>
            <a:ext cx="8388424" cy="6164890"/>
          </a:xfrm>
          <a:prstGeom prst="rect">
            <a:avLst/>
          </a:prstGeom>
        </p:spPr>
      </p:pic>
      <p:sp>
        <p:nvSpPr>
          <p:cNvPr id="6" name="Bulle ronde 5"/>
          <p:cNvSpPr/>
          <p:nvPr/>
        </p:nvSpPr>
        <p:spPr>
          <a:xfrm>
            <a:off x="5652120" y="1412776"/>
            <a:ext cx="1584176" cy="576064"/>
          </a:xfrm>
          <a:prstGeom prst="wedgeEllipseCallout">
            <a:avLst>
              <a:gd name="adj1" fmla="val -178822"/>
              <a:gd name="adj2" fmla="val 12116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L’URL du service web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5804520" y="3924672"/>
            <a:ext cx="1647800" cy="440432"/>
          </a:xfrm>
          <a:prstGeom prst="wedgeEllipseCallout">
            <a:avLst>
              <a:gd name="adj1" fmla="val -156751"/>
              <a:gd name="adj2" fmla="val -7701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réponse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Bulle ronde 7"/>
          <p:cNvSpPr/>
          <p:nvPr/>
        </p:nvSpPr>
        <p:spPr>
          <a:xfrm>
            <a:off x="395536" y="3717032"/>
            <a:ext cx="1656184" cy="720080"/>
          </a:xfrm>
          <a:prstGeom prst="wedgeEllipseCallout">
            <a:avLst>
              <a:gd name="adj1" fmla="val 77041"/>
              <a:gd name="adj2" fmla="val -18117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Ma version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5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CD420E-EB4F-4E22-A570-A3702BA9B9BF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5364088" y="3789040"/>
            <a:ext cx="2088232" cy="576064"/>
          </a:xfrm>
          <a:prstGeom prst="wedgeEllipseCallout">
            <a:avLst>
              <a:gd name="adj1" fmla="val -138838"/>
              <a:gd name="adj2" fmla="val -28986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Choix du composant à déployer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3831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6010</TotalTime>
  <Words>101</Words>
  <Application>Microsoft Office PowerPoint</Application>
  <PresentationFormat>Affichage à l'écran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Modèle par défaut</vt:lpstr>
      <vt:lpstr> Le plugin Eclipse pour Nuxeo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Labex P2IO</dc:title>
  <dc:creator>wormser</dc:creator>
  <cp:lastModifiedBy>Arnault Christian</cp:lastModifiedBy>
  <cp:revision>160</cp:revision>
  <dcterms:created xsi:type="dcterms:W3CDTF">2011-04-20T10:10:04Z</dcterms:created>
  <dcterms:modified xsi:type="dcterms:W3CDTF">2013-02-13T08:41:37Z</dcterms:modified>
</cp:coreProperties>
</file>