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06F7E9-57CD-4375-B1D2-52A8B39A22DD}" type="datetimeFigureOut">
              <a:rPr lang="en-GB" smtClean="0"/>
              <a:t>15/03/2013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2CFF85-3844-414E-AF87-D18F96B8CAB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gency FB" pitchFamily="34" charset="0"/>
              </a:rPr>
              <a:t>A Glimpse of VSIM, a PIC simulation software</a:t>
            </a:r>
            <a:endParaRPr lang="en-GB" b="1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                         Faissal </a:t>
            </a:r>
            <a:r>
              <a:rPr lang="en-GB" dirty="0"/>
              <a:t>B</a:t>
            </a:r>
            <a:r>
              <a:rPr lang="en-GB" dirty="0" smtClean="0"/>
              <a:t>akkali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VSIM – A product of TECH-X Corp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600" dirty="0" smtClean="0">
                <a:latin typeface="Aparajita" pitchFamily="34" charset="0"/>
                <a:cs typeface="Aparajita" pitchFamily="34" charset="0"/>
              </a:rPr>
              <a:t>Software available in two languages : </a:t>
            </a:r>
          </a:p>
          <a:p>
            <a:pPr marL="0" indent="0">
              <a:buNone/>
            </a:pPr>
            <a:r>
              <a:rPr lang="en-GB" sz="36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GB" sz="3600" dirty="0" smtClean="0">
                <a:latin typeface="Aparajita" pitchFamily="34" charset="0"/>
                <a:cs typeface="Aparajita" pitchFamily="34" charset="0"/>
              </a:rPr>
              <a:t> - ENGLISH</a:t>
            </a:r>
          </a:p>
          <a:p>
            <a:pPr marL="0" indent="0">
              <a:buNone/>
            </a:pPr>
            <a:r>
              <a:rPr lang="en-GB" sz="36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GB" sz="3600" dirty="0" smtClean="0">
                <a:latin typeface="Aparajita" pitchFamily="34" charset="0"/>
                <a:cs typeface="Aparajita" pitchFamily="34" charset="0"/>
              </a:rPr>
              <a:t> - CHINESE (mandarin)</a:t>
            </a:r>
            <a:endParaRPr lang="en-GB" sz="36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384376" cy="11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36555"/>
            <a:ext cx="2664296" cy="119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4000" dirty="0" smtClean="0"/>
              <a:t>- </a:t>
            </a:r>
            <a:r>
              <a:rPr lang="en-GB" sz="4000" dirty="0" smtClean="0">
                <a:latin typeface="Aparajita" pitchFamily="34" charset="0"/>
                <a:cs typeface="Aparajita" pitchFamily="34" charset="0"/>
              </a:rPr>
              <a:t>PIC  </a:t>
            </a: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 small scale simulation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Needs Supercomputing </a:t>
            </a:r>
            <a:r>
              <a:rPr lang="en-GB" sz="40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ressources</a:t>
            </a: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GB" sz="4000" dirty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  example : Q: SPR block 2cm x 1cm ?</a:t>
            </a:r>
          </a:p>
          <a:p>
            <a:pPr marL="0" indent="0">
              <a:buNone/>
            </a:pPr>
            <a:r>
              <a:rPr lang="en-GB" sz="4000" dirty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                   A: 64 cores/3h30 (non-</a:t>
            </a:r>
            <a:r>
              <a:rPr lang="en-GB" sz="40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gaussian</a:t>
            </a: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GB" sz="4000" dirty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GB" sz="40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   however : Flat CS/ 1D: 30 min (64 cores)</a:t>
            </a:r>
            <a:endParaRPr lang="en-GB" sz="40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Preliminary results (non-</a:t>
            </a:r>
            <a:r>
              <a:rPr lang="en-GB" dirty="0" err="1" smtClean="0"/>
              <a:t>gaussian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2050" name="Picture 2" descr="C:\sp01d\im01_2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89287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sp01d\im2_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75" y="1056793"/>
            <a:ext cx="3871495" cy="42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sp01d\im3_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5"/>
            <a:ext cx="4055139" cy="42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Detection of SP signals : time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bakkalitaheri\AppData\Local\Microsoft\Windows\Temporary Internet Files\Content.Outlook\1QXK9GY4\time_profile_at_64_130_and_180_degrees_myPointHistoryEAt64d_1_and_myPointHistoryEAt130_1_and_myPointHistoryEAt180_1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2446"/>
            <a:ext cx="7776864" cy="42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Currently working on three 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FFT extends far in high frequencies : relevance of these results?</a:t>
            </a:r>
          </a:p>
          <a:p>
            <a:r>
              <a:rPr lang="en-GB" dirty="0" smtClean="0"/>
              <a:t>Gaussian population and building up of a “phase space construct” to be imported in </a:t>
            </a:r>
            <a:r>
              <a:rPr lang="en-GB" dirty="0" err="1" smtClean="0"/>
              <a:t>Vorpal</a:t>
            </a:r>
            <a:r>
              <a:rPr lang="en-GB" dirty="0" smtClean="0"/>
              <a:t>, as beam model</a:t>
            </a:r>
          </a:p>
          <a:p>
            <a:r>
              <a:rPr lang="en-GB" dirty="0" smtClean="0"/>
              <a:t>Design of a realistic grating (python import)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Existence of a signal at higher frequencies than expected…Numerical Artefact or Physics?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bakkalitaheri\AppData\Local\Microsoft\Windows\Temporary Internet Files\Content.Outlook\1QXK9GY4\FFT_of_that_time_profile_myPointHistoryEAt64d_1_and_myPointHistoryEAt130_1_and_myPointHistoryEAt180_1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9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Not ok: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Much better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bunch model: 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07" y="476672"/>
            <a:ext cx="450823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42" y="3212976"/>
            <a:ext cx="6840760" cy="38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r">
              <a:buNone/>
            </a:pPr>
            <a:r>
              <a:rPr lang="en-GB" dirty="0" smtClean="0"/>
              <a:t>End of the talk, 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2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83</TotalTime>
  <Words>171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A Glimpse of VSIM, a PIC simulation software</vt:lpstr>
      <vt:lpstr>VSIM – A product of TECH-X Corp</vt:lpstr>
      <vt:lpstr>How to use it?</vt:lpstr>
      <vt:lpstr>Preliminary results (non-gaussian)</vt:lpstr>
      <vt:lpstr>Detection of SP signals : time profiles</vt:lpstr>
      <vt:lpstr>Currently working on three aspects</vt:lpstr>
      <vt:lpstr>Existence of a signal at higher frequencies than expected…Numerical Artefact or Physics?</vt:lpstr>
      <vt:lpstr>Beam Model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Glimpse of VSIM, a PIC simulation software</dc:title>
  <dc:creator>Windows User</dc:creator>
  <cp:lastModifiedBy>Windows User</cp:lastModifiedBy>
  <cp:revision>8</cp:revision>
  <dcterms:created xsi:type="dcterms:W3CDTF">2013-03-15T02:55:06Z</dcterms:created>
  <dcterms:modified xsi:type="dcterms:W3CDTF">2013-03-15T04:18:21Z</dcterms:modified>
</cp:coreProperties>
</file>