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handoutMasterIdLst>
    <p:handoutMasterId r:id="rId14"/>
  </p:handoutMasterIdLst>
  <p:sldIdLst>
    <p:sldId id="256" r:id="rId2"/>
    <p:sldId id="274" r:id="rId3"/>
    <p:sldId id="300" r:id="rId4"/>
    <p:sldId id="265" r:id="rId5"/>
    <p:sldId id="287" r:id="rId6"/>
    <p:sldId id="285" r:id="rId7"/>
    <p:sldId id="289" r:id="rId8"/>
    <p:sldId id="290" r:id="rId9"/>
    <p:sldId id="292" r:id="rId10"/>
    <p:sldId id="301" r:id="rId11"/>
    <p:sldId id="275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696" y="-1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BF5E-9447-B649-97F0-34E260DB9F00}" type="datetimeFigureOut">
              <a:rPr lang="en-US" smtClean="0"/>
              <a:pPr/>
              <a:t>4/04/13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8BD47-3B80-7343-9322-2D280B94D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1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stratuslab.eu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2013,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Feuille de Route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1082675"/>
          </a:xfrm>
        </p:spPr>
        <p:txBody>
          <a:bodyPr/>
          <a:lstStyle/>
          <a:p>
            <a:r>
              <a:rPr lang="fr-FR" dirty="0" smtClean="0"/>
              <a:t>C. Loomis (CNRS/LAL)</a:t>
            </a:r>
          </a:p>
          <a:p>
            <a:r>
              <a:rPr lang="fr-FR" dirty="0" smtClean="0"/>
              <a:t>Réunion Utilisateurs StratusLab (4 avril 2013)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Changements</a:t>
            </a:r>
            <a:r>
              <a:rPr lang="fr-FR" dirty="0" smtClean="0"/>
              <a:t> divers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Corrections des bogues</a:t>
            </a:r>
          </a:p>
          <a:p>
            <a:endParaRPr lang="fr-FR" dirty="0" smtClean="0"/>
          </a:p>
          <a:p>
            <a:r>
              <a:rPr lang="fr-FR" dirty="0" smtClean="0"/>
              <a:t>Nettoyage de code</a:t>
            </a:r>
          </a:p>
          <a:p>
            <a:endParaRPr lang="fr-FR" dirty="0" smtClean="0"/>
          </a:p>
          <a:p>
            <a:r>
              <a:rPr lang="fr-FR" dirty="0" smtClean="0"/>
              <a:t>Packaging et distribution</a:t>
            </a:r>
          </a:p>
          <a:p>
            <a:pPr lvl="1"/>
            <a:r>
              <a:rPr lang="fr-FR" dirty="0" smtClean="0"/>
              <a:t>Utilisation du </a:t>
            </a:r>
            <a:r>
              <a:rPr lang="fr-FR" dirty="0" err="1" smtClean="0"/>
              <a:t>pip</a:t>
            </a:r>
            <a:r>
              <a:rPr lang="fr-FR" dirty="0" smtClean="0"/>
              <a:t> pour le code client</a:t>
            </a:r>
          </a:p>
          <a:p>
            <a:pPr lvl="1"/>
            <a:r>
              <a:rPr lang="fr-FR" dirty="0" smtClean="0"/>
              <a:t>Un packaging plus fin pour les </a:t>
            </a:r>
            <a:r>
              <a:rPr lang="fr-FR" dirty="0" err="1" smtClean="0"/>
              <a:t>RPMs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et 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Calendrier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Politique :</a:t>
            </a:r>
            <a:br>
              <a:rPr lang="fr-FR" dirty="0" smtClean="0"/>
            </a:br>
            <a:r>
              <a:rPr lang="fr-FR" dirty="0" smtClean="0"/>
              <a:t>Continue avec les releases </a:t>
            </a:r>
            <a:r>
              <a:rPr lang="fr-FR" dirty="0" smtClean="0"/>
              <a:t>trimestrielles </a:t>
            </a:r>
            <a:r>
              <a:rPr lang="fr-FR" dirty="0" smtClean="0"/>
              <a:t>et</a:t>
            </a:r>
            <a:r>
              <a:rPr lang="fr-FR" dirty="0" smtClean="0"/>
              <a:t> des </a:t>
            </a:r>
            <a:r>
              <a:rPr lang="fr-FR" dirty="0" smtClean="0"/>
              <a:t>releases supplémentaires pour corriger des bogues si nécessaires </a:t>
            </a:r>
          </a:p>
          <a:p>
            <a:endParaRPr lang="fr-FR" dirty="0" smtClean="0"/>
          </a:p>
          <a:p>
            <a:r>
              <a:rPr lang="fr-FR" dirty="0" smtClean="0"/>
              <a:t>Une </a:t>
            </a:r>
            <a:r>
              <a:rPr lang="fr-FR" dirty="0" smtClean="0"/>
              <a:t>release « bug </a:t>
            </a:r>
            <a:r>
              <a:rPr lang="fr-FR" dirty="0" err="1" smtClean="0"/>
              <a:t>fix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13.02.1 (peut-être, mi-avril) : le </a:t>
            </a:r>
            <a:r>
              <a:rPr lang="fr-FR" dirty="0" smtClean="0"/>
              <a:t>support </a:t>
            </a:r>
            <a:r>
              <a:rPr lang="fr-FR" dirty="0" smtClean="0"/>
              <a:t>du </a:t>
            </a:r>
            <a:r>
              <a:rPr lang="fr-FR" dirty="0" err="1" smtClean="0"/>
              <a:t>NetApp</a:t>
            </a:r>
            <a:endParaRPr lang="fr-FR" dirty="0" smtClean="0"/>
          </a:p>
          <a:p>
            <a:r>
              <a:rPr lang="fr-FR" dirty="0" smtClean="0"/>
              <a:t>Les releases </a:t>
            </a:r>
            <a:r>
              <a:rPr lang="fr-FR" dirty="0" smtClean="0"/>
              <a:t>trimestrielles </a:t>
            </a:r>
            <a:endParaRPr lang="fr-FR" dirty="0" smtClean="0"/>
          </a:p>
          <a:p>
            <a:pPr lvl="1"/>
            <a:r>
              <a:rPr lang="fr-FR" dirty="0" smtClean="0"/>
              <a:t>13.05 : environ 6 mai 2013</a:t>
            </a:r>
          </a:p>
          <a:p>
            <a:pPr lvl="1"/>
            <a:r>
              <a:rPr lang="fr-FR" dirty="0" smtClean="0"/>
              <a:t>13.08 : environ 12 août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changements majeurs 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Une nouvelle architecture</a:t>
            </a:r>
          </a:p>
          <a:p>
            <a:pPr lvl="1"/>
            <a:r>
              <a:rPr lang="fr-FR" dirty="0" smtClean="0"/>
              <a:t>Une architecture centrée sur </a:t>
            </a:r>
            <a:r>
              <a:rPr lang="fr-FR" dirty="0" smtClean="0"/>
              <a:t>une </a:t>
            </a:r>
            <a:r>
              <a:rPr lang="fr-FR" dirty="0" smtClean="0"/>
              <a:t>base de données distribué </a:t>
            </a:r>
          </a:p>
          <a:p>
            <a:pPr lvl="1"/>
            <a:r>
              <a:rPr lang="fr-FR" dirty="0" smtClean="0"/>
              <a:t>Un </a:t>
            </a:r>
            <a:r>
              <a:rPr lang="fr-FR" dirty="0" err="1" smtClean="0"/>
              <a:t>cloud</a:t>
            </a:r>
            <a:r>
              <a:rPr lang="fr-FR" dirty="0" smtClean="0"/>
              <a:t> plus robuste</a:t>
            </a:r>
            <a:r>
              <a:rPr lang="fr-FR" dirty="0" smtClean="0"/>
              <a:t> et </a:t>
            </a:r>
            <a:r>
              <a:rPr lang="fr-FR" dirty="0" err="1" smtClean="0"/>
              <a:t>scalable</a:t>
            </a:r>
            <a:endParaRPr lang="fr-FR" dirty="0" smtClean="0"/>
          </a:p>
          <a:p>
            <a:r>
              <a:rPr lang="fr-FR" dirty="0" smtClean="0"/>
              <a:t>Gestion des ressources </a:t>
            </a:r>
            <a:r>
              <a:rPr lang="fr-FR" dirty="0" smtClean="0"/>
              <a:t>simplifiée</a:t>
            </a:r>
          </a:p>
          <a:p>
            <a:pPr lvl="1"/>
            <a:r>
              <a:rPr lang="fr-FR" dirty="0" smtClean="0"/>
              <a:t>Utilisation directe </a:t>
            </a:r>
            <a:r>
              <a:rPr lang="fr-FR" dirty="0" smtClean="0"/>
              <a:t>de </a:t>
            </a:r>
            <a:r>
              <a:rPr lang="fr-FR" dirty="0" smtClean="0"/>
              <a:t>libvirt</a:t>
            </a:r>
          </a:p>
          <a:p>
            <a:pPr lvl="1"/>
            <a:r>
              <a:rPr lang="fr-FR" dirty="0" smtClean="0"/>
              <a:t>Suppression </a:t>
            </a:r>
            <a:r>
              <a:rPr lang="fr-FR" dirty="0" smtClean="0"/>
              <a:t>d’</a:t>
            </a:r>
            <a:r>
              <a:rPr lang="fr-FR" dirty="0" err="1" smtClean="0"/>
              <a:t>OpenNebula</a:t>
            </a:r>
            <a:endParaRPr lang="fr-FR" dirty="0" smtClean="0"/>
          </a:p>
          <a:p>
            <a:r>
              <a:rPr lang="fr-FR" dirty="0" smtClean="0"/>
              <a:t>Nouvelle interface REST</a:t>
            </a:r>
          </a:p>
          <a:p>
            <a:pPr lvl="1"/>
            <a:r>
              <a:rPr lang="fr-FR" dirty="0" smtClean="0"/>
              <a:t>CIMI comme interface native </a:t>
            </a:r>
            <a:r>
              <a:rPr lang="fr-FR" dirty="0" smtClean="0"/>
              <a:t>de </a:t>
            </a:r>
            <a:r>
              <a:rPr lang="fr-FR" dirty="0" smtClean="0"/>
              <a:t>StratusLab</a:t>
            </a:r>
          </a:p>
          <a:p>
            <a:pPr lvl="1"/>
            <a:r>
              <a:rPr lang="fr-FR" dirty="0" smtClean="0"/>
              <a:t>Maintenir les autres interfaces avec les changements </a:t>
            </a:r>
            <a:r>
              <a:rPr lang="fr-FR" dirty="0" smtClean="0"/>
              <a:t>minimaux</a:t>
            </a:r>
          </a:p>
          <a:p>
            <a:r>
              <a:rPr lang="fr-FR" dirty="0" smtClean="0"/>
              <a:t>Meilleurs outils de gestion </a:t>
            </a:r>
          </a:p>
          <a:p>
            <a:pPr lvl="1"/>
            <a:r>
              <a:rPr lang="fr-FR" dirty="0" smtClean="0"/>
              <a:t>Un nouveau </a:t>
            </a:r>
            <a:r>
              <a:rPr lang="fr-FR" dirty="0" smtClean="0"/>
              <a:t>tableau de bord pour les administrateurs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La nouvelle architecture</a:t>
            </a:r>
            <a:endParaRPr lang="fr-FR"/>
          </a:p>
        </p:txBody>
      </p:sp>
      <p:pic>
        <p:nvPicPr>
          <p:cNvPr id="4" name="Picture 3" descr="high-level-architecture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143000"/>
            <a:ext cx="8146517" cy="5354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interfaces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CLI (</a:t>
            </a:r>
            <a:r>
              <a:rPr lang="fr-FR" dirty="0" err="1" smtClean="0">
                <a:latin typeface="Courier New"/>
                <a:cs typeface="Courier New"/>
              </a:rPr>
              <a:t>stratus-</a:t>
            </a:r>
            <a:r>
              <a:rPr lang="fr-FR" dirty="0" smtClean="0">
                <a:latin typeface="Courier New"/>
                <a:cs typeface="Courier New"/>
              </a:rPr>
              <a:t>*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Changements </a:t>
            </a:r>
            <a:r>
              <a:rPr lang="fr-FR" dirty="0" smtClean="0"/>
              <a:t>minimaux </a:t>
            </a:r>
            <a:r>
              <a:rPr lang="fr-FR" dirty="0" smtClean="0"/>
              <a:t>pour les utilisateurs</a:t>
            </a:r>
          </a:p>
          <a:p>
            <a:pPr lvl="1"/>
            <a:r>
              <a:rPr lang="fr-FR" dirty="0" smtClean="0"/>
              <a:t>Adaptations pour CIMI, largement </a:t>
            </a:r>
            <a:r>
              <a:rPr lang="fr-FR" dirty="0" smtClean="0"/>
              <a:t>cachées </a:t>
            </a:r>
            <a:r>
              <a:rPr lang="fr-FR" dirty="0" smtClean="0"/>
              <a:t>pour les utilisateurs</a:t>
            </a:r>
          </a:p>
          <a:p>
            <a:r>
              <a:rPr lang="fr-FR" dirty="0" smtClean="0"/>
              <a:t>Des APIs</a:t>
            </a:r>
          </a:p>
          <a:p>
            <a:pPr lvl="1"/>
            <a:r>
              <a:rPr lang="fr-FR" dirty="0" err="1" smtClean="0"/>
              <a:t>Libcloud</a:t>
            </a:r>
            <a:r>
              <a:rPr lang="fr-FR" dirty="0" smtClean="0"/>
              <a:t> (python) : Adaptations pour les changements des APIs</a:t>
            </a:r>
          </a:p>
          <a:p>
            <a:pPr lvl="1"/>
            <a:r>
              <a:rPr lang="fr-FR" dirty="0" smtClean="0"/>
              <a:t>API interne (python) : Evolution vers </a:t>
            </a:r>
            <a:r>
              <a:rPr lang="fr-FR" dirty="0" smtClean="0"/>
              <a:t>une </a:t>
            </a:r>
            <a:r>
              <a:rPr lang="fr-FR" dirty="0" smtClean="0"/>
              <a:t>vrai API</a:t>
            </a:r>
          </a:p>
          <a:p>
            <a:pPr lvl="1"/>
            <a:r>
              <a:rPr lang="fr-FR" dirty="0" smtClean="0"/>
              <a:t>REST : Unification des interfaces et implémentations avec CIMI</a:t>
            </a:r>
          </a:p>
          <a:p>
            <a:r>
              <a:rPr lang="fr-FR" dirty="0" smtClean="0"/>
              <a:t>Les autres (OCCI, EC2, DIRAC, …)</a:t>
            </a:r>
          </a:p>
          <a:p>
            <a:pPr lvl="1"/>
            <a:r>
              <a:rPr lang="fr-FR" dirty="0" smtClean="0"/>
              <a:t>Des prototypes pour les collaborations spécifiques</a:t>
            </a:r>
          </a:p>
          <a:p>
            <a:pPr lvl="1"/>
            <a:r>
              <a:rPr lang="fr-FR" dirty="0" smtClean="0"/>
              <a:t>Aucune </a:t>
            </a:r>
            <a:r>
              <a:rPr lang="fr-FR" dirty="0" smtClean="0"/>
              <a:t>garantie </a:t>
            </a:r>
            <a:r>
              <a:rPr lang="fr-FR" dirty="0" smtClean="0"/>
              <a:t>de </a:t>
            </a:r>
            <a:r>
              <a:rPr lang="fr-FR" dirty="0" smtClean="0"/>
              <a:t>support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Ressources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Calcul—machines virtuelles (13.08)</a:t>
            </a:r>
          </a:p>
          <a:p>
            <a:pPr lvl="1"/>
            <a:r>
              <a:rPr lang="fr-FR" dirty="0" smtClean="0"/>
              <a:t>Actuellement, on utilise OpenNebula comme interface pour libvirt</a:t>
            </a:r>
          </a:p>
          <a:p>
            <a:pPr lvl="1"/>
            <a:r>
              <a:rPr lang="fr-FR" dirty="0" smtClean="0"/>
              <a:t>Suppression </a:t>
            </a:r>
            <a:r>
              <a:rPr lang="fr-FR" dirty="0" smtClean="0"/>
              <a:t>d’</a:t>
            </a:r>
            <a:r>
              <a:rPr lang="fr-FR" dirty="0" err="1" smtClean="0"/>
              <a:t>OpenNebula</a:t>
            </a:r>
            <a:r>
              <a:rPr lang="fr-FR" dirty="0" smtClean="0"/>
              <a:t> </a:t>
            </a:r>
            <a:r>
              <a:rPr lang="fr-FR" dirty="0" smtClean="0"/>
              <a:t>en faveur de libvirt</a:t>
            </a:r>
          </a:p>
          <a:p>
            <a:r>
              <a:rPr lang="fr-FR" dirty="0" smtClean="0"/>
              <a:t>Stockage (13.08) </a:t>
            </a:r>
          </a:p>
          <a:p>
            <a:pPr lvl="1"/>
            <a:r>
              <a:rPr lang="fr-FR" dirty="0" smtClean="0"/>
              <a:t>Utilisation des </a:t>
            </a:r>
            <a:r>
              <a:rPr lang="fr-FR" dirty="0" smtClean="0"/>
              <a:t>fonctionnalités </a:t>
            </a:r>
            <a:r>
              <a:rPr lang="fr-FR" dirty="0" smtClean="0"/>
              <a:t>dans libvirt pour </a:t>
            </a:r>
            <a:r>
              <a:rPr lang="fr-FR" dirty="0" smtClean="0"/>
              <a:t>la </a:t>
            </a:r>
            <a:r>
              <a:rPr lang="fr-FR" dirty="0" smtClean="0"/>
              <a:t>gestion </a:t>
            </a:r>
            <a:r>
              <a:rPr lang="fr-FR" dirty="0" smtClean="0"/>
              <a:t>du </a:t>
            </a:r>
            <a:r>
              <a:rPr lang="fr-FR" dirty="0" smtClean="0"/>
              <a:t>stockage</a:t>
            </a:r>
          </a:p>
          <a:p>
            <a:pPr lvl="1"/>
            <a:r>
              <a:rPr lang="fr-FR" dirty="0" smtClean="0"/>
              <a:t>Implémentation moins complexe et plus stable</a:t>
            </a:r>
          </a:p>
          <a:p>
            <a:r>
              <a:rPr lang="fr-FR" dirty="0" smtClean="0"/>
              <a:t>Réseau (13.05) </a:t>
            </a:r>
          </a:p>
          <a:p>
            <a:pPr lvl="1"/>
            <a:r>
              <a:rPr lang="fr-FR" dirty="0" smtClean="0"/>
              <a:t>La catégorie « </a:t>
            </a:r>
            <a:r>
              <a:rPr lang="fr-FR" dirty="0" smtClean="0"/>
              <a:t>privée </a:t>
            </a:r>
            <a:r>
              <a:rPr lang="fr-FR" dirty="0" smtClean="0"/>
              <a:t>» va disparaître</a:t>
            </a:r>
          </a:p>
          <a:p>
            <a:pPr lvl="1"/>
            <a:r>
              <a:rPr lang="fr-FR" dirty="0" smtClean="0"/>
              <a:t>Les catégories « public » et « locale » vont </a:t>
            </a:r>
            <a:r>
              <a:rPr lang="fr-FR" dirty="0" smtClean="0"/>
              <a:t>rester 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Gestion des images 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Un gros changement </a:t>
            </a:r>
            <a:r>
              <a:rPr lang="fr-FR" dirty="0" smtClean="0"/>
              <a:t>sémantique (13.05)</a:t>
            </a:r>
          </a:p>
          <a:p>
            <a:pPr lvl="1"/>
            <a:r>
              <a:rPr lang="fr-FR" dirty="0" smtClean="0"/>
              <a:t>Permettre l’utilisation </a:t>
            </a:r>
            <a:r>
              <a:rPr lang="fr-FR" dirty="0" smtClean="0"/>
              <a:t>de </a:t>
            </a:r>
            <a:r>
              <a:rPr lang="fr-FR" dirty="0" smtClean="0"/>
              <a:t>plusieurs services Marketplaces</a:t>
            </a:r>
          </a:p>
          <a:p>
            <a:pPr lvl="1"/>
            <a:r>
              <a:rPr lang="fr-FR" dirty="0" smtClean="0"/>
              <a:t>Les Marketplaces seront définis par l’administrateur </a:t>
            </a:r>
          </a:p>
          <a:p>
            <a:pPr lvl="1"/>
            <a:r>
              <a:rPr lang="fr-FR" dirty="0" smtClean="0"/>
              <a:t>Pas trop des changements pratiques pour les utilisateurs </a:t>
            </a:r>
          </a:p>
          <a:p>
            <a:r>
              <a:rPr lang="fr-FR" dirty="0" smtClean="0"/>
              <a:t>Réplication (13.08)</a:t>
            </a:r>
          </a:p>
          <a:p>
            <a:pPr lvl="1"/>
            <a:r>
              <a:rPr lang="fr-FR" dirty="0" smtClean="0"/>
              <a:t>Utilisation </a:t>
            </a:r>
            <a:r>
              <a:rPr lang="fr-FR" dirty="0" smtClean="0"/>
              <a:t>de </a:t>
            </a:r>
            <a:r>
              <a:rPr lang="fr-FR" dirty="0" smtClean="0"/>
              <a:t>plusieurs Marketplaces redondants</a:t>
            </a:r>
          </a:p>
          <a:p>
            <a:pPr lvl="1"/>
            <a:r>
              <a:rPr lang="fr-FR" dirty="0" smtClean="0"/>
              <a:t>Implémentation probablement basée sur des dépôts git  </a:t>
            </a:r>
          </a:p>
          <a:p>
            <a:r>
              <a:rPr lang="fr-FR" dirty="0" smtClean="0"/>
              <a:t>Des « tags » pour les images (13.05)</a:t>
            </a:r>
          </a:p>
          <a:p>
            <a:pPr lvl="1"/>
            <a:r>
              <a:rPr lang="fr-FR" dirty="0" smtClean="0"/>
              <a:t>Permettre un url stable pour une série </a:t>
            </a:r>
            <a:r>
              <a:rPr lang="fr-FR" dirty="0" smtClean="0"/>
              <a:t>d’images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Les créateurs ou</a:t>
            </a:r>
            <a:r>
              <a:rPr lang="fr-FR" dirty="0" smtClean="0"/>
              <a:t> les </a:t>
            </a:r>
            <a:r>
              <a:rPr lang="fr-FR" dirty="0" smtClean="0"/>
              <a:t>utilisateurs des images peuvent faires ces tags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600" y="5524500"/>
            <a:ext cx="883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/>
                <a:cs typeface="Courier New"/>
              </a:rPr>
              <a:t>https://</a:t>
            </a:r>
            <a:r>
              <a:rPr lang="en-US" sz="1600" b="1" dirty="0" err="1" smtClean="0">
                <a:latin typeface="Courier New"/>
                <a:cs typeface="Courier New"/>
              </a:rPr>
              <a:t>marketplace.stratuslab.eu/metadata/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me@example.com</a:t>
            </a:r>
            <a:r>
              <a:rPr lang="en-US" sz="1600" b="1" dirty="0" err="1" smtClean="0">
                <a:latin typeface="Courier New"/>
                <a:cs typeface="Courier New"/>
              </a:rPr>
              <a:t>?tag</a:t>
            </a:r>
            <a:r>
              <a:rPr lang="en-US" sz="1600" b="1" dirty="0" smtClean="0">
                <a:latin typeface="Courier New"/>
                <a:cs typeface="Courier New"/>
              </a:rPr>
              <a:t>=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my-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ubuntu</a:t>
            </a:r>
            <a:endParaRPr lang="en-US" sz="1600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Images StratusLab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Changements (13.05)</a:t>
            </a:r>
          </a:p>
          <a:p>
            <a:pPr lvl="1"/>
            <a:r>
              <a:rPr lang="fr-FR" dirty="0" smtClean="0"/>
              <a:t>Mises à jour </a:t>
            </a:r>
            <a:r>
              <a:rPr lang="fr-FR" dirty="0" smtClean="0"/>
              <a:t>de </a:t>
            </a:r>
            <a:r>
              <a:rPr lang="fr-FR" dirty="0" smtClean="0"/>
              <a:t>toutes les images</a:t>
            </a:r>
          </a:p>
          <a:p>
            <a:pPr lvl="1"/>
            <a:r>
              <a:rPr lang="fr-FR" dirty="0" smtClean="0"/>
              <a:t>Changement de « </a:t>
            </a:r>
            <a:r>
              <a:rPr lang="fr-FR" dirty="0" err="1" smtClean="0"/>
              <a:t>endorser</a:t>
            </a:r>
            <a:r>
              <a:rPr lang="fr-FR" dirty="0" smtClean="0"/>
              <a:t> » : </a:t>
            </a:r>
            <a:r>
              <a:rPr lang="fr-FR" dirty="0" err="1" smtClean="0">
                <a:latin typeface="Courier New"/>
                <a:cs typeface="Courier New"/>
              </a:rPr>
              <a:t>images@stratuslab.eu</a:t>
            </a:r>
            <a:endParaRPr lang="fr-FR" dirty="0" smtClean="0">
              <a:latin typeface="Courier New"/>
              <a:cs typeface="Courier New"/>
            </a:endParaRPr>
          </a:p>
          <a:p>
            <a:pPr lvl="1"/>
            <a:r>
              <a:rPr lang="fr-FR" dirty="0" smtClean="0"/>
              <a:t>Utilisation des « tags » pour avoir</a:t>
            </a:r>
            <a:r>
              <a:rPr lang="fr-FR" dirty="0" smtClean="0"/>
              <a:t> des </a:t>
            </a:r>
            <a:r>
              <a:rPr lang="fr-FR" dirty="0" err="1" smtClean="0"/>
              <a:t>URLs</a:t>
            </a:r>
            <a:r>
              <a:rPr lang="fr-FR" dirty="0" smtClean="0"/>
              <a:t> stables</a:t>
            </a:r>
          </a:p>
          <a:p>
            <a:pPr lvl="1"/>
            <a:r>
              <a:rPr lang="fr-FR" dirty="0" smtClean="0"/>
              <a:t>Des informations sur les ressources </a:t>
            </a:r>
            <a:r>
              <a:rPr lang="fr-FR" dirty="0" smtClean="0"/>
              <a:t>minimales dans </a:t>
            </a:r>
            <a:r>
              <a:rPr lang="fr-FR" dirty="0" smtClean="0"/>
              <a:t>les métadonnées</a:t>
            </a:r>
          </a:p>
          <a:p>
            <a:endParaRPr lang="fr-FR" dirty="0" smtClean="0"/>
          </a:p>
          <a:p>
            <a:r>
              <a:rPr lang="fr-FR" dirty="0" smtClean="0"/>
              <a:t>Changements (13.08)</a:t>
            </a:r>
          </a:p>
          <a:p>
            <a:pPr lvl="1"/>
            <a:r>
              <a:rPr lang="fr-FR" dirty="0" smtClean="0"/>
              <a:t>Mises à jour </a:t>
            </a:r>
            <a:r>
              <a:rPr lang="fr-FR" dirty="0" smtClean="0"/>
              <a:t>de </a:t>
            </a:r>
            <a:r>
              <a:rPr lang="fr-FR" dirty="0" smtClean="0"/>
              <a:t>toutes les images</a:t>
            </a:r>
          </a:p>
          <a:p>
            <a:pPr lvl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Nouvelles fonctionalités 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Monitoring des ressources utilisées (13.05, 13.08)</a:t>
            </a:r>
          </a:p>
          <a:p>
            <a:pPr lvl="1"/>
            <a:r>
              <a:rPr lang="fr-FR" dirty="0" smtClean="0"/>
              <a:t>Capter les informations sur l’utilisation des ressources dans BD</a:t>
            </a:r>
          </a:p>
          <a:p>
            <a:pPr lvl="1"/>
            <a:r>
              <a:rPr lang="fr-FR" dirty="0" smtClean="0"/>
              <a:t>Initialement, on collecte les </a:t>
            </a:r>
            <a:r>
              <a:rPr lang="fr-FR" dirty="0" smtClean="0"/>
              <a:t>informations </a:t>
            </a:r>
            <a:r>
              <a:rPr lang="fr-FR" dirty="0" smtClean="0"/>
              <a:t>et les logs pour</a:t>
            </a:r>
            <a:r>
              <a:rPr lang="fr-FR" dirty="0" smtClean="0"/>
              <a:t> les </a:t>
            </a:r>
            <a:r>
              <a:rPr lang="fr-FR" dirty="0" err="1" smtClean="0"/>
              <a:t>VMs</a:t>
            </a:r>
            <a:r>
              <a:rPr lang="fr-FR" dirty="0" smtClean="0"/>
              <a:t> </a:t>
            </a:r>
            <a:r>
              <a:rPr lang="fr-FR" dirty="0" smtClean="0"/>
              <a:t>(13.05)</a:t>
            </a:r>
          </a:p>
          <a:p>
            <a:pPr lvl="1"/>
            <a:r>
              <a:rPr lang="fr-FR" dirty="0" smtClean="0"/>
              <a:t>Les informations pour le stockage, etc. après (13.08)</a:t>
            </a:r>
          </a:p>
          <a:p>
            <a:endParaRPr lang="fr-FR" dirty="0" smtClean="0"/>
          </a:p>
          <a:p>
            <a:r>
              <a:rPr lang="fr-FR" dirty="0" smtClean="0"/>
              <a:t>Tableau de bord (13.05, 13.08)</a:t>
            </a:r>
          </a:p>
          <a:p>
            <a:pPr lvl="1"/>
            <a:r>
              <a:rPr lang="fr-FR" dirty="0" smtClean="0"/>
              <a:t>Petit web service pour administrateurs</a:t>
            </a:r>
          </a:p>
          <a:p>
            <a:pPr lvl="1"/>
            <a:r>
              <a:rPr lang="fr-FR" dirty="0" smtClean="0"/>
              <a:t>Une vision </a:t>
            </a:r>
            <a:r>
              <a:rPr lang="fr-FR" dirty="0" smtClean="0"/>
              <a:t>de </a:t>
            </a:r>
            <a:r>
              <a:rPr lang="fr-FR" dirty="0" smtClean="0"/>
              <a:t>toutes les activités sur le </a:t>
            </a:r>
            <a:r>
              <a:rPr lang="fr-FR" dirty="0" err="1" smtClean="0"/>
              <a:t>cloud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Accès au logs des machines virtuelles</a:t>
            </a:r>
          </a:p>
          <a:p>
            <a:pPr lvl="1"/>
            <a:r>
              <a:rPr lang="fr-FR" dirty="0" smtClean="0"/>
              <a:t>Historique des ressources utilisées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1183</TotalTime>
  <Words>543</Words>
  <Application>Microsoft Macintosh PowerPoint</Application>
  <PresentationFormat>Présentation à l'écran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stratuslab-template-v4</vt:lpstr>
      <vt:lpstr>Feuille de Route</vt:lpstr>
      <vt:lpstr>Calendrier</vt:lpstr>
      <vt:lpstr>Les changements majeurs </vt:lpstr>
      <vt:lpstr>La nouvelle architecture</vt:lpstr>
      <vt:lpstr>Les interfaces</vt:lpstr>
      <vt:lpstr>Ressources</vt:lpstr>
      <vt:lpstr>Gestion des images </vt:lpstr>
      <vt:lpstr>Images StratusLab</vt:lpstr>
      <vt:lpstr>Nouvelles fonctionalités </vt:lpstr>
      <vt:lpstr>Changements divers </vt:lpstr>
      <vt:lpstr>Questions et Discussion</vt:lpstr>
      <vt:lpstr>Diapositive 12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StratusLab Cloud Distribution</dc:title>
  <dc:creator>Charles</dc:creator>
  <cp:lastModifiedBy>airaj</cp:lastModifiedBy>
  <cp:revision>101</cp:revision>
  <cp:lastPrinted>2013-02-01T08:29:57Z</cp:lastPrinted>
  <dcterms:created xsi:type="dcterms:W3CDTF">2013-04-04T06:48:55Z</dcterms:created>
  <dcterms:modified xsi:type="dcterms:W3CDTF">2013-04-04T07:01:38Z</dcterms:modified>
</cp:coreProperties>
</file>