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9" r:id="rId3"/>
    <p:sldId id="258" r:id="rId4"/>
    <p:sldId id="257" r:id="rId5"/>
    <p:sldId id="285" r:id="rId6"/>
    <p:sldId id="286" r:id="rId7"/>
    <p:sldId id="293" r:id="rId8"/>
    <p:sldId id="291" r:id="rId9"/>
    <p:sldId id="260" r:id="rId10"/>
    <p:sldId id="281" r:id="rId11"/>
    <p:sldId id="282" r:id="rId12"/>
    <p:sldId id="283" r:id="rId13"/>
    <p:sldId id="284" r:id="rId14"/>
    <p:sldId id="275" r:id="rId15"/>
    <p:sldId id="276" r:id="rId16"/>
    <p:sldId id="288" r:id="rId17"/>
    <p:sldId id="292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6" autoAdjust="0"/>
    <p:restoredTop sz="94660"/>
  </p:normalViewPr>
  <p:slideViewPr>
    <p:cSldViewPr>
      <p:cViewPr>
        <p:scale>
          <a:sx n="50" d="100"/>
          <a:sy n="50" d="100"/>
        </p:scale>
        <p:origin x="-485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89FFE7-E6E3-4FD8-8CA0-B2113F36B855}" type="datetimeFigureOut">
              <a:rPr lang="fr-FR"/>
              <a:pPr>
                <a:defRPr/>
              </a:pPr>
              <a:t>20/06/2013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468893-2ED3-42E4-A08A-7B85AE943C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EA4F-A9D7-4DAD-9F28-751430066387}" type="datetime1">
              <a:rPr lang="fr-FR"/>
              <a:pPr>
                <a:defRPr/>
              </a:pPr>
              <a:t>20/06/2013</a:t>
            </a:fld>
            <a:endParaRPr lang="fr-FR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85EC97-39CD-4F19-871E-CF6146804E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907A-9F49-4BF5-A92A-F534FD6646C5}" type="datetime1">
              <a:rPr lang="fr-FR"/>
              <a:pPr>
                <a:defRPr/>
              </a:pPr>
              <a:t>20/06/2013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72A92-D5FC-46DB-80F4-4FB475C932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ACA7-6A0F-40A5-B8DD-F2B7A94C22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2B3C-EB79-4796-B6EE-2EBA8B939DA2}" type="datetime1">
              <a:rPr lang="fr-FR"/>
              <a:pPr>
                <a:defRPr/>
              </a:pPr>
              <a:t>20/06/2013</a:t>
            </a:fld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8C1B-A7C4-4E69-80D9-2AB4743758A0}" type="datetime1">
              <a:rPr lang="fr-FR"/>
              <a:pPr>
                <a:defRPr/>
              </a:pPr>
              <a:t>20/06/2013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70A2A-CC97-4007-8BC3-314ACFA52E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F16E-8147-4CE2-9C28-2CD89D8CDDD4}" type="datetime1">
              <a:rPr lang="fr-FR"/>
              <a:pPr>
                <a:defRPr/>
              </a:pPr>
              <a:t>20/06/2013</a:t>
            </a:fld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B41B665-47F2-4D25-82C2-A0997D5B3C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DB96-9060-4A95-9BC0-F18864AC3903}" type="datetime1">
              <a:rPr lang="fr-FR"/>
              <a:pPr>
                <a:defRPr/>
              </a:pPr>
              <a:t>20/06/2013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0366-A3F8-46C0-BC3E-0F38991638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70EB-8810-4C01-94C2-CEFBF6BECC1F}" type="datetime1">
              <a:rPr lang="fr-FR"/>
              <a:pPr>
                <a:defRPr/>
              </a:pPr>
              <a:t>20/06/2013</a:t>
            </a:fld>
            <a:endParaRPr lang="fr-FR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F8D8C97-019F-4792-A1B0-9214F9719A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7CED-91B8-43DE-AD26-C04C6107E747}" type="datetime1">
              <a:rPr lang="fr-FR"/>
              <a:pPr>
                <a:defRPr/>
              </a:pPr>
              <a:t>20/06/2013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FE008-B74C-40FE-BB4D-EBCC03CBF5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AF5A-B868-4598-902A-C02D12E21870}" type="datetime1">
              <a:rPr lang="fr-FR"/>
              <a:pPr>
                <a:defRPr/>
              </a:pPr>
              <a:t>20/06/2013</a:t>
            </a:fld>
            <a:endParaRPr 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A98397-3797-47A1-8C55-E4C1525490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CE2E7C5-99F5-4840-A40C-C5271F255B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E5FA-EFFE-454C-A3ED-7F0CE6FB8FDF}" type="datetime1">
              <a:rPr lang="fr-FR"/>
              <a:pPr>
                <a:defRPr/>
              </a:pPr>
              <a:t>20/06/2013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06F4-86F4-4408-BB27-B922BBA330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AE455-BD7A-405E-965F-D32C599981C2}" type="datetime1">
              <a:rPr lang="fr-FR"/>
              <a:pPr>
                <a:defRPr/>
              </a:pPr>
              <a:t>20/06/2013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F862C2-AC60-4037-B323-1FFA35FED4A7}" type="datetime1">
              <a:rPr lang="fr-FR"/>
              <a:pPr>
                <a:defRPr/>
              </a:pPr>
              <a:t>20/06/2013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CFA126-12F4-49A6-BAA0-0F43B7545C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8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3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Pascale </a:t>
            </a:r>
            <a:r>
              <a:rPr lang="fr-FR" dirty="0" err="1" smtClean="0"/>
              <a:t>Hennion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21/6/2013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SALLE PLATEAU </a:t>
            </a:r>
            <a:br>
              <a:rPr lang="fr-FR" dirty="0" smtClean="0"/>
            </a:br>
            <a:r>
              <a:rPr lang="fr-FR" dirty="0" smtClean="0"/>
              <a:t>état des lieux</a:t>
            </a:r>
            <a:endParaRPr lang="fr-FR" dirty="0"/>
          </a:p>
        </p:txBody>
      </p:sp>
      <p:sp>
        <p:nvSpPr>
          <p:cNvPr id="13316" name="AutoShape 2" descr="http://www.llr.in2p3.fr/~hennion/SalleMachineNov2011/IMG_1700.JPG"/>
          <p:cNvSpPr>
            <a:spLocks noChangeAspect="1" noChangeArrowheads="1"/>
          </p:cNvSpPr>
          <p:nvPr/>
        </p:nvSpPr>
        <p:spPr bwMode="auto">
          <a:xfrm>
            <a:off x="155575" y="-2643188"/>
            <a:ext cx="3667125" cy="551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Georgia" pitchFamily="18" charset="0"/>
            </a:endParaRPr>
          </a:p>
        </p:txBody>
      </p:sp>
      <p:sp>
        <p:nvSpPr>
          <p:cNvPr id="13317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pic>
        <p:nvPicPr>
          <p:cNvPr id="13318" name="Image 7" descr="IMG_17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73463"/>
            <a:ext cx="42116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mage 8" descr="IMG_17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597275"/>
            <a:ext cx="41052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B9899"/>
                </a:solidFill>
              </a:rPr>
              <a:t>Procédure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791325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sp>
        <p:nvSpPr>
          <p:cNvPr id="16393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47339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B9899"/>
                </a:solidFill>
              </a:rPr>
              <a:t>Procédure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791325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sp>
        <p:nvSpPr>
          <p:cNvPr id="16393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43243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B9899"/>
                </a:solidFill>
              </a:rPr>
              <a:t>Procédure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791325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sp>
        <p:nvSpPr>
          <p:cNvPr id="16393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44005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B9899"/>
                </a:solidFill>
              </a:rPr>
              <a:t>Procédure (5)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791325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sp>
        <p:nvSpPr>
          <p:cNvPr id="16393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43529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B9899"/>
                </a:solidFill>
              </a:rPr>
              <a:t>Et le </a:t>
            </a:r>
            <a:r>
              <a:rPr lang="fr-FR" dirty="0" err="1" smtClean="0">
                <a:solidFill>
                  <a:srgbClr val="7B9899"/>
                </a:solidFill>
              </a:rPr>
              <a:t>datacenter</a:t>
            </a:r>
            <a:r>
              <a:rPr lang="fr-FR" dirty="0" smtClean="0">
                <a:solidFill>
                  <a:srgbClr val="7B9899"/>
                </a:solidFill>
              </a:rPr>
              <a:t>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5" name="Espace réservé du contenu 4" descr="datacente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348880"/>
            <a:ext cx="4549199" cy="30449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632" y="1700808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Pour 2017 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2" y="566124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 en 3 tranches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5724128" y="25649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3x 300m2 salle info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6156176" y="4221088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3x 1000m2 total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588224" y="357301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=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Fiche d’expression des </a:t>
            </a:r>
            <a:r>
              <a:rPr lang="fr-FR" dirty="0" smtClean="0"/>
              <a:t>besoins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84" name="Image 83" descr="schémas-fonctionnel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5832648" cy="437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L’implantation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124" y="1931035"/>
            <a:ext cx="5349240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maintenant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572000"/>
          </a:xfrm>
        </p:spPr>
        <p:txBody>
          <a:bodyPr/>
          <a:lstStyle/>
          <a:p>
            <a:r>
              <a:rPr lang="fr-FR" dirty="0" smtClean="0"/>
              <a:t>Financement sur les fonds propres de l ’Ecole</a:t>
            </a:r>
          </a:p>
          <a:p>
            <a:r>
              <a:rPr lang="fr-FR" dirty="0" smtClean="0"/>
              <a:t>Contacts pris avec d’autres établissements du plateau</a:t>
            </a:r>
          </a:p>
          <a:p>
            <a:pPr>
              <a:buNone/>
            </a:pPr>
            <a:r>
              <a:rPr lang="fr-FR" dirty="0" smtClean="0"/>
              <a:t> -&gt; Attend le feu vert de la direction pour commencer l’étude de faisabilité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214464" cy="4572000"/>
          </a:xfrm>
        </p:spPr>
        <p:txBody>
          <a:bodyPr/>
          <a:lstStyle/>
          <a:p>
            <a:r>
              <a:rPr lang="fr-FR" dirty="0" smtClean="0"/>
              <a:t>Depuis 2007 : P2IO-</a:t>
            </a:r>
            <a:r>
              <a:rPr lang="fr-FR" dirty="0" err="1" smtClean="0"/>
              <a:t>VirtualData</a:t>
            </a:r>
            <a:endParaRPr lang="fr-FR" dirty="0" smtClean="0"/>
          </a:p>
          <a:p>
            <a:r>
              <a:rPr lang="fr-FR" dirty="0" smtClean="0"/>
              <a:t>2 salles informatiques de 200m2:</a:t>
            </a:r>
          </a:p>
          <a:p>
            <a:pPr lvl="1"/>
            <a:r>
              <a:rPr lang="fr-FR" dirty="0" smtClean="0"/>
              <a:t> Une salle vallée</a:t>
            </a:r>
          </a:p>
          <a:p>
            <a:pPr lvl="1"/>
            <a:r>
              <a:rPr lang="fr-FR" dirty="0" smtClean="0"/>
              <a:t>Une salle plateau</a:t>
            </a:r>
          </a:p>
          <a:p>
            <a:r>
              <a:rPr lang="fr-FR" dirty="0" smtClean="0"/>
              <a:t>Actuellement:</a:t>
            </a:r>
          </a:p>
          <a:p>
            <a:pPr lvl="1"/>
            <a:r>
              <a:rPr lang="fr-FR" dirty="0" smtClean="0"/>
              <a:t>Salle vallée ( en cours d’aménagements)</a:t>
            </a:r>
          </a:p>
          <a:p>
            <a:pPr lvl="1"/>
            <a:r>
              <a:rPr lang="fr-FR" dirty="0" smtClean="0"/>
              <a:t>Hébergement dans la salle informatique de l’Ecole polytechnique ( après travaux)</a:t>
            </a:r>
          </a:p>
          <a:p>
            <a:r>
              <a:rPr lang="fr-FR" dirty="0" smtClean="0"/>
              <a:t>Le futur:</a:t>
            </a:r>
          </a:p>
          <a:p>
            <a:pPr lvl="1"/>
            <a:r>
              <a:rPr lang="fr-FR" dirty="0" smtClean="0"/>
              <a:t>Salle plateau à construire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56176" y="2204864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Pour la redondance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825"/>
          </a:xfrm>
        </p:spPr>
        <p:txBody>
          <a:bodyPr/>
          <a:lstStyle/>
          <a:p>
            <a:r>
              <a:rPr lang="fr-FR" dirty="0" smtClean="0">
                <a:solidFill>
                  <a:srgbClr val="7B9899"/>
                </a:solidFill>
              </a:rPr>
              <a:t>La salle machine des laboratoires de l’Ecole polytechnique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718300" cy="4572000"/>
          </a:xfrm>
        </p:spPr>
        <p:txBody>
          <a:bodyPr/>
          <a:lstStyle/>
          <a:p>
            <a:r>
              <a:rPr lang="fr-FR" dirty="0" smtClean="0"/>
              <a:t>Héberge les serveurs de tous les  laboratoires de l’Ecole</a:t>
            </a:r>
          </a:p>
          <a:p>
            <a:r>
              <a:rPr lang="fr-FR" dirty="0" smtClean="0"/>
              <a:t>Salle de 222m2 presque pleine</a:t>
            </a:r>
          </a:p>
          <a:p>
            <a:r>
              <a:rPr lang="fr-FR" dirty="0" smtClean="0"/>
              <a:t>Pour mettre plus de serveurs, il faut passer à un système plus moderne (portes froides ou allée chaude)</a:t>
            </a:r>
          </a:p>
          <a:p>
            <a:r>
              <a:rPr lang="fr-FR" dirty="0" smtClean="0"/>
              <a:t>Mais le faux plancher est à refaire</a:t>
            </a:r>
          </a:p>
          <a:p>
            <a:r>
              <a:rPr lang="fr-FR" dirty="0" smtClean="0"/>
              <a:t>Le faux plafond est à revoir</a:t>
            </a:r>
          </a:p>
          <a:p>
            <a:r>
              <a:rPr lang="fr-FR" dirty="0" smtClean="0"/>
              <a:t>Accroissement de la consommation électrique à prévoir (machines + denses)</a:t>
            </a:r>
          </a:p>
        </p:txBody>
      </p:sp>
      <p:pic>
        <p:nvPicPr>
          <p:cNvPr id="4" name="Image 3" descr="IMG_1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950" y="5133975"/>
            <a:ext cx="1871663" cy="1247775"/>
          </a:xfrm>
          <a:prstGeom prst="rect">
            <a:avLst/>
          </a:prstGeom>
          <a:ln w="12700">
            <a:solidFill>
              <a:schemeClr val="bg2">
                <a:lumMod val="10000"/>
              </a:schemeClr>
            </a:solidFill>
          </a:ln>
        </p:spPr>
      </p:pic>
      <p:pic>
        <p:nvPicPr>
          <p:cNvPr id="7" name="Image 6" descr="IMG_1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950" y="1412875"/>
            <a:ext cx="1882775" cy="2825750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Image 4" descr="IMG_1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1363" y="3910013"/>
            <a:ext cx="1873250" cy="1247775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sp>
        <p:nvSpPr>
          <p:cNvPr id="14343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Gros travaux en perspective </a:t>
            </a:r>
            <a:endParaRPr lang="fr-FR" dirty="0"/>
          </a:p>
        </p:txBody>
      </p:sp>
      <p:sp>
        <p:nvSpPr>
          <p:cNvPr id="1536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791325" cy="4572000"/>
          </a:xfrm>
        </p:spPr>
        <p:txBody>
          <a:bodyPr/>
          <a:lstStyle/>
          <a:p>
            <a:r>
              <a:rPr lang="fr-FR" sz="3600" dirty="0" smtClean="0">
                <a:solidFill>
                  <a:srgbClr val="FF0000"/>
                </a:solidFill>
              </a:rPr>
              <a:t>Dans une salle en production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-&gt; Maître d’ouvrage  choisi</a:t>
            </a:r>
          </a:p>
          <a:p>
            <a:pPr>
              <a:buNone/>
            </a:pPr>
            <a:r>
              <a:rPr lang="fr-FR" dirty="0" smtClean="0"/>
              <a:t>  -&gt; Etude de faisabilité terminée</a:t>
            </a:r>
          </a:p>
          <a:p>
            <a:pPr>
              <a:buNone/>
            </a:pPr>
            <a:r>
              <a:rPr lang="fr-FR" dirty="0" smtClean="0"/>
              <a:t>  -&gt; Avant projet détaillé en cours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Appels d’offres publiés 1</a:t>
            </a:r>
            <a:r>
              <a:rPr lang="fr-FR" baseline="30000" dirty="0" smtClean="0"/>
              <a:t>e</a:t>
            </a:r>
            <a:r>
              <a:rPr lang="fr-FR" dirty="0" smtClean="0"/>
              <a:t> septembre</a:t>
            </a:r>
          </a:p>
          <a:p>
            <a:pPr>
              <a:buNone/>
            </a:pPr>
            <a:r>
              <a:rPr lang="fr-FR" dirty="0" smtClean="0"/>
              <a:t>Travaux : </a:t>
            </a:r>
            <a:r>
              <a:rPr lang="fr-FR" dirty="0" smtClean="0"/>
              <a:t>novembre 2013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Fin </a:t>
            </a:r>
            <a:r>
              <a:rPr lang="fr-FR" smtClean="0"/>
              <a:t>: </a:t>
            </a:r>
            <a:r>
              <a:rPr lang="fr-FR" smtClean="0"/>
              <a:t>avril 2014</a:t>
            </a:r>
            <a:endParaRPr lang="fr-FR" dirty="0" smtClean="0"/>
          </a:p>
        </p:txBody>
      </p:sp>
      <p:sp>
        <p:nvSpPr>
          <p:cNvPr id="1536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pic>
        <p:nvPicPr>
          <p:cNvPr id="6" name="Image 5" descr="IMG_1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950" y="1412875"/>
            <a:ext cx="1882775" cy="2825750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7" name="Image 6" descr="IMG_1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1363" y="3910013"/>
            <a:ext cx="1873250" cy="1247775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8" name="Image 7" descr="IMG_17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950" y="5133975"/>
            <a:ext cx="1871663" cy="1247775"/>
          </a:xfrm>
          <a:prstGeom prst="rect">
            <a:avLst/>
          </a:prstGeom>
          <a:ln w="12700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zones dans la salle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7505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zones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8503920" cy="4572000"/>
          </a:xfrm>
        </p:spPr>
        <p:txBody>
          <a:bodyPr/>
          <a:lstStyle/>
          <a:p>
            <a:r>
              <a:rPr lang="fr-FR" dirty="0" smtClean="0"/>
              <a:t>Zone de Gauche : </a:t>
            </a:r>
          </a:p>
          <a:p>
            <a:pPr lvl="1"/>
            <a:r>
              <a:rPr lang="fr-FR" dirty="0" smtClean="0"/>
              <a:t>1 allée froide</a:t>
            </a:r>
          </a:p>
          <a:p>
            <a:pPr lvl="1"/>
            <a:r>
              <a:rPr lang="fr-FR" dirty="0" smtClean="0"/>
              <a:t>24 baies</a:t>
            </a:r>
          </a:p>
          <a:p>
            <a:pPr lvl="1"/>
            <a:r>
              <a:rPr lang="fr-FR" dirty="0" smtClean="0"/>
              <a:t>En réutilisant les </a:t>
            </a:r>
            <a:r>
              <a:rPr lang="fr-FR" dirty="0" err="1" smtClean="0"/>
              <a:t>clims</a:t>
            </a:r>
            <a:r>
              <a:rPr lang="fr-FR" dirty="0" smtClean="0"/>
              <a:t> actuelles</a:t>
            </a:r>
          </a:p>
          <a:p>
            <a:pPr lvl="1"/>
            <a:r>
              <a:rPr lang="fr-FR" dirty="0" smtClean="0"/>
              <a:t>En soufflant dans le plafond</a:t>
            </a:r>
          </a:p>
          <a:p>
            <a:r>
              <a:rPr lang="fr-FR" dirty="0" smtClean="0"/>
              <a:t>Zone de Droite:</a:t>
            </a:r>
          </a:p>
          <a:p>
            <a:pPr lvl="1"/>
            <a:r>
              <a:rPr lang="fr-FR" dirty="0" smtClean="0"/>
              <a:t>Portes froides</a:t>
            </a:r>
          </a:p>
          <a:p>
            <a:pPr lvl="1"/>
            <a:r>
              <a:rPr lang="fr-FR" dirty="0" smtClean="0"/>
              <a:t>43 baies</a:t>
            </a:r>
          </a:p>
          <a:p>
            <a:pPr lvl="1"/>
            <a:r>
              <a:rPr lang="fr-FR" dirty="0" smtClean="0"/>
              <a:t>9/10 passives, 1/10 actives</a:t>
            </a:r>
          </a:p>
          <a:p>
            <a:pPr lvl="1"/>
            <a:r>
              <a:rPr lang="fr-FR" dirty="0" smtClean="0"/>
              <a:t>Limites : puissance électrique</a:t>
            </a:r>
          </a:p>
          <a:p>
            <a:r>
              <a:rPr lang="fr-FR" dirty="0" smtClean="0"/>
              <a:t>1 rideau entre les 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61240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travaux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Electricité:</a:t>
            </a:r>
          </a:p>
          <a:p>
            <a:pPr lvl="1"/>
            <a:r>
              <a:rPr lang="fr-FR" dirty="0" smtClean="0"/>
              <a:t>Ajout de 320KW  -&gt; total 800KW</a:t>
            </a:r>
          </a:p>
          <a:p>
            <a:pPr lvl="1"/>
            <a:r>
              <a:rPr lang="fr-FR" dirty="0" smtClean="0"/>
              <a:t>Pas de nouvel onduleur  (actuellement 250 et 200 KVA)</a:t>
            </a:r>
          </a:p>
          <a:p>
            <a:r>
              <a:rPr lang="fr-FR" dirty="0" smtClean="0"/>
              <a:t>Climatisation:</a:t>
            </a:r>
          </a:p>
          <a:p>
            <a:pPr lvl="1"/>
            <a:r>
              <a:rPr lang="fr-FR" dirty="0" smtClean="0"/>
              <a:t>Remplacement des pompes (pour refroidir les 800KW)</a:t>
            </a:r>
          </a:p>
          <a:p>
            <a:r>
              <a:rPr lang="fr-FR" dirty="0" smtClean="0"/>
              <a:t>Gros œuvre:</a:t>
            </a:r>
          </a:p>
          <a:p>
            <a:pPr lvl="1"/>
            <a:r>
              <a:rPr lang="fr-FR" dirty="0" smtClean="0"/>
              <a:t>Issue de secours + faux plancher</a:t>
            </a:r>
          </a:p>
          <a:p>
            <a:r>
              <a:rPr lang="fr-FR" dirty="0" smtClean="0"/>
              <a:t>Détection et extinction incendie:</a:t>
            </a:r>
          </a:p>
          <a:p>
            <a:pPr lvl="1"/>
            <a:r>
              <a:rPr lang="fr-FR" dirty="0" smtClean="0"/>
              <a:t>Pas de changement</a:t>
            </a:r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baies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4846312" cy="4830288"/>
          </a:xfrm>
        </p:spPr>
        <p:txBody>
          <a:bodyPr/>
          <a:lstStyle/>
          <a:p>
            <a:r>
              <a:rPr lang="fr-FR" dirty="0" smtClean="0"/>
              <a:t>Mélange calcul et stockage</a:t>
            </a:r>
          </a:p>
          <a:p>
            <a:endParaRPr lang="fr-FR" dirty="0" smtClean="0"/>
          </a:p>
          <a:p>
            <a:r>
              <a:rPr lang="fr-FR" dirty="0" smtClean="0"/>
              <a:t>Mesure via PDU  intelligent </a:t>
            </a:r>
          </a:p>
          <a:p>
            <a:r>
              <a:rPr lang="fr-FR" dirty="0" smtClean="0"/>
              <a:t>Réserve de puissance sur </a:t>
            </a:r>
            <a:r>
              <a:rPr lang="fr-FR" dirty="0" err="1" smtClean="0"/>
              <a:t>pdu</a:t>
            </a:r>
            <a:r>
              <a:rPr lang="fr-FR" dirty="0" smtClean="0"/>
              <a:t> et réserve de puissance sur porte froide seront reportés à distance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894" y="1484784"/>
            <a:ext cx="372610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B9899"/>
                </a:solidFill>
              </a:rPr>
              <a:t>Procédure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791325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sp>
        <p:nvSpPr>
          <p:cNvPr id="16393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7"/>
            <a:ext cx="5472608" cy="465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8000</TotalTime>
  <Words>339</Words>
  <Application>Microsoft Office PowerPoint</Application>
  <PresentationFormat>Affichage à l'écran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Civil</vt:lpstr>
      <vt:lpstr>SALLE PLATEAU  état des lieux</vt:lpstr>
      <vt:lpstr>P2IO</vt:lpstr>
      <vt:lpstr>La salle machine des laboratoires de l’Ecole polytechnique</vt:lpstr>
      <vt:lpstr>Gros travaux en perspective </vt:lpstr>
      <vt:lpstr>2 zones dans la salle</vt:lpstr>
      <vt:lpstr>2 zones</vt:lpstr>
      <vt:lpstr>Les travaux</vt:lpstr>
      <vt:lpstr>Les baies</vt:lpstr>
      <vt:lpstr>Procédure (1)</vt:lpstr>
      <vt:lpstr>Procédure (2)</vt:lpstr>
      <vt:lpstr>Procédure (3)</vt:lpstr>
      <vt:lpstr>Procédure (4)</vt:lpstr>
      <vt:lpstr>Procédure (5)</vt:lpstr>
      <vt:lpstr>Et le datacenter?</vt:lpstr>
      <vt:lpstr>Fiche d’expression des besoins :</vt:lpstr>
      <vt:lpstr>L’implantation</vt:lpstr>
      <vt:lpstr>Et maintenant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SALLE INFORMATIQUE DES LABORATOIRES : état des lieux</dc:title>
  <dc:creator>Pascale</dc:creator>
  <cp:lastModifiedBy>Pascale</cp:lastModifiedBy>
  <cp:revision>74</cp:revision>
  <dcterms:created xsi:type="dcterms:W3CDTF">2013-01-16T17:24:11Z</dcterms:created>
  <dcterms:modified xsi:type="dcterms:W3CDTF">2013-06-20T17:55:00Z</dcterms:modified>
</cp:coreProperties>
</file>