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81157" autoAdjust="0"/>
  </p:normalViewPr>
  <p:slideViewPr>
    <p:cSldViewPr snapToGrid="0" snapToObjects="1">
      <p:cViewPr varScale="1">
        <p:scale>
          <a:sx n="120" d="100"/>
          <a:sy n="120" d="100"/>
        </p:scale>
        <p:origin x="-2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005AB-7609-984B-BD8C-1ED634F4DCFC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F7BDA-450F-FE4F-A8AF-22E38DA66C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379DA-81FE-5B42-8508-4F5685863F36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717EE-6111-D843-AF7E-E01E9B3285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717EE-6111-D843-AF7E-E01E9B3285E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2093-A10D-5245-A973-A9F8429E5C95}" type="datetimeFigureOut">
              <a:rPr lang="en-US" smtClean="0"/>
              <a:pPr/>
              <a:t>12/18/13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5FFD-6575-8540-83B5-52A27EAF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lojure/clojurescript" TargetMode="External"/><Relationship Id="rId4" Type="http://schemas.openxmlformats.org/officeDocument/2006/relationships/hyperlink" Target="https://github.com/clojure/clojure-clr" TargetMode="External"/><Relationship Id="rId5" Type="http://schemas.openxmlformats.org/officeDocument/2006/relationships/hyperlink" Target="https://github.com/halgari/clojure-py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lojure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ryclj.com" TargetMode="External"/><Relationship Id="rId4" Type="http://schemas.openxmlformats.org/officeDocument/2006/relationships/hyperlink" Target="http://www.4clojure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lojure.org/cheatshe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Clojure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Charles LOOMIS</a:t>
            </a:r>
          </a:p>
          <a:p>
            <a:r>
              <a:rPr lang="fr-FR" dirty="0" smtClean="0"/>
              <a:t>18 décembre 2013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Clojure = Lisp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version du </a:t>
            </a:r>
            <a:r>
              <a:rPr lang="fr-FR" dirty="0" smtClean="0"/>
              <a:t>Lisp </a:t>
            </a:r>
            <a:r>
              <a:rPr lang="fr-FR" dirty="0" smtClean="0"/>
              <a:t>qui repose sur…</a:t>
            </a:r>
          </a:p>
          <a:p>
            <a:pPr lvl="1"/>
            <a:r>
              <a:rPr lang="fr-FR" dirty="0" smtClean="0"/>
              <a:t>JVM : </a:t>
            </a:r>
            <a:r>
              <a:rPr lang="fr-FR" dirty="0" smtClean="0">
                <a:hlinkClick r:id="rId2"/>
              </a:rPr>
              <a:t>http://clojure.org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JS : </a:t>
            </a:r>
            <a:r>
              <a:rPr lang="fr-FR" dirty="0" smtClean="0">
                <a:hlinkClick r:id="rId3"/>
              </a:rPr>
              <a:t>https://github.com/clojure/clojurescript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CLR : </a:t>
            </a:r>
            <a:r>
              <a:rPr lang="fr-FR" dirty="0" smtClean="0">
                <a:hlinkClick r:id="rId4"/>
              </a:rPr>
              <a:t>https://github.com/clojure/clojure-clr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Python : </a:t>
            </a:r>
            <a:r>
              <a:rPr lang="fr-FR" dirty="0" smtClean="0">
                <a:hlinkClick r:id="rId5"/>
              </a:rPr>
              <a:t>https://github.com/halgari/clojure-py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…</a:t>
            </a:r>
            <a:endParaRPr lang="fr-FR" dirty="0" smtClean="0"/>
          </a:p>
          <a:p>
            <a:r>
              <a:rPr lang="fr-FR" dirty="0" smtClean="0"/>
              <a:t>Fonctionnelle, dynamique</a:t>
            </a:r>
            <a:r>
              <a:rPr lang="fr-FR" dirty="0" smtClean="0"/>
              <a:t>,</a:t>
            </a:r>
            <a:r>
              <a:rPr lang="fr-FR" dirty="0" smtClean="0"/>
              <a:t> typage implicite</a:t>
            </a:r>
            <a:r>
              <a:rPr lang="fr-FR" dirty="0" smtClean="0"/>
              <a:t>, </a:t>
            </a:r>
            <a:r>
              <a:rPr lang="fr-FR" dirty="0" smtClean="0"/>
              <a:t>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Syntaxe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Cœur du syntaxe : appel une fonction</a:t>
            </a:r>
          </a:p>
          <a:p>
            <a:pPr lvl="1">
              <a:buNone/>
            </a:pPr>
            <a:r>
              <a:rPr lang="fr-FR" dirty="0" smtClean="0">
                <a:latin typeface="Courier"/>
                <a:cs typeface="Courier"/>
              </a:rPr>
              <a:t>(</a:t>
            </a:r>
            <a:r>
              <a:rPr lang="fr-FR" b="1" dirty="0" smtClean="0">
                <a:solidFill>
                  <a:srgbClr val="FF0000"/>
                </a:solidFill>
                <a:latin typeface="Courier"/>
                <a:cs typeface="Courier"/>
              </a:rPr>
              <a:t>neg?</a:t>
            </a:r>
            <a:r>
              <a:rPr lang="fr-FR" dirty="0" smtClean="0">
                <a:latin typeface="Courier"/>
                <a:cs typeface="Courier"/>
              </a:rPr>
              <a:t>(</a:t>
            </a:r>
            <a:r>
              <a:rPr lang="fr-FR" b="1" dirty="0" smtClean="0">
                <a:solidFill>
                  <a:srgbClr val="FF0000"/>
                </a:solidFill>
                <a:latin typeface="Courier"/>
                <a:cs typeface="Courier"/>
              </a:rPr>
              <a:t>*</a:t>
            </a:r>
            <a:r>
              <a:rPr lang="fr-FR" dirty="0" smtClean="0">
                <a:latin typeface="Courier"/>
                <a:cs typeface="Courier"/>
              </a:rPr>
              <a:t> (</a:t>
            </a:r>
            <a:r>
              <a:rPr lang="fr-FR" b="1" dirty="0" smtClean="0">
                <a:solidFill>
                  <a:srgbClr val="FF0000"/>
                </a:solidFill>
                <a:latin typeface="Courier"/>
                <a:cs typeface="Courier"/>
              </a:rPr>
              <a:t>-</a:t>
            </a:r>
            <a:r>
              <a:rPr lang="fr-FR" b="1" dirty="0" smtClean="0">
                <a:latin typeface="Courier"/>
                <a:cs typeface="Courier"/>
              </a:rPr>
              <a:t> </a:t>
            </a:r>
            <a:r>
              <a:rPr lang="fr-FR" dirty="0" smtClean="0">
                <a:latin typeface="Courier"/>
                <a:cs typeface="Courier"/>
              </a:rPr>
              <a:t>5 10) 2))</a:t>
            </a:r>
            <a:endParaRPr lang="fr-FR" dirty="0" smtClean="0">
              <a:latin typeface="Courier"/>
              <a:cs typeface="Courier"/>
            </a:endParaRPr>
          </a:p>
          <a:p>
            <a:r>
              <a:rPr lang="fr-FR" dirty="0" smtClean="0"/>
              <a:t>Ajoutes dans </a:t>
            </a:r>
            <a:r>
              <a:rPr lang="fr-FR" dirty="0" err="1" smtClean="0"/>
              <a:t>clojure</a:t>
            </a:r>
            <a:r>
              <a:rPr lang="fr-FR" dirty="0" smtClean="0"/>
              <a:t> : </a:t>
            </a:r>
            <a:endParaRPr lang="fr-FR" dirty="0" smtClean="0"/>
          </a:p>
          <a:p>
            <a:pPr lvl="1"/>
            <a:r>
              <a:rPr lang="fr-FR" dirty="0" smtClean="0"/>
              <a:t>structure : (-&gt; …), (-&gt;&gt; …)</a:t>
            </a:r>
            <a:endParaRPr lang="fr-FR" dirty="0" smtClean="0"/>
          </a:p>
          <a:p>
            <a:pPr lvl="1"/>
            <a:r>
              <a:rPr lang="fr-FR" dirty="0" err="1" smtClean="0"/>
              <a:t>vectors</a:t>
            </a:r>
            <a:r>
              <a:rPr lang="fr-FR" dirty="0" smtClean="0"/>
              <a:t> </a:t>
            </a:r>
            <a:r>
              <a:rPr lang="fr-FR" dirty="0" smtClean="0"/>
              <a:t>: [ a1 a2 a3 ]</a:t>
            </a:r>
          </a:p>
          <a:p>
            <a:pPr lvl="1"/>
            <a:r>
              <a:rPr lang="fr-FR" dirty="0" err="1" smtClean="0"/>
              <a:t>maps</a:t>
            </a:r>
            <a:r>
              <a:rPr lang="fr-FR" dirty="0" smtClean="0"/>
              <a:t> : { k1 v1, k2 v2 }</a:t>
            </a:r>
          </a:p>
          <a:p>
            <a:pPr lvl="1"/>
            <a:r>
              <a:rPr lang="fr-FR" dirty="0" smtClean="0"/>
              <a:t>sets : #{ v1 v2 </a:t>
            </a:r>
            <a:r>
              <a:rPr lang="fr-FR" dirty="0" smtClean="0"/>
              <a:t>}</a:t>
            </a:r>
          </a:p>
          <a:p>
            <a:pPr lvl="1"/>
            <a:r>
              <a:rPr lang="fr-FR" dirty="0" err="1" smtClean="0"/>
              <a:t>regex</a:t>
            </a:r>
            <a:r>
              <a:rPr lang="fr-FR" dirty="0" smtClean="0"/>
              <a:t> : </a:t>
            </a:r>
            <a:r>
              <a:rPr lang="en-US" dirty="0" smtClean="0"/>
              <a:t>#”^\</a:t>
            </a:r>
            <a:r>
              <a:rPr lang="en-US" dirty="0" err="1" smtClean="0"/>
              <a:t>w</a:t>
            </a:r>
            <a:r>
              <a:rPr lang="en-US" dirty="0" smtClean="0"/>
              <a:t>*$”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Fonctionnalités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Abstractions et fonctions de haute niveau</a:t>
            </a:r>
          </a:p>
          <a:p>
            <a:pPr lvl="1"/>
            <a:r>
              <a:rPr lang="fr-FR" dirty="0" smtClean="0"/>
              <a:t>Séquences</a:t>
            </a:r>
            <a:r>
              <a:rPr lang="fr-FR" dirty="0" smtClean="0"/>
              <a:t> : </a:t>
            </a:r>
            <a:r>
              <a:rPr lang="fr-FR" dirty="0" err="1" smtClean="0"/>
              <a:t>map</a:t>
            </a:r>
            <a:r>
              <a:rPr lang="fr-FR" dirty="0" smtClean="0"/>
              <a:t>, </a:t>
            </a:r>
            <a:r>
              <a:rPr lang="fr-FR" dirty="0" err="1" smtClean="0"/>
              <a:t>reduce</a:t>
            </a:r>
            <a:r>
              <a:rPr lang="fr-FR" dirty="0" smtClean="0"/>
              <a:t>, …</a:t>
            </a:r>
          </a:p>
          <a:p>
            <a:r>
              <a:rPr lang="fr-FR" dirty="0" smtClean="0"/>
              <a:t>Programmation </a:t>
            </a:r>
            <a:r>
              <a:rPr lang="fr-FR" dirty="0" err="1" smtClean="0"/>
              <a:t>multi-thread</a:t>
            </a:r>
            <a:r>
              <a:rPr lang="fr-FR" dirty="0" err="1" smtClean="0"/>
              <a:t>é</a:t>
            </a:r>
            <a:r>
              <a:rPr lang="fr-FR" dirty="0" smtClean="0"/>
              <a:t> « facile »</a:t>
            </a:r>
            <a:endParaRPr lang="fr-FR" dirty="0" smtClean="0"/>
          </a:p>
          <a:p>
            <a:pPr lvl="1"/>
            <a:r>
              <a:rPr lang="fr-FR" dirty="0" smtClean="0"/>
              <a:t>« Persistent Data Structures » : immutable</a:t>
            </a:r>
          </a:p>
          <a:p>
            <a:pPr lvl="1"/>
            <a:r>
              <a:rPr lang="fr-FR" dirty="0" smtClean="0"/>
              <a:t>Futures, promises, …</a:t>
            </a:r>
          </a:p>
          <a:p>
            <a:pPr lvl="1"/>
            <a:r>
              <a:rPr lang="fr-FR" dirty="0" smtClean="0"/>
              <a:t>« Software </a:t>
            </a:r>
            <a:r>
              <a:rPr lang="fr-FR" dirty="0" err="1" smtClean="0"/>
              <a:t>Transactional</a:t>
            </a:r>
            <a:r>
              <a:rPr lang="fr-FR" dirty="0" smtClean="0"/>
              <a:t> Memory »</a:t>
            </a:r>
            <a:endParaRPr lang="fr-FR" dirty="0" smtClean="0"/>
          </a:p>
          <a:p>
            <a:pPr lvl="1"/>
            <a:r>
              <a:rPr lang="fr-FR" dirty="0" smtClean="0"/>
              <a:t>« </a:t>
            </a:r>
            <a:r>
              <a:rPr lang="fr-FR" dirty="0" err="1" smtClean="0"/>
              <a:t>Transients</a:t>
            </a:r>
            <a:r>
              <a:rPr lang="fr-FR" dirty="0" smtClean="0"/>
              <a:t> » : mutable mais avec visibilit</a:t>
            </a:r>
            <a:r>
              <a:rPr lang="fr-FR" dirty="0" smtClean="0"/>
              <a:t>é limitée</a:t>
            </a:r>
            <a:endParaRPr lang="fr-FR" dirty="0" smtClean="0"/>
          </a:p>
          <a:p>
            <a:r>
              <a:rPr lang="fr-FR" dirty="0" smtClean="0"/>
              <a:t>Macros</a:t>
            </a:r>
          </a:p>
          <a:p>
            <a:r>
              <a:rPr lang="fr-FR" dirty="0" smtClean="0"/>
              <a:t>…</a:t>
            </a:r>
            <a:endParaRPr lang="fr-F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« Batteries </a:t>
            </a:r>
            <a:r>
              <a:rPr lang="fr-FR" dirty="0" err="1" smtClean="0"/>
              <a:t>Included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riche biblioth</a:t>
            </a:r>
            <a:r>
              <a:rPr lang="fr-FR" dirty="0" smtClean="0"/>
              <a:t>èque « </a:t>
            </a:r>
            <a:r>
              <a:rPr lang="fr-FR" dirty="0" err="1" smtClean="0"/>
              <a:t>core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Données : JSON, XML, </a:t>
            </a:r>
            <a:r>
              <a:rPr lang="fr-FR" dirty="0" err="1" smtClean="0"/>
              <a:t>zippers</a:t>
            </a:r>
            <a:r>
              <a:rPr lang="fr-FR" dirty="0" smtClean="0"/>
              <a:t>, …</a:t>
            </a:r>
          </a:p>
          <a:p>
            <a:pPr lvl="1"/>
            <a:r>
              <a:rPr lang="fr-FR" dirty="0" smtClean="0"/>
              <a:t>Processus : </a:t>
            </a:r>
            <a:r>
              <a:rPr lang="fr-FR" dirty="0" err="1" smtClean="0"/>
              <a:t>core.async</a:t>
            </a:r>
            <a:r>
              <a:rPr lang="fr-FR" dirty="0" smtClean="0"/>
              <a:t>, </a:t>
            </a:r>
            <a:r>
              <a:rPr lang="fr-FR" dirty="0" err="1" smtClean="0"/>
              <a:t>reducers</a:t>
            </a:r>
            <a:r>
              <a:rPr lang="fr-FR" dirty="0" smtClean="0"/>
              <a:t>, …</a:t>
            </a:r>
            <a:endParaRPr lang="fr-FR" dirty="0" smtClean="0"/>
          </a:p>
          <a:p>
            <a:r>
              <a:rPr lang="fr-FR" dirty="0" smtClean="0"/>
              <a:t>Biblioth</a:t>
            </a:r>
            <a:r>
              <a:rPr lang="fr-FR" dirty="0" smtClean="0"/>
              <a:t>èques communautaires </a:t>
            </a:r>
            <a:endParaRPr lang="fr-FR" dirty="0" smtClean="0"/>
          </a:p>
          <a:p>
            <a:pPr lvl="1"/>
            <a:r>
              <a:rPr lang="fr-FR" dirty="0" smtClean="0"/>
              <a:t>R</a:t>
            </a:r>
            <a:r>
              <a:rPr lang="fr-FR" dirty="0" smtClean="0"/>
              <a:t>ing : créer des applications web</a:t>
            </a:r>
          </a:p>
          <a:p>
            <a:pPr lvl="1"/>
            <a:r>
              <a:rPr lang="fr-FR" dirty="0" err="1" smtClean="0"/>
              <a:t>C</a:t>
            </a:r>
            <a:r>
              <a:rPr lang="fr-FR" dirty="0" err="1" smtClean="0"/>
              <a:t>ompojure</a:t>
            </a:r>
            <a:r>
              <a:rPr lang="fr-FR" dirty="0" smtClean="0"/>
              <a:t> : dispatcher les </a:t>
            </a:r>
            <a:r>
              <a:rPr lang="fr-FR" dirty="0" err="1" smtClean="0"/>
              <a:t>URLs</a:t>
            </a:r>
            <a:r>
              <a:rPr lang="fr-FR" dirty="0" smtClean="0"/>
              <a:t> REST</a:t>
            </a:r>
          </a:p>
          <a:p>
            <a:pPr lvl="1"/>
            <a:r>
              <a:rPr lang="fr-FR" dirty="0" smtClean="0"/>
              <a:t>bases de donn</a:t>
            </a:r>
            <a:r>
              <a:rPr lang="fr-FR" dirty="0" smtClean="0"/>
              <a:t>ées : </a:t>
            </a:r>
            <a:r>
              <a:rPr lang="fr-FR" dirty="0" smtClean="0"/>
              <a:t>JDBC</a:t>
            </a:r>
            <a:r>
              <a:rPr lang="fr-FR" dirty="0" smtClean="0"/>
              <a:t>,</a:t>
            </a:r>
            <a:r>
              <a:rPr lang="fr-FR" dirty="0" smtClean="0"/>
              <a:t> </a:t>
            </a:r>
            <a:r>
              <a:rPr lang="fr-FR" dirty="0" err="1" smtClean="0"/>
              <a:t>Couchbase</a:t>
            </a:r>
            <a:r>
              <a:rPr lang="fr-FR" dirty="0" smtClean="0"/>
              <a:t>, …</a:t>
            </a:r>
          </a:p>
          <a:p>
            <a:r>
              <a:rPr lang="fr-FR" dirty="0" smtClean="0"/>
              <a:t>Bibliothèques</a:t>
            </a:r>
            <a:r>
              <a:rPr lang="fr-FR" dirty="0" smtClean="0"/>
              <a:t> natives : Java, … </a:t>
            </a:r>
            <a:endParaRPr lang="fr-F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Outillage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REPL : « </a:t>
            </a:r>
            <a:r>
              <a:rPr lang="fr-FR" dirty="0" err="1" smtClean="0"/>
              <a:t>read</a:t>
            </a:r>
            <a:r>
              <a:rPr lang="fr-FR" dirty="0" smtClean="0"/>
              <a:t> </a:t>
            </a:r>
            <a:r>
              <a:rPr lang="fr-FR" dirty="0" err="1" smtClean="0"/>
              <a:t>evaluate</a:t>
            </a:r>
            <a:r>
              <a:rPr lang="fr-FR" dirty="0" smtClean="0"/>
              <a:t> </a:t>
            </a:r>
            <a:r>
              <a:rPr lang="fr-FR" dirty="0" err="1" smtClean="0"/>
              <a:t>print</a:t>
            </a:r>
            <a:r>
              <a:rPr lang="fr-FR" dirty="0" smtClean="0"/>
              <a:t> </a:t>
            </a:r>
            <a:r>
              <a:rPr lang="fr-FR" dirty="0" err="1" smtClean="0"/>
              <a:t>loop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Environnement </a:t>
            </a:r>
            <a:r>
              <a:rPr lang="fr-FR" dirty="0" smtClean="0"/>
              <a:t>complètement interactif</a:t>
            </a:r>
          </a:p>
          <a:p>
            <a:pPr lvl="1"/>
            <a:r>
              <a:rPr lang="fr-FR" dirty="0" smtClean="0"/>
              <a:t>Permettre le développement rapide des fonctions  et des tests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 err="1" smtClean="0"/>
              <a:t>IDEs</a:t>
            </a:r>
            <a:r>
              <a:rPr lang="fr-FR" dirty="0" smtClean="0"/>
              <a:t>, </a:t>
            </a:r>
            <a:r>
              <a:rPr lang="fr-FR" dirty="0" err="1" smtClean="0"/>
              <a:t>editeurs</a:t>
            </a:r>
            <a:r>
              <a:rPr lang="fr-FR" dirty="0" smtClean="0"/>
              <a:t>, etc.</a:t>
            </a:r>
          </a:p>
          <a:p>
            <a:pPr lvl="1"/>
            <a:r>
              <a:rPr lang="fr-FR" dirty="0" smtClean="0"/>
              <a:t>Le point faible dans l’</a:t>
            </a:r>
            <a:r>
              <a:rPr lang="fr-FR" dirty="0" err="1" smtClean="0"/>
              <a:t>eco-syst</a:t>
            </a:r>
            <a:r>
              <a:rPr lang="fr-FR" dirty="0" err="1" smtClean="0"/>
              <a:t>ème</a:t>
            </a:r>
            <a:r>
              <a:rPr lang="fr-FR" dirty="0" smtClean="0"/>
              <a:t>, mais ils améliorent</a:t>
            </a:r>
          </a:p>
          <a:p>
            <a:pPr lvl="1"/>
            <a:r>
              <a:rPr lang="fr-FR" dirty="0" smtClean="0"/>
              <a:t>REPL intégré, </a:t>
            </a:r>
            <a:r>
              <a:rPr lang="fr-FR" dirty="0" err="1" smtClean="0"/>
              <a:t>s</a:t>
            </a:r>
            <a:r>
              <a:rPr lang="fr-FR" dirty="0" err="1" smtClean="0"/>
              <a:t>yntax</a:t>
            </a:r>
            <a:r>
              <a:rPr lang="fr-FR" dirty="0" smtClean="0"/>
              <a:t> </a:t>
            </a:r>
            <a:r>
              <a:rPr lang="fr-FR" dirty="0" err="1" smtClean="0"/>
              <a:t>highlighting</a:t>
            </a:r>
            <a:r>
              <a:rPr lang="fr-FR" dirty="0" smtClean="0"/>
              <a:t>, structural </a:t>
            </a:r>
            <a:r>
              <a:rPr lang="fr-FR" dirty="0" err="1" smtClean="0"/>
              <a:t>editing</a:t>
            </a:r>
            <a:r>
              <a:rPr lang="fr-FR" dirty="0" smtClean="0"/>
              <a:t>, </a:t>
            </a:r>
            <a:r>
              <a:rPr lang="fr-FR" dirty="0" err="1" smtClean="0"/>
              <a:t>refactoring</a:t>
            </a:r>
            <a:r>
              <a:rPr lang="fr-FR" dirty="0" smtClean="0"/>
              <a:t>, … </a:t>
            </a:r>
            <a:endParaRPr lang="fr-FR" dirty="0" smtClean="0"/>
          </a:p>
          <a:p>
            <a:pPr lvl="1"/>
            <a:r>
              <a:rPr lang="fr-FR" dirty="0" err="1" smtClean="0"/>
              <a:t>emacs</a:t>
            </a:r>
            <a:r>
              <a:rPr lang="fr-FR" dirty="0" smtClean="0"/>
              <a:t>, </a:t>
            </a:r>
            <a:r>
              <a:rPr lang="fr-FR" dirty="0" smtClean="0"/>
              <a:t>Eclipse (</a:t>
            </a:r>
            <a:r>
              <a:rPr lang="fr-FR" dirty="0" err="1" smtClean="0"/>
              <a:t>counterclockwise</a:t>
            </a:r>
            <a:r>
              <a:rPr lang="fr-FR" dirty="0" smtClean="0"/>
              <a:t>)</a:t>
            </a:r>
            <a:r>
              <a:rPr lang="fr-FR" dirty="0" smtClean="0"/>
              <a:t>, </a:t>
            </a:r>
            <a:r>
              <a:rPr lang="fr-FR" dirty="0" err="1" smtClean="0"/>
              <a:t>IntelliJ</a:t>
            </a:r>
            <a:r>
              <a:rPr lang="fr-FR" dirty="0" smtClean="0"/>
              <a:t> (</a:t>
            </a:r>
            <a:r>
              <a:rPr lang="fr-FR" dirty="0" smtClean="0"/>
              <a:t>cursive)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Plus </a:t>
            </a:r>
            <a:r>
              <a:rPr lang="fr-FR" smtClean="0"/>
              <a:t>des</a:t>
            </a:r>
            <a:r>
              <a:rPr lang="fr-FR" smtClean="0"/>
              <a:t> informations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Documentations</a:t>
            </a:r>
          </a:p>
          <a:p>
            <a:pPr lvl="1"/>
            <a:r>
              <a:rPr lang="fr-FR" dirty="0" err="1" smtClean="0"/>
              <a:t>Cheetsheet</a:t>
            </a:r>
            <a:r>
              <a:rPr lang="fr-FR" dirty="0" smtClean="0"/>
              <a:t> : </a:t>
            </a:r>
            <a:r>
              <a:rPr lang="fr-FR" dirty="0" smtClean="0">
                <a:hlinkClick r:id="rId2"/>
              </a:rPr>
              <a:t>http://clojure.org/cheatsheet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Nutshell</a:t>
            </a:r>
            <a:r>
              <a:rPr lang="fr-FR" dirty="0" smtClean="0"/>
              <a:t> : “</a:t>
            </a:r>
            <a:r>
              <a:rPr lang="fr-FR" dirty="0" err="1" smtClean="0"/>
              <a:t>Clojure</a:t>
            </a:r>
            <a:r>
              <a:rPr lang="fr-FR" dirty="0" smtClean="0"/>
              <a:t> </a:t>
            </a:r>
            <a:r>
              <a:rPr lang="fr-FR" dirty="0" err="1" smtClean="0"/>
              <a:t>Programming</a:t>
            </a:r>
            <a:r>
              <a:rPr lang="fr-FR" dirty="0" smtClean="0"/>
              <a:t>”</a:t>
            </a:r>
          </a:p>
          <a:p>
            <a:r>
              <a:rPr lang="fr-FR" dirty="0" smtClean="0"/>
              <a:t>Sites web</a:t>
            </a:r>
          </a:p>
          <a:p>
            <a:pPr lvl="1"/>
            <a:r>
              <a:rPr lang="fr-FR" dirty="0" err="1" smtClean="0"/>
              <a:t>TryCLJ</a:t>
            </a:r>
            <a:r>
              <a:rPr lang="fr-FR" dirty="0" smtClean="0"/>
              <a:t> 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tryclj.com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4clojure : </a:t>
            </a:r>
            <a:r>
              <a:rPr lang="en-US" dirty="0" smtClean="0">
                <a:hlinkClick r:id="rId4"/>
              </a:rPr>
              <a:t>http://www.</a:t>
            </a:r>
            <a:r>
              <a:rPr lang="en-US" dirty="0" smtClean="0">
                <a:hlinkClick r:id="rId4"/>
              </a:rPr>
              <a:t>4clojure.com</a:t>
            </a:r>
            <a:r>
              <a:rPr lang="en-US" dirty="0" smtClean="0"/>
              <a:t> </a:t>
            </a:r>
            <a:endParaRPr lang="fr-F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360</Words>
  <Application>Microsoft Macintosh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Clojure</vt:lpstr>
      <vt:lpstr>Clojure = Lisp</vt:lpstr>
      <vt:lpstr>Syntaxe</vt:lpstr>
      <vt:lpstr>Fonctionnalités</vt:lpstr>
      <vt:lpstr>« Batteries Included »</vt:lpstr>
      <vt:lpstr>Outillage</vt:lpstr>
      <vt:lpstr>Plus des informations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Sélection Professionnelle Avancement au grade IRHC</dc:title>
  <dc:creator>Charles</dc:creator>
  <cp:lastModifiedBy>Charles</cp:lastModifiedBy>
  <cp:revision>71</cp:revision>
  <cp:lastPrinted>2013-12-18T08:03:03Z</cp:lastPrinted>
  <dcterms:created xsi:type="dcterms:W3CDTF">2013-12-18T08:02:30Z</dcterms:created>
  <dcterms:modified xsi:type="dcterms:W3CDTF">2013-12-18T09:13:39Z</dcterms:modified>
</cp:coreProperties>
</file>