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4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B04BD-8ACE-C44F-B524-C5328D4966CF}" type="datetimeFigureOut">
              <a:rPr lang="fr-FR" smtClean="0"/>
              <a:t>12/05/14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63B05-17DC-0846-AC14-5E968C6335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59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F3D07-D0D7-AF47-88A3-3DAA8FA694B6}" type="datetimeFigureOut">
              <a:rPr lang="fr-FR" smtClean="0"/>
              <a:t>12/05/14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3ADB5-9BDB-6941-A013-82CA32FC68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448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6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76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6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57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15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41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58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7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95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70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4C41-8A48-6E43-97B5-4E678EF8F601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AS_principa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77800"/>
            <a:ext cx="799636" cy="572932"/>
          </a:xfrm>
          <a:prstGeom prst="rect">
            <a:avLst/>
          </a:prstGeom>
        </p:spPr>
      </p:pic>
      <p:pic>
        <p:nvPicPr>
          <p:cNvPr id="9" name="Image 8" descr="LogoParisSud.jpe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" y="114832"/>
            <a:ext cx="1128823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Traitement des données spatiales à l’IAS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14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467" y="575733"/>
            <a:ext cx="7052733" cy="4402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Différentes thématiques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2534"/>
            <a:ext cx="8229600" cy="4205681"/>
          </a:xfrm>
        </p:spPr>
        <p:txBody>
          <a:bodyPr>
            <a:normAutofit fontScale="92500" lnSpcReduction="10000"/>
          </a:bodyPr>
          <a:lstStyle/>
          <a:p>
            <a:r>
              <a:rPr lang="fr-FR" sz="1600" dirty="0" smtClean="0"/>
              <a:t>Equipe MIC : </a:t>
            </a:r>
            <a:r>
              <a:rPr lang="fr-FR" sz="1600" dirty="0" smtClean="0"/>
              <a:t>Matière Interstellaire et Cosmologie</a:t>
            </a:r>
          </a:p>
          <a:p>
            <a:pPr lvl="1"/>
            <a:r>
              <a:rPr lang="fr-FR" sz="1200" dirty="0" smtClean="0"/>
              <a:t>découverte du ciel </a:t>
            </a:r>
            <a:r>
              <a:rPr lang="fr-FR" sz="1200" dirty="0" err="1" smtClean="0"/>
              <a:t>sub-millimétrique</a:t>
            </a:r>
            <a:r>
              <a:rPr lang="fr-FR" sz="1200" dirty="0" smtClean="0"/>
              <a:t> polarisé, </a:t>
            </a:r>
          </a:p>
          <a:p>
            <a:pPr lvl="1"/>
            <a:r>
              <a:rPr lang="fr-FR" sz="1200" dirty="0" smtClean="0"/>
              <a:t>physique de la matière interstellaire, </a:t>
            </a:r>
          </a:p>
          <a:p>
            <a:pPr lvl="1"/>
            <a:r>
              <a:rPr lang="fr-FR" sz="1200" dirty="0" smtClean="0"/>
              <a:t>physique du gaz et l’évolution des galaxies,</a:t>
            </a:r>
          </a:p>
          <a:p>
            <a:pPr lvl="1"/>
            <a:r>
              <a:rPr lang="fr-FR" sz="1200" dirty="0" smtClean="0"/>
              <a:t>histoire de la formation d’étoiles, </a:t>
            </a:r>
          </a:p>
          <a:p>
            <a:pPr lvl="1"/>
            <a:r>
              <a:rPr lang="fr-FR" sz="1200" dirty="0" smtClean="0"/>
              <a:t>cosmologie des grandes structures ,</a:t>
            </a:r>
          </a:p>
          <a:p>
            <a:pPr lvl="1"/>
            <a:r>
              <a:rPr lang="fr-FR" sz="1200" dirty="0" smtClean="0"/>
              <a:t>fond diffus cosmologique</a:t>
            </a:r>
          </a:p>
          <a:p>
            <a:pPr lvl="1"/>
            <a:r>
              <a:rPr lang="fr-FR" sz="1200" dirty="0" smtClean="0"/>
              <a:t>PLANCK HERSCHEL EUCLID JWST ATHENA  + Grands Instruments Sol (ALMA, ESO, IRAM)</a:t>
            </a:r>
          </a:p>
          <a:p>
            <a:r>
              <a:rPr lang="fr-FR" sz="1800" dirty="0" smtClean="0"/>
              <a:t>Physique solaire et stellaire</a:t>
            </a:r>
          </a:p>
          <a:p>
            <a:pPr lvl="1"/>
            <a:r>
              <a:rPr lang="fr-FR" sz="1200" dirty="0" smtClean="0"/>
              <a:t>dynamique et structure interne du soleil et des étoiles</a:t>
            </a:r>
          </a:p>
          <a:p>
            <a:pPr lvl="1"/>
            <a:r>
              <a:rPr lang="fr-FR" sz="1200" dirty="0" smtClean="0"/>
              <a:t>diagnostic et chauffage des couches extérieures</a:t>
            </a:r>
          </a:p>
          <a:p>
            <a:pPr lvl="1"/>
            <a:r>
              <a:rPr lang="fr-FR" sz="1200" dirty="0" smtClean="0"/>
              <a:t>STEREO SOHO COROT SDO – PICARD SOLAR ORBITER</a:t>
            </a:r>
          </a:p>
          <a:p>
            <a:r>
              <a:rPr lang="fr-FR" sz="1600" dirty="0" smtClean="0"/>
              <a:t>Equipe solaire et planétaire:</a:t>
            </a:r>
            <a:endParaRPr lang="fr-FR" sz="1600" dirty="0"/>
          </a:p>
          <a:p>
            <a:pPr lvl="1"/>
            <a:r>
              <a:rPr lang="fr-FR" sz="1200" dirty="0" smtClean="0"/>
              <a:t>formation et évolution du Système solaire, </a:t>
            </a:r>
          </a:p>
          <a:p>
            <a:pPr lvl="1"/>
            <a:r>
              <a:rPr lang="fr-FR" sz="1200" dirty="0" smtClean="0"/>
              <a:t>formation et évolution des systèmes planétaires</a:t>
            </a:r>
            <a:r>
              <a:rPr lang="fr-FR" sz="1200" dirty="0"/>
              <a:t>,</a:t>
            </a:r>
            <a:endParaRPr lang="fr-FR" sz="1200" dirty="0" smtClean="0"/>
          </a:p>
          <a:p>
            <a:pPr lvl="1"/>
            <a:r>
              <a:rPr lang="fr-FR" sz="1200" dirty="0" smtClean="0"/>
              <a:t>formation et évolution des objets qui les constituent</a:t>
            </a:r>
          </a:p>
          <a:p>
            <a:pPr lvl="1"/>
            <a:r>
              <a:rPr lang="fr-FR" sz="1200" dirty="0" smtClean="0"/>
              <a:t>Mars Express (OMEGA), Venus Express (VIRTIS) ROSETTA </a:t>
            </a:r>
            <a:r>
              <a:rPr lang="fr-FR" sz="1200" dirty="0"/>
              <a:t> </a:t>
            </a:r>
            <a:r>
              <a:rPr lang="fr-FR" sz="1200" dirty="0" smtClean="0"/>
              <a:t>MARS 2020 BEPICOLOMBO JUICE PLATO?</a:t>
            </a:r>
          </a:p>
          <a:p>
            <a:r>
              <a:rPr lang="fr-FR" sz="1600" dirty="0" smtClean="0"/>
              <a:t>Equipe Astrochimie et Origines</a:t>
            </a:r>
          </a:p>
          <a:p>
            <a:pPr lvl="1"/>
            <a:r>
              <a:rPr lang="fr-FR" sz="1200" dirty="0" smtClean="0"/>
              <a:t>simulations et la spectroscopie permettent d'interpréter et de comprendre les nombreuses observations astrophysiques liées à la poussière interstellaire</a:t>
            </a:r>
          </a:p>
          <a:p>
            <a:pPr lvl="1"/>
            <a:r>
              <a:rPr lang="fr-FR" sz="1200" dirty="0" smtClean="0"/>
              <a:t>analyse des échantillons naturels de poussière cosmique</a:t>
            </a:r>
            <a:endParaRPr lang="fr-FR" sz="1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401732" y="1921933"/>
            <a:ext cx="286516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Niveau 1  Niveau 2, Niveau 3</a:t>
            </a:r>
          </a:p>
          <a:p>
            <a:r>
              <a:rPr lang="fr-FR" dirty="0" smtClean="0"/>
              <a:t>Formats FITS, PDS, CSV</a:t>
            </a:r>
          </a:p>
        </p:txBody>
      </p:sp>
    </p:spTree>
    <p:extLst>
      <p:ext uri="{BB962C8B-B14F-4D97-AF65-F5344CB8AC3E}">
        <p14:creationId xmlns:p14="http://schemas.microsoft.com/office/powerpoint/2010/main" val="264463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DOC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/>
          <a:stretch/>
        </p:blipFill>
        <p:spPr>
          <a:xfrm>
            <a:off x="922867" y="804314"/>
            <a:ext cx="7941733" cy="53723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10881" y="206524"/>
            <a:ext cx="569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Thématiques IDOC (</a:t>
            </a:r>
            <a:r>
              <a:rPr lang="fr-FR" dirty="0" err="1" smtClean="0"/>
              <a:t>Integrated</a:t>
            </a:r>
            <a:r>
              <a:rPr lang="fr-FR" dirty="0" smtClean="0"/>
              <a:t> Data and </a:t>
            </a:r>
            <a:r>
              <a:rPr lang="fr-FR" dirty="0" err="1" smtClean="0"/>
              <a:t>Operation</a:t>
            </a:r>
            <a:r>
              <a:rPr lang="fr-FR" dirty="0" smtClean="0"/>
              <a:t> Center)</a:t>
            </a:r>
          </a:p>
          <a:p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idoc.ias.u-psud.fr</a:t>
            </a:r>
            <a:r>
              <a:rPr lang="fr-FR" dirty="0" smtClean="0"/>
              <a:t>/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41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DOC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787411"/>
            <a:ext cx="7672502" cy="5574473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86667" y="8461"/>
            <a:ext cx="251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IDOC : soutien technique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78600" y="158013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1000 cœurs de calcul</a:t>
            </a:r>
          </a:p>
          <a:p>
            <a:r>
              <a:rPr lang="fr-FR" dirty="0" smtClean="0"/>
              <a:t>500 </a:t>
            </a:r>
            <a:r>
              <a:rPr lang="fr-FR" dirty="0" err="1" smtClean="0"/>
              <a:t>teras</a:t>
            </a:r>
            <a:r>
              <a:rPr lang="fr-FR" dirty="0" smtClean="0"/>
              <a:t> x2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41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61411"/>
            <a:ext cx="8229600" cy="135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Annexe : Infrastructure</a:t>
            </a:r>
            <a:endParaRPr lang="fr-FR" dirty="0"/>
          </a:p>
        </p:txBody>
      </p:sp>
      <p:pic>
        <p:nvPicPr>
          <p:cNvPr id="5" name="Image 4" descr="CalculsIA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4" y="883503"/>
            <a:ext cx="8652532" cy="5419349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13/05/14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SPU GT Traitement des données spatiales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588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267</Words>
  <Application>Microsoft Macintosh PowerPoint</Application>
  <PresentationFormat>Présentation à l'écran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Traitement des données spatiales à l’IAS</vt:lpstr>
      <vt:lpstr>Différentes thématiques</vt:lpstr>
      <vt:lpstr>Présentation PowerPoint</vt:lpstr>
      <vt:lpstr>Présentation PowerPoint</vt:lpstr>
      <vt:lpstr>Annexe : Infrastructure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des données spatiales à l’IAS</dc:title>
  <dc:creator>Karin Dassas</dc:creator>
  <cp:lastModifiedBy>Karin Dassas</cp:lastModifiedBy>
  <cp:revision>11</cp:revision>
  <dcterms:created xsi:type="dcterms:W3CDTF">2014-05-12T07:41:17Z</dcterms:created>
  <dcterms:modified xsi:type="dcterms:W3CDTF">2014-05-12T15:13:46Z</dcterms:modified>
</cp:coreProperties>
</file>