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40" autoAdjust="0"/>
    <p:restoredTop sz="94660"/>
  </p:normalViewPr>
  <p:slideViewPr>
    <p:cSldViewPr>
      <p:cViewPr varScale="1">
        <p:scale>
          <a:sx n="65" d="100"/>
          <a:sy n="65" d="100"/>
        </p:scale>
        <p:origin x="-134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32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16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88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40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05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19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08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06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57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870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39CF1-F34C-4B82-990C-9576CF38FC89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97EB0-7EFD-4EFB-BAAE-BCF2028D14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71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4519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CC"/>
                </a:solidFill>
              </a:rPr>
              <a:t>Soutien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informatique</a:t>
            </a:r>
            <a:r>
              <a:rPr lang="en-US" dirty="0" smtClean="0">
                <a:solidFill>
                  <a:srgbClr val="0000CC"/>
                </a:solidFill>
              </a:rPr>
              <a:t> au DEPACC - 1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PHIL/</a:t>
            </a:r>
            <a:r>
              <a:rPr lang="en-US" dirty="0" err="1" smtClean="0">
                <a:solidFill>
                  <a:schemeClr val="tx1"/>
                </a:solidFill>
              </a:rPr>
              <a:t>ThomX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sz="2400" dirty="0" smtClean="0">
                <a:solidFill>
                  <a:schemeClr val="tx1"/>
                </a:solidFill>
              </a:rPr>
              <a:t>hors travail </a:t>
            </a:r>
            <a:r>
              <a:rPr lang="en-US" sz="2400" dirty="0" err="1" smtClean="0">
                <a:solidFill>
                  <a:schemeClr val="tx1"/>
                </a:solidFill>
              </a:rPr>
              <a:t>actuel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contrôle-commande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ThomX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Plus </a:t>
            </a:r>
            <a:r>
              <a:rPr lang="en-US" sz="2800" dirty="0" err="1" smtClean="0">
                <a:solidFill>
                  <a:schemeClr val="tx1"/>
                </a:solidFill>
              </a:rPr>
              <a:t>d’effort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contrôle-commande</a:t>
            </a:r>
            <a:r>
              <a:rPr lang="en-US" sz="2800" dirty="0" smtClean="0">
                <a:solidFill>
                  <a:schemeClr val="tx1"/>
                </a:solidFill>
              </a:rPr>
              <a:t> PHIL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400" dirty="0" smtClean="0">
                <a:solidFill>
                  <a:schemeClr val="tx1"/>
                </a:solidFill>
              </a:rPr>
              <a:t>-  </a:t>
            </a:r>
            <a:r>
              <a:rPr lang="en-US" sz="2400" dirty="0" err="1" smtClean="0">
                <a:solidFill>
                  <a:schemeClr val="tx1"/>
                </a:solidFill>
              </a:rPr>
              <a:t>intégration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aisée</a:t>
            </a:r>
            <a:r>
              <a:rPr lang="en-US" sz="2400" dirty="0" smtClean="0">
                <a:solidFill>
                  <a:schemeClr val="tx1"/>
                </a:solidFill>
              </a:rPr>
              <a:t> de nouveaux </a:t>
            </a:r>
            <a:r>
              <a:rPr lang="en-US" sz="2400" dirty="0" err="1" smtClean="0">
                <a:solidFill>
                  <a:schemeClr val="tx1"/>
                </a:solidFill>
              </a:rPr>
              <a:t>éléments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-  </a:t>
            </a:r>
            <a:r>
              <a:rPr lang="en-US" sz="2400" dirty="0" err="1" smtClean="0">
                <a:solidFill>
                  <a:schemeClr val="tx1"/>
                </a:solidFill>
              </a:rPr>
              <a:t>automatisation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mesures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-  </a:t>
            </a:r>
            <a:r>
              <a:rPr lang="en-US" sz="2400" dirty="0" err="1" smtClean="0">
                <a:solidFill>
                  <a:schemeClr val="tx1"/>
                </a:solidFill>
              </a:rPr>
              <a:t>compatibilité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logiciels</a:t>
            </a:r>
            <a:r>
              <a:rPr lang="en-US" sz="2400" dirty="0" smtClean="0">
                <a:solidFill>
                  <a:schemeClr val="tx1"/>
                </a:solidFill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</a:rPr>
              <a:t>contrôle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systèmes</a:t>
            </a:r>
            <a:r>
              <a:rPr lang="en-US" sz="2400" dirty="0" smtClean="0">
                <a:solidFill>
                  <a:schemeClr val="tx1"/>
                </a:solidFill>
              </a:rPr>
              <a:t> , OS (</a:t>
            </a:r>
            <a:r>
              <a:rPr lang="en-US" sz="2400" dirty="0" err="1" smtClean="0">
                <a:solidFill>
                  <a:schemeClr val="tx1"/>
                </a:solidFill>
              </a:rPr>
              <a:t>mise</a:t>
            </a:r>
            <a:r>
              <a:rPr lang="en-US" sz="2400" dirty="0" smtClean="0">
                <a:solidFill>
                  <a:schemeClr val="tx1"/>
                </a:solidFill>
              </a:rPr>
              <a:t> à jour)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Convergence </a:t>
            </a:r>
            <a:r>
              <a:rPr lang="en-US" sz="2800" dirty="0" err="1" smtClean="0">
                <a:solidFill>
                  <a:schemeClr val="tx1"/>
                </a:solidFill>
              </a:rPr>
              <a:t>contrôle-commande</a:t>
            </a:r>
            <a:r>
              <a:rPr lang="en-US" sz="2800" dirty="0" smtClean="0">
                <a:solidFill>
                  <a:schemeClr val="tx1"/>
                </a:solidFill>
              </a:rPr>
              <a:t> PHIL-</a:t>
            </a:r>
            <a:r>
              <a:rPr lang="en-US" sz="2800" dirty="0" err="1" smtClean="0">
                <a:solidFill>
                  <a:schemeClr val="tx1"/>
                </a:solidFill>
              </a:rPr>
              <a:t>ThomX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importante</a:t>
            </a:r>
            <a:r>
              <a:rPr lang="en-US" sz="2800" dirty="0" smtClean="0">
                <a:solidFill>
                  <a:schemeClr val="tx1"/>
                </a:solidFill>
              </a:rPr>
              <a:t>…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Acquisition à 5-50 Hz avec identification pulses et </a:t>
            </a:r>
            <a:r>
              <a:rPr lang="en-US" sz="2800" dirty="0" err="1" smtClean="0">
                <a:solidFill>
                  <a:schemeClr val="tx1"/>
                </a:solidFill>
              </a:rPr>
              <a:t>caractéristiques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suivi</a:t>
            </a:r>
            <a:r>
              <a:rPr lang="en-US" sz="2800" dirty="0" smtClean="0">
                <a:solidFill>
                  <a:schemeClr val="tx1"/>
                </a:solidFill>
              </a:rPr>
              <a:t> et </a:t>
            </a:r>
            <a:r>
              <a:rPr lang="en-US" sz="2800" dirty="0" err="1" smtClean="0">
                <a:solidFill>
                  <a:schemeClr val="tx1"/>
                </a:solidFill>
              </a:rPr>
              <a:t>archivage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en</a:t>
            </a:r>
            <a:r>
              <a:rPr lang="en-US" sz="2800" dirty="0" smtClean="0">
                <a:solidFill>
                  <a:schemeClr val="tx1"/>
                </a:solidFill>
              </a:rPr>
              <a:t> temps </a:t>
            </a:r>
            <a:r>
              <a:rPr lang="en-US" sz="2800" dirty="0" err="1" smtClean="0">
                <a:solidFill>
                  <a:schemeClr val="tx1"/>
                </a:solidFill>
              </a:rPr>
              <a:t>réel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Logbook </a:t>
            </a:r>
            <a:r>
              <a:rPr lang="en-US" sz="2800" dirty="0" err="1" smtClean="0">
                <a:solidFill>
                  <a:schemeClr val="tx1"/>
                </a:solidFill>
              </a:rPr>
              <a:t>électronique</a:t>
            </a:r>
            <a:r>
              <a:rPr lang="en-US" sz="2800" dirty="0" smtClean="0">
                <a:solidFill>
                  <a:schemeClr val="tx1"/>
                </a:solidFill>
              </a:rPr>
              <a:t> consultable partout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Procédures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smtClean="0">
                <a:solidFill>
                  <a:schemeClr val="tx1"/>
                </a:solidFill>
              </a:rPr>
              <a:t>opérationelles </a:t>
            </a:r>
            <a:r>
              <a:rPr lang="en-US" sz="2800" dirty="0" err="1" smtClean="0">
                <a:solidFill>
                  <a:schemeClr val="tx1"/>
                </a:solidFill>
              </a:rPr>
              <a:t>éditables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ligne</a:t>
            </a:r>
            <a:r>
              <a:rPr lang="en-US" sz="2800" dirty="0" smtClean="0">
                <a:solidFill>
                  <a:schemeClr val="tx1"/>
                </a:solidFill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</a:rPr>
              <a:t>twiki</a:t>
            </a:r>
            <a:r>
              <a:rPr lang="en-US" sz="2800" dirty="0" smtClean="0">
                <a:solidFill>
                  <a:schemeClr val="tx1"/>
                </a:solidFill>
              </a:rPr>
              <a:t> ?)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Ticket-support pour PHIL ?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Contrôle-commande</a:t>
            </a:r>
            <a:r>
              <a:rPr lang="en-US" dirty="0" smtClean="0">
                <a:solidFill>
                  <a:schemeClr val="tx1"/>
                </a:solidFill>
              </a:rPr>
              <a:t> banc </a:t>
            </a:r>
            <a:r>
              <a:rPr lang="en-US" dirty="0" err="1" smtClean="0">
                <a:solidFill>
                  <a:schemeClr val="tx1"/>
                </a:solidFill>
              </a:rPr>
              <a:t>mesures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magnétiques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existe</a:t>
            </a:r>
            <a:r>
              <a:rPr lang="en-US" sz="2400" dirty="0" smtClean="0">
                <a:solidFill>
                  <a:schemeClr val="tx1"/>
                </a:solidFill>
              </a:rPr>
              <a:t> des solutions </a:t>
            </a:r>
            <a:r>
              <a:rPr lang="en-US" sz="2400" dirty="0" err="1" smtClean="0">
                <a:solidFill>
                  <a:schemeClr val="tx1"/>
                </a:solidFill>
              </a:rPr>
              <a:t>commerciales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ou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alors</a:t>
            </a:r>
            <a:r>
              <a:rPr lang="en-US" sz="2400" dirty="0" smtClean="0">
                <a:solidFill>
                  <a:schemeClr val="tx1"/>
                </a:solidFill>
              </a:rPr>
              <a:t> par </a:t>
            </a:r>
            <a:r>
              <a:rPr lang="en-US" sz="2400" dirty="0" err="1" smtClean="0">
                <a:solidFill>
                  <a:schemeClr val="tx1"/>
                </a:solidFill>
              </a:rPr>
              <a:t>matlab</a:t>
            </a:r>
            <a:r>
              <a:rPr lang="en-US" sz="2400" dirty="0" smtClean="0">
                <a:solidFill>
                  <a:schemeClr val="tx1"/>
                </a:solidFill>
              </a:rPr>
              <a:t>…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800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4519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CC"/>
                </a:solidFill>
              </a:rPr>
              <a:t>Soutien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informatique</a:t>
            </a:r>
            <a:r>
              <a:rPr lang="en-US" dirty="0" smtClean="0">
                <a:solidFill>
                  <a:srgbClr val="0000CC"/>
                </a:solidFill>
              </a:rPr>
              <a:t> au DEPACC - 2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352928" cy="5544616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Installations / maintenance codes</a:t>
            </a:r>
          </a:p>
          <a:p>
            <a:endParaRPr lang="en-US" sz="17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Code </a:t>
            </a:r>
            <a:r>
              <a:rPr lang="en-US" sz="2800" dirty="0" err="1" smtClean="0">
                <a:solidFill>
                  <a:schemeClr val="tx1"/>
                </a:solidFill>
              </a:rPr>
              <a:t>d’optique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beta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sur</a:t>
            </a:r>
            <a:r>
              <a:rPr lang="en-US" sz="2800" dirty="0" smtClean="0">
                <a:solidFill>
                  <a:schemeClr val="tx1"/>
                </a:solidFill>
              </a:rPr>
              <a:t> lx/sera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Code </a:t>
            </a:r>
            <a:r>
              <a:rPr lang="en-US" sz="2800" dirty="0" err="1" smtClean="0">
                <a:solidFill>
                  <a:schemeClr val="tx1"/>
                </a:solidFill>
              </a:rPr>
              <a:t>d’optique</a:t>
            </a:r>
            <a:r>
              <a:rPr lang="en-US" sz="2800" dirty="0" smtClean="0">
                <a:solidFill>
                  <a:schemeClr val="tx1"/>
                </a:solidFill>
              </a:rPr>
              <a:t> SAD ? (</a:t>
            </a:r>
            <a:r>
              <a:rPr lang="en-US" sz="2800" dirty="0" err="1" smtClean="0">
                <a:solidFill>
                  <a:schemeClr val="tx1"/>
                </a:solidFill>
              </a:rPr>
              <a:t>utilisation</a:t>
            </a:r>
            <a:r>
              <a:rPr lang="en-US" sz="2800" dirty="0" smtClean="0">
                <a:solidFill>
                  <a:schemeClr val="tx1"/>
                </a:solidFill>
              </a:rPr>
              <a:t> par VPN au KEK ?)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Magnétisme</a:t>
            </a:r>
            <a:r>
              <a:rPr lang="en-US" sz="2800" dirty="0" smtClean="0">
                <a:solidFill>
                  <a:schemeClr val="tx1"/>
                </a:solidFill>
              </a:rPr>
              <a:t>: code PRIAM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Liste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d’autres</a:t>
            </a:r>
            <a:r>
              <a:rPr lang="en-US" sz="2800" dirty="0" smtClean="0">
                <a:solidFill>
                  <a:schemeClr val="tx1"/>
                </a:solidFill>
              </a:rPr>
              <a:t> codes déjà </a:t>
            </a:r>
            <a:r>
              <a:rPr lang="en-US" sz="2800" dirty="0" err="1" smtClean="0">
                <a:solidFill>
                  <a:schemeClr val="tx1"/>
                </a:solidFill>
              </a:rPr>
              <a:t>utilisés</a:t>
            </a:r>
            <a:r>
              <a:rPr lang="en-US" sz="2800" dirty="0" smtClean="0">
                <a:solidFill>
                  <a:schemeClr val="tx1"/>
                </a:solidFill>
              </a:rPr>
              <a:t> par </a:t>
            </a:r>
            <a:r>
              <a:rPr lang="en-US" sz="2800" dirty="0" err="1" smtClean="0">
                <a:solidFill>
                  <a:schemeClr val="tx1"/>
                </a:solidFill>
              </a:rPr>
              <a:t>nombre</a:t>
            </a:r>
            <a:r>
              <a:rPr lang="en-US" sz="2800" dirty="0" smtClean="0">
                <a:solidFill>
                  <a:schemeClr val="tx1"/>
                </a:solidFill>
              </a:rPr>
              <a:t> de </a:t>
            </a:r>
            <a:r>
              <a:rPr lang="en-US" sz="2800" dirty="0" err="1" smtClean="0">
                <a:solidFill>
                  <a:schemeClr val="tx1"/>
                </a:solidFill>
              </a:rPr>
              <a:t>membres</a:t>
            </a:r>
            <a:r>
              <a:rPr lang="en-US" sz="2800" dirty="0" smtClean="0">
                <a:solidFill>
                  <a:schemeClr val="tx1"/>
                </a:solidFill>
              </a:rPr>
              <a:t> du DEPACC: Tracy, AT, Elegant, </a:t>
            </a:r>
            <a:r>
              <a:rPr lang="en-US" sz="2800" dirty="0" err="1" smtClean="0">
                <a:solidFill>
                  <a:schemeClr val="tx1"/>
                </a:solidFill>
              </a:rPr>
              <a:t>Madx</a:t>
            </a:r>
            <a:r>
              <a:rPr lang="en-US" sz="2800" dirty="0" smtClean="0">
                <a:solidFill>
                  <a:schemeClr val="tx1"/>
                </a:solidFill>
              </a:rPr>
              <a:t>, Poisson </a:t>
            </a:r>
            <a:r>
              <a:rPr lang="en-US" sz="2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chemeClr val="tx1"/>
                </a:solidFill>
              </a:rPr>
              <a:t>pas </a:t>
            </a:r>
            <a:r>
              <a:rPr lang="en-US" sz="2800" dirty="0" err="1" smtClean="0">
                <a:solidFill>
                  <a:schemeClr val="tx1"/>
                </a:solidFill>
              </a:rPr>
              <a:t>forcément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besoin</a:t>
            </a:r>
            <a:r>
              <a:rPr lang="en-US" sz="2800" dirty="0" smtClean="0">
                <a:solidFill>
                  <a:schemeClr val="tx1"/>
                </a:solidFill>
              </a:rPr>
              <a:t> d’un </a:t>
            </a:r>
            <a:r>
              <a:rPr lang="en-US" sz="2800" dirty="0" err="1" smtClean="0">
                <a:solidFill>
                  <a:schemeClr val="tx1"/>
                </a:solidFill>
              </a:rPr>
              <a:t>soutien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particulier</a:t>
            </a:r>
            <a:r>
              <a:rPr lang="en-US" sz="2800" dirty="0" smtClean="0">
                <a:solidFill>
                  <a:schemeClr val="tx1"/>
                </a:solidFill>
              </a:rPr>
              <a:t> du SI 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Codes </a:t>
            </a:r>
            <a:r>
              <a:rPr lang="en-US" sz="2800" dirty="0" err="1" smtClean="0">
                <a:solidFill>
                  <a:schemeClr val="tx1"/>
                </a:solidFill>
              </a:rPr>
              <a:t>commerciaux</a:t>
            </a:r>
            <a:r>
              <a:rPr lang="en-US" sz="2800" dirty="0" smtClean="0">
                <a:solidFill>
                  <a:schemeClr val="tx1"/>
                </a:solidFill>
              </a:rPr>
              <a:t>: CST, Opera-3D,… </a:t>
            </a:r>
            <a:r>
              <a:rPr lang="en-US" sz="2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chemeClr val="tx1"/>
                </a:solidFill>
              </a:rPr>
              <a:t>pas </a:t>
            </a:r>
            <a:r>
              <a:rPr lang="en-US" sz="2800" dirty="0" err="1" smtClean="0">
                <a:solidFill>
                  <a:schemeClr val="tx1"/>
                </a:solidFill>
              </a:rPr>
              <a:t>forcément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besoin</a:t>
            </a:r>
            <a:r>
              <a:rPr lang="en-US" sz="2800" dirty="0" smtClean="0">
                <a:solidFill>
                  <a:schemeClr val="tx1"/>
                </a:solidFill>
              </a:rPr>
              <a:t> d’un </a:t>
            </a:r>
            <a:r>
              <a:rPr lang="en-US" sz="2800" dirty="0" err="1" smtClean="0">
                <a:solidFill>
                  <a:schemeClr val="tx1"/>
                </a:solidFill>
              </a:rPr>
              <a:t>soutien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particulier</a:t>
            </a:r>
            <a:r>
              <a:rPr lang="en-US" sz="2800" dirty="0" smtClean="0">
                <a:solidFill>
                  <a:schemeClr val="tx1"/>
                </a:solidFill>
              </a:rPr>
              <a:t> du SI 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D</a:t>
            </a:r>
            <a:r>
              <a:rPr lang="fr-FR" sz="2800" dirty="0" smtClean="0">
                <a:solidFill>
                  <a:schemeClr val="tx1"/>
                </a:solidFill>
              </a:rPr>
              <a:t>éveloppement  code calcul personnel champs  électromagnétiques </a:t>
            </a:r>
            <a:r>
              <a:rPr lang="fr-FR" sz="2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besoin / conseils expert SI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endParaRPr lang="en-US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8568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188</Words>
  <Application>Microsoft Office PowerPoint</Application>
  <PresentationFormat>Affichage à l'écran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Soutien informatique au DEPACC - 1</vt:lpstr>
      <vt:lpstr>Soutien informatique au DEPACC - 2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Soutien informatique au DEPACC</dc:title>
  <dc:creator>Philipe Bambade</dc:creator>
  <cp:lastModifiedBy>Philipe Bambade</cp:lastModifiedBy>
  <cp:revision>16</cp:revision>
  <dcterms:created xsi:type="dcterms:W3CDTF">2015-01-27T21:46:30Z</dcterms:created>
  <dcterms:modified xsi:type="dcterms:W3CDTF">2015-01-27T22:51:54Z</dcterms:modified>
</cp:coreProperties>
</file>