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3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26" r:id="rId6"/>
    <p:sldMasterId id="2147483739" r:id="rId7"/>
  </p:sldMasterIdLst>
  <p:notesMasterIdLst>
    <p:notesMasterId r:id="rId41"/>
  </p:notesMasterIdLst>
  <p:handoutMasterIdLst>
    <p:handoutMasterId r:id="rId42"/>
  </p:handoutMasterIdLst>
  <p:sldIdLst>
    <p:sldId id="256" r:id="rId8"/>
    <p:sldId id="305" r:id="rId9"/>
    <p:sldId id="258" r:id="rId10"/>
    <p:sldId id="259" r:id="rId11"/>
    <p:sldId id="260" r:id="rId12"/>
    <p:sldId id="306" r:id="rId13"/>
    <p:sldId id="268" r:id="rId14"/>
    <p:sldId id="292" r:id="rId15"/>
    <p:sldId id="307" r:id="rId16"/>
    <p:sldId id="308" r:id="rId17"/>
    <p:sldId id="270" r:id="rId18"/>
    <p:sldId id="271" r:id="rId19"/>
    <p:sldId id="309" r:id="rId20"/>
    <p:sldId id="310" r:id="rId21"/>
    <p:sldId id="311" r:id="rId22"/>
    <p:sldId id="293" r:id="rId23"/>
    <p:sldId id="279" r:id="rId24"/>
    <p:sldId id="312" r:id="rId25"/>
    <p:sldId id="280" r:id="rId26"/>
    <p:sldId id="300" r:id="rId27"/>
    <p:sldId id="301" r:id="rId28"/>
    <p:sldId id="302" r:id="rId29"/>
    <p:sldId id="299" r:id="rId30"/>
    <p:sldId id="303" r:id="rId31"/>
    <p:sldId id="304" r:id="rId32"/>
    <p:sldId id="281" r:id="rId33"/>
    <p:sldId id="283" r:id="rId34"/>
    <p:sldId id="286" r:id="rId35"/>
    <p:sldId id="287" r:id="rId36"/>
    <p:sldId id="288" r:id="rId37"/>
    <p:sldId id="291" r:id="rId38"/>
    <p:sldId id="297" r:id="rId39"/>
    <p:sldId id="298" r:id="rId40"/>
  </p:sldIdLst>
  <p:sldSz cx="9144000" cy="6858000" type="screen4x3"/>
  <p:notesSz cx="6883400" cy="9906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25" autoAdjust="0"/>
    <p:restoredTop sz="86441" autoAdjust="0"/>
  </p:normalViewPr>
  <p:slideViewPr>
    <p:cSldViewPr>
      <p:cViewPr>
        <p:scale>
          <a:sx n="95" d="100"/>
          <a:sy n="95" d="100"/>
        </p:scale>
        <p:origin x="-294" y="-2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dif.dam.intra.cea.fr\commun\home\ChaleilA\PCn\PC\Mesdocuments\Roscoff\EtudeComp3nvdp.od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dif.dam.intra.cea.fr\commun\home\ChaleilA\PCn\PC\Mesdocuments\Roscoff\EtudeComp3nvdp.od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fr-FR" sz="1200"/>
              <a:t>Comparaison des profils simulés et experimental de la source Compton  </a:t>
            </a:r>
          </a:p>
        </c:rich>
      </c:tx>
      <c:layout>
        <c:manualLayout>
          <c:xMode val="edge"/>
          <c:yMode val="edge"/>
          <c:x val="0.1072198843638254"/>
          <c:y val="1.4613428449936692E-2"/>
        </c:manualLayout>
      </c:layout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Sheet5!$B$25</c:f>
              <c:strCache>
                <c:ptCount val="1"/>
                <c:pt idx="0">
                  <c:v>CALDER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7"/>
          </c:marker>
          <c:xVal>
            <c:numRef>
              <c:f>Sheet5!$C$26:$C$39</c:f>
              <c:numCache>
                <c:formatCode>General</c:formatCode>
                <c:ptCount val="14"/>
                <c:pt idx="0">
                  <c:v>-0.02</c:v>
                </c:pt>
                <c:pt idx="1">
                  <c:v>-1.4999999999999999E-2</c:v>
                </c:pt>
                <c:pt idx="2">
                  <c:v>-0.01</c:v>
                </c:pt>
                <c:pt idx="3">
                  <c:v>-7.4999999999999997E-3</c:v>
                </c:pt>
                <c:pt idx="4">
                  <c:v>-5.0000000000000001E-3</c:v>
                </c:pt>
                <c:pt idx="5">
                  <c:v>-2.5000000000000001E-3</c:v>
                </c:pt>
                <c:pt idx="6">
                  <c:v>0</c:v>
                </c:pt>
                <c:pt idx="7">
                  <c:v>2.5000000000000001E-3</c:v>
                </c:pt>
                <c:pt idx="8">
                  <c:v>5.0000000000000001E-3</c:v>
                </c:pt>
                <c:pt idx="9">
                  <c:v>7.4999999999999997E-3</c:v>
                </c:pt>
                <c:pt idx="10">
                  <c:v>0.01</c:v>
                </c:pt>
                <c:pt idx="11">
                  <c:v>1.4999999999999999E-2</c:v>
                </c:pt>
                <c:pt idx="12">
                  <c:v>0.02</c:v>
                </c:pt>
                <c:pt idx="13">
                  <c:v>2.5000000000000001E-2</c:v>
                </c:pt>
              </c:numCache>
            </c:numRef>
          </c:xVal>
          <c:yVal>
            <c:numRef>
              <c:f>Sheet5!$E$26:$E$39</c:f>
              <c:numCache>
                <c:formatCode>General</c:formatCode>
                <c:ptCount val="14"/>
                <c:pt idx="0">
                  <c:v>0.28002220703792302</c:v>
                </c:pt>
                <c:pt idx="1">
                  <c:v>0.47446190638879399</c:v>
                </c:pt>
                <c:pt idx="2">
                  <c:v>0.72066108643662496</c:v>
                </c:pt>
                <c:pt idx="3">
                  <c:v>0.83726938845234</c:v>
                </c:pt>
                <c:pt idx="4">
                  <c:v>0.90777673385719204</c:v>
                </c:pt>
                <c:pt idx="5">
                  <c:v>0.99173641954219305</c:v>
                </c:pt>
                <c:pt idx="6">
                  <c:v>1</c:v>
                </c:pt>
                <c:pt idx="7">
                  <c:v>0.99173641954219305</c:v>
                </c:pt>
                <c:pt idx="8">
                  <c:v>0.90777673385719204</c:v>
                </c:pt>
                <c:pt idx="9">
                  <c:v>0.83726938845234</c:v>
                </c:pt>
                <c:pt idx="10">
                  <c:v>0.72066108643662496</c:v>
                </c:pt>
                <c:pt idx="11">
                  <c:v>0.47446190638879399</c:v>
                </c:pt>
                <c:pt idx="12">
                  <c:v>0.28002220703792302</c:v>
                </c:pt>
                <c:pt idx="13">
                  <c:v>0.14601127434232999</c:v>
                </c:pt>
              </c:numCache>
            </c:numRef>
          </c:yVal>
          <c:smooth val="0"/>
        </c:ser>
        <c:ser>
          <c:idx val="2"/>
          <c:order val="1"/>
          <c:tx>
            <c:strRef>
              <c:f>Sheet5!$B$42</c:f>
              <c:strCache>
                <c:ptCount val="1"/>
                <c:pt idx="0">
                  <c:v>CAIN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7"/>
          </c:marker>
          <c:xVal>
            <c:numRef>
              <c:f>Sheet5!$P$14:$P$1015</c:f>
              <c:numCache>
                <c:formatCode>General</c:formatCode>
                <c:ptCount val="1002"/>
                <c:pt idx="0">
                  <c:v>-1.5392295366564901</c:v>
                </c:pt>
                <c:pt idx="1">
                  <c:v>-1.53617077232504</c:v>
                </c:pt>
                <c:pt idx="2">
                  <c:v>-1.5331120079936</c:v>
                </c:pt>
                <c:pt idx="3">
                  <c:v>-1.5300532436621499</c:v>
                </c:pt>
                <c:pt idx="4">
                  <c:v>-1.5269944793307</c:v>
                </c:pt>
                <c:pt idx="5">
                  <c:v>-1.5239357149992501</c:v>
                </c:pt>
                <c:pt idx="6">
                  <c:v>-1.5208769506677999</c:v>
                </c:pt>
                <c:pt idx="7">
                  <c:v>-1.51781818633636</c:v>
                </c:pt>
                <c:pt idx="8">
                  <c:v>-1.5147594220049101</c:v>
                </c:pt>
                <c:pt idx="9">
                  <c:v>-1.51170065767346</c:v>
                </c:pt>
                <c:pt idx="10">
                  <c:v>-1.50864189334201</c:v>
                </c:pt>
                <c:pt idx="11">
                  <c:v>-1.5055831290105699</c:v>
                </c:pt>
                <c:pt idx="12">
                  <c:v>-1.50252436467912</c:v>
                </c:pt>
                <c:pt idx="13">
                  <c:v>-1.4994656003476701</c:v>
                </c:pt>
                <c:pt idx="14">
                  <c:v>-1.4964068360162199</c:v>
                </c:pt>
                <c:pt idx="15">
                  <c:v>-1.49334807168478</c:v>
                </c:pt>
                <c:pt idx="16">
                  <c:v>-1.4902893073533301</c:v>
                </c:pt>
                <c:pt idx="17">
                  <c:v>-1.48723054302188</c:v>
                </c:pt>
                <c:pt idx="18">
                  <c:v>-1.48417177869043</c:v>
                </c:pt>
                <c:pt idx="19">
                  <c:v>-1.4811130143589899</c:v>
                </c:pt>
                <c:pt idx="20">
                  <c:v>-1.47805425002754</c:v>
                </c:pt>
                <c:pt idx="21">
                  <c:v>-1.4749954856960901</c:v>
                </c:pt>
                <c:pt idx="22">
                  <c:v>-1.4719367213646399</c:v>
                </c:pt>
                <c:pt idx="23">
                  <c:v>-1.4688779570332</c:v>
                </c:pt>
                <c:pt idx="24">
                  <c:v>-1.4658191927017501</c:v>
                </c:pt>
                <c:pt idx="25">
                  <c:v>-1.4627604283703</c:v>
                </c:pt>
                <c:pt idx="26">
                  <c:v>-1.45970166403885</c:v>
                </c:pt>
                <c:pt idx="27">
                  <c:v>-1.4566428997073999</c:v>
                </c:pt>
                <c:pt idx="28">
                  <c:v>-1.45358413537596</c:v>
                </c:pt>
                <c:pt idx="29">
                  <c:v>-1.4505253710445101</c:v>
                </c:pt>
                <c:pt idx="30">
                  <c:v>-1.4474666067130599</c:v>
                </c:pt>
                <c:pt idx="31">
                  <c:v>-1.44440784238161</c:v>
                </c:pt>
                <c:pt idx="32">
                  <c:v>-1.4413490780501701</c:v>
                </c:pt>
                <c:pt idx="33">
                  <c:v>-1.43829031371872</c:v>
                </c:pt>
                <c:pt idx="34">
                  <c:v>-1.43523154938727</c:v>
                </c:pt>
                <c:pt idx="35">
                  <c:v>-1.4321727850558199</c:v>
                </c:pt>
                <c:pt idx="36">
                  <c:v>-1.42911402072438</c:v>
                </c:pt>
                <c:pt idx="37">
                  <c:v>-1.4260552563929301</c:v>
                </c:pt>
                <c:pt idx="38">
                  <c:v>-1.4229964920614799</c:v>
                </c:pt>
                <c:pt idx="39">
                  <c:v>-1.41993772773003</c:v>
                </c:pt>
                <c:pt idx="40">
                  <c:v>-1.4168789633985901</c:v>
                </c:pt>
                <c:pt idx="41">
                  <c:v>-1.41382019906714</c:v>
                </c:pt>
                <c:pt idx="42">
                  <c:v>-1.41076143473569</c:v>
                </c:pt>
                <c:pt idx="43">
                  <c:v>-1.4077026704042399</c:v>
                </c:pt>
                <c:pt idx="44">
                  <c:v>-1.40464390607279</c:v>
                </c:pt>
                <c:pt idx="45">
                  <c:v>-1.4015851417413501</c:v>
                </c:pt>
                <c:pt idx="46">
                  <c:v>-1.3985263774098999</c:v>
                </c:pt>
                <c:pt idx="47">
                  <c:v>-1.39546761307845</c:v>
                </c:pt>
                <c:pt idx="48">
                  <c:v>-1.3924088487470001</c:v>
                </c:pt>
                <c:pt idx="49">
                  <c:v>-1.38935008441556</c:v>
                </c:pt>
                <c:pt idx="50">
                  <c:v>-1.38629132008411</c:v>
                </c:pt>
                <c:pt idx="51">
                  <c:v>-1.3832325557526599</c:v>
                </c:pt>
                <c:pt idx="52">
                  <c:v>-1.38017379142121</c:v>
                </c:pt>
                <c:pt idx="53">
                  <c:v>-1.3771150270897701</c:v>
                </c:pt>
                <c:pt idx="54">
                  <c:v>-1.3740562627583199</c:v>
                </c:pt>
                <c:pt idx="55">
                  <c:v>-1.37099749842687</c:v>
                </c:pt>
                <c:pt idx="56">
                  <c:v>-1.3679387340954201</c:v>
                </c:pt>
                <c:pt idx="57">
                  <c:v>-1.36487996976398</c:v>
                </c:pt>
                <c:pt idx="58">
                  <c:v>-1.36182120543253</c:v>
                </c:pt>
                <c:pt idx="59">
                  <c:v>-1.3587624411010799</c:v>
                </c:pt>
                <c:pt idx="60">
                  <c:v>-1.35570367676963</c:v>
                </c:pt>
                <c:pt idx="61">
                  <c:v>-1.3526449124381801</c:v>
                </c:pt>
                <c:pt idx="62">
                  <c:v>-1.3495861481067399</c:v>
                </c:pt>
                <c:pt idx="63">
                  <c:v>-1.34652738377529</c:v>
                </c:pt>
                <c:pt idx="64">
                  <c:v>-1.3434686194438401</c:v>
                </c:pt>
                <c:pt idx="65">
                  <c:v>-1.34040985511239</c:v>
                </c:pt>
                <c:pt idx="66">
                  <c:v>-1.33735109078095</c:v>
                </c:pt>
                <c:pt idx="67">
                  <c:v>-1.3342923264494999</c:v>
                </c:pt>
                <c:pt idx="68">
                  <c:v>-1.33123356211805</c:v>
                </c:pt>
                <c:pt idx="69">
                  <c:v>-1.3281747977866001</c:v>
                </c:pt>
                <c:pt idx="70">
                  <c:v>-1.3251160334551599</c:v>
                </c:pt>
                <c:pt idx="71">
                  <c:v>-1.32205726912371</c:v>
                </c:pt>
                <c:pt idx="72">
                  <c:v>-1.3189985047922601</c:v>
                </c:pt>
                <c:pt idx="73">
                  <c:v>-1.31593974046081</c:v>
                </c:pt>
                <c:pt idx="74">
                  <c:v>-1.31288097612937</c:v>
                </c:pt>
                <c:pt idx="75">
                  <c:v>-1.3098222117979199</c:v>
                </c:pt>
                <c:pt idx="76">
                  <c:v>-1.30676344746647</c:v>
                </c:pt>
                <c:pt idx="77">
                  <c:v>-1.3037046831350201</c:v>
                </c:pt>
                <c:pt idx="78">
                  <c:v>-1.3006459188035699</c:v>
                </c:pt>
                <c:pt idx="79">
                  <c:v>-1.29758715447213</c:v>
                </c:pt>
                <c:pt idx="80">
                  <c:v>-1.2945283901406801</c:v>
                </c:pt>
                <c:pt idx="81">
                  <c:v>-1.29146962580923</c:v>
                </c:pt>
                <c:pt idx="82">
                  <c:v>-1.2884108614777801</c:v>
                </c:pt>
                <c:pt idx="83">
                  <c:v>-1.2853520971463399</c:v>
                </c:pt>
                <c:pt idx="84">
                  <c:v>-1.28229333281489</c:v>
                </c:pt>
                <c:pt idx="85">
                  <c:v>-1.2792345684834401</c:v>
                </c:pt>
                <c:pt idx="86">
                  <c:v>-1.2761758041519899</c:v>
                </c:pt>
                <c:pt idx="87">
                  <c:v>-1.27311703982055</c:v>
                </c:pt>
                <c:pt idx="88">
                  <c:v>-1.2700582754891001</c:v>
                </c:pt>
                <c:pt idx="89">
                  <c:v>-1.26699951115765</c:v>
                </c:pt>
                <c:pt idx="90">
                  <c:v>-1.2639407468262001</c:v>
                </c:pt>
                <c:pt idx="91">
                  <c:v>-1.2608819824947599</c:v>
                </c:pt>
                <c:pt idx="92">
                  <c:v>-1.25782321816331</c:v>
                </c:pt>
                <c:pt idx="93">
                  <c:v>-1.2547644538318601</c:v>
                </c:pt>
                <c:pt idx="94">
                  <c:v>-1.2517056895004099</c:v>
                </c:pt>
                <c:pt idx="95">
                  <c:v>-1.24864692516897</c:v>
                </c:pt>
                <c:pt idx="96">
                  <c:v>-1.2455881608375201</c:v>
                </c:pt>
                <c:pt idx="97">
                  <c:v>-1.24252939650607</c:v>
                </c:pt>
                <c:pt idx="98">
                  <c:v>-1.2394706321746201</c:v>
                </c:pt>
                <c:pt idx="99">
                  <c:v>-1.2364118678431699</c:v>
                </c:pt>
                <c:pt idx="100">
                  <c:v>-1.23335310351173</c:v>
                </c:pt>
                <c:pt idx="101">
                  <c:v>-1.2302943391802801</c:v>
                </c:pt>
                <c:pt idx="102">
                  <c:v>-1.2272355748488299</c:v>
                </c:pt>
                <c:pt idx="103">
                  <c:v>-1.22417681051738</c:v>
                </c:pt>
                <c:pt idx="104">
                  <c:v>-1.2211180461859401</c:v>
                </c:pt>
                <c:pt idx="105">
                  <c:v>-1.21805928185449</c:v>
                </c:pt>
                <c:pt idx="106">
                  <c:v>-1.2150005175230401</c:v>
                </c:pt>
                <c:pt idx="107">
                  <c:v>-1.2119417531915899</c:v>
                </c:pt>
                <c:pt idx="108">
                  <c:v>-1.20888298886015</c:v>
                </c:pt>
                <c:pt idx="109">
                  <c:v>-1.2058242245287001</c:v>
                </c:pt>
                <c:pt idx="110">
                  <c:v>-1.2027654601972499</c:v>
                </c:pt>
                <c:pt idx="111">
                  <c:v>-1.1997066958658</c:v>
                </c:pt>
                <c:pt idx="112">
                  <c:v>-1.1966479315343601</c:v>
                </c:pt>
                <c:pt idx="113">
                  <c:v>-1.19358916720291</c:v>
                </c:pt>
                <c:pt idx="114">
                  <c:v>-1.1905304028714601</c:v>
                </c:pt>
                <c:pt idx="115">
                  <c:v>-1.1874716385400099</c:v>
                </c:pt>
                <c:pt idx="116">
                  <c:v>-1.18441287420856</c:v>
                </c:pt>
                <c:pt idx="117">
                  <c:v>-1.1813541098771201</c:v>
                </c:pt>
                <c:pt idx="118">
                  <c:v>-1.1782953455456699</c:v>
                </c:pt>
                <c:pt idx="119">
                  <c:v>-1.17523658121422</c:v>
                </c:pt>
                <c:pt idx="120">
                  <c:v>-1.1721778168827699</c:v>
                </c:pt>
                <c:pt idx="121">
                  <c:v>-1.16911905255133</c:v>
                </c:pt>
                <c:pt idx="122">
                  <c:v>-1.1660602882198801</c:v>
                </c:pt>
                <c:pt idx="123">
                  <c:v>-1.1630015238884299</c:v>
                </c:pt>
                <c:pt idx="124">
                  <c:v>-1.15994275955698</c:v>
                </c:pt>
                <c:pt idx="125">
                  <c:v>-1.1568839952255401</c:v>
                </c:pt>
                <c:pt idx="126">
                  <c:v>-1.1538252308940899</c:v>
                </c:pt>
                <c:pt idx="127">
                  <c:v>-1.15076646656264</c:v>
                </c:pt>
                <c:pt idx="128">
                  <c:v>-1.1477077022311899</c:v>
                </c:pt>
                <c:pt idx="129">
                  <c:v>-1.14464893789975</c:v>
                </c:pt>
                <c:pt idx="130">
                  <c:v>-1.1415901735683001</c:v>
                </c:pt>
                <c:pt idx="131">
                  <c:v>-1.1385314092368499</c:v>
                </c:pt>
                <c:pt idx="132">
                  <c:v>-1.1354726449054</c:v>
                </c:pt>
                <c:pt idx="133">
                  <c:v>-1.1324138805739501</c:v>
                </c:pt>
                <c:pt idx="134">
                  <c:v>-1.1293551162425099</c:v>
                </c:pt>
                <c:pt idx="135">
                  <c:v>-1.12629635191106</c:v>
                </c:pt>
                <c:pt idx="136">
                  <c:v>-1.1232375875796099</c:v>
                </c:pt>
                <c:pt idx="137">
                  <c:v>-1.12017882324816</c:v>
                </c:pt>
                <c:pt idx="138">
                  <c:v>-1.1171200589167201</c:v>
                </c:pt>
                <c:pt idx="139">
                  <c:v>-1.1140612945852699</c:v>
                </c:pt>
                <c:pt idx="140">
                  <c:v>-1.11100253025382</c:v>
                </c:pt>
                <c:pt idx="141">
                  <c:v>-1.1079437659223701</c:v>
                </c:pt>
                <c:pt idx="142">
                  <c:v>-1.1048850015909299</c:v>
                </c:pt>
                <c:pt idx="143">
                  <c:v>-1.10182623725948</c:v>
                </c:pt>
                <c:pt idx="144">
                  <c:v>-1.0987674729280299</c:v>
                </c:pt>
                <c:pt idx="145">
                  <c:v>-1.09570870859658</c:v>
                </c:pt>
                <c:pt idx="146">
                  <c:v>-1.0926499442651401</c:v>
                </c:pt>
                <c:pt idx="147">
                  <c:v>-1.0895911799336899</c:v>
                </c:pt>
                <c:pt idx="148">
                  <c:v>-1.08653241560224</c:v>
                </c:pt>
                <c:pt idx="149">
                  <c:v>-1.0834736512707901</c:v>
                </c:pt>
                <c:pt idx="150">
                  <c:v>-1.0804148869393499</c:v>
                </c:pt>
                <c:pt idx="151">
                  <c:v>-1.0773561226079</c:v>
                </c:pt>
                <c:pt idx="152">
                  <c:v>-1.0742973582764499</c:v>
                </c:pt>
                <c:pt idx="153">
                  <c:v>-1.071238593945</c:v>
                </c:pt>
                <c:pt idx="154">
                  <c:v>-1.0681798296135501</c:v>
                </c:pt>
                <c:pt idx="155">
                  <c:v>-1.0651210652821099</c:v>
                </c:pt>
                <c:pt idx="156">
                  <c:v>-1.06206230095066</c:v>
                </c:pt>
                <c:pt idx="157">
                  <c:v>-1.0590035366192101</c:v>
                </c:pt>
                <c:pt idx="158">
                  <c:v>-1.05594477228776</c:v>
                </c:pt>
                <c:pt idx="159">
                  <c:v>-1.05288600795632</c:v>
                </c:pt>
                <c:pt idx="160">
                  <c:v>-1.0498272436248699</c:v>
                </c:pt>
                <c:pt idx="161">
                  <c:v>-1.04676847929342</c:v>
                </c:pt>
                <c:pt idx="162">
                  <c:v>-1.0437097149619701</c:v>
                </c:pt>
                <c:pt idx="163">
                  <c:v>-1.0406509506305299</c:v>
                </c:pt>
                <c:pt idx="164">
                  <c:v>-1.03759218629908</c:v>
                </c:pt>
                <c:pt idx="165">
                  <c:v>-1.0345334219676301</c:v>
                </c:pt>
                <c:pt idx="166">
                  <c:v>-1.03147465763618</c:v>
                </c:pt>
                <c:pt idx="167">
                  <c:v>-1.02841589330474</c:v>
                </c:pt>
                <c:pt idx="168">
                  <c:v>-1.0253571289732899</c:v>
                </c:pt>
                <c:pt idx="169">
                  <c:v>-1.02229836464184</c:v>
                </c:pt>
                <c:pt idx="170">
                  <c:v>-1.0192396003103901</c:v>
                </c:pt>
                <c:pt idx="171">
                  <c:v>-1.0161808359789399</c:v>
                </c:pt>
                <c:pt idx="172">
                  <c:v>-1.0131220716475</c:v>
                </c:pt>
                <c:pt idx="173">
                  <c:v>-1.0100633073160501</c:v>
                </c:pt>
                <c:pt idx="174">
                  <c:v>-1.0070045429846</c:v>
                </c:pt>
                <c:pt idx="175">
                  <c:v>-1.00394577865315</c:v>
                </c:pt>
                <c:pt idx="176">
                  <c:v>-1.0008870143217099</c:v>
                </c:pt>
                <c:pt idx="177">
                  <c:v>-0.99782824999025899</c:v>
                </c:pt>
                <c:pt idx="178">
                  <c:v>-0.99476948565881096</c:v>
                </c:pt>
                <c:pt idx="179">
                  <c:v>-0.99171072132736404</c:v>
                </c:pt>
                <c:pt idx="180">
                  <c:v>-0.98865195699591601</c:v>
                </c:pt>
                <c:pt idx="181">
                  <c:v>-0.98559319266446799</c:v>
                </c:pt>
                <c:pt idx="182">
                  <c:v>-0.98253442833302096</c:v>
                </c:pt>
                <c:pt idx="183">
                  <c:v>-0.97947566400157304</c:v>
                </c:pt>
                <c:pt idx="184">
                  <c:v>-0.97641689967012502</c:v>
                </c:pt>
                <c:pt idx="185">
                  <c:v>-0.97335813533867799</c:v>
                </c:pt>
                <c:pt idx="186">
                  <c:v>-0.97029937100722996</c:v>
                </c:pt>
                <c:pt idx="187">
                  <c:v>-0.96724060667578204</c:v>
                </c:pt>
                <c:pt idx="188">
                  <c:v>-0.96418184234433502</c:v>
                </c:pt>
                <c:pt idx="189">
                  <c:v>-0.96112307801288699</c:v>
                </c:pt>
                <c:pt idx="190">
                  <c:v>-0.95806431368143996</c:v>
                </c:pt>
                <c:pt idx="191">
                  <c:v>-0.95500554934999204</c:v>
                </c:pt>
                <c:pt idx="192">
                  <c:v>-0.95194678501854402</c:v>
                </c:pt>
                <c:pt idx="193">
                  <c:v>-0.94888802068709699</c:v>
                </c:pt>
                <c:pt idx="194">
                  <c:v>-0.94582925635564896</c:v>
                </c:pt>
                <c:pt idx="195">
                  <c:v>-0.94277049202420105</c:v>
                </c:pt>
                <c:pt idx="196">
                  <c:v>-0.93971172769275402</c:v>
                </c:pt>
                <c:pt idx="197">
                  <c:v>-0.93665296336130599</c:v>
                </c:pt>
                <c:pt idx="198">
                  <c:v>-0.93359419902985796</c:v>
                </c:pt>
                <c:pt idx="199">
                  <c:v>-0.93053543469841105</c:v>
                </c:pt>
                <c:pt idx="200">
                  <c:v>-0.92747667036696302</c:v>
                </c:pt>
                <c:pt idx="201">
                  <c:v>-0.92441790603551499</c:v>
                </c:pt>
                <c:pt idx="202">
                  <c:v>-0.92135914170406796</c:v>
                </c:pt>
                <c:pt idx="203">
                  <c:v>-0.91830037737262005</c:v>
                </c:pt>
                <c:pt idx="204">
                  <c:v>-0.91524161304117302</c:v>
                </c:pt>
                <c:pt idx="205">
                  <c:v>-0.91218284870972499</c:v>
                </c:pt>
                <c:pt idx="206">
                  <c:v>-0.90912408437827696</c:v>
                </c:pt>
                <c:pt idx="207">
                  <c:v>-0.90606532004683005</c:v>
                </c:pt>
                <c:pt idx="208">
                  <c:v>-0.90300655571538202</c:v>
                </c:pt>
                <c:pt idx="209">
                  <c:v>-0.89994779138393399</c:v>
                </c:pt>
                <c:pt idx="210">
                  <c:v>-0.89688902705248696</c:v>
                </c:pt>
                <c:pt idx="211">
                  <c:v>-0.89383026272103905</c:v>
                </c:pt>
                <c:pt idx="212">
                  <c:v>-0.89077149838959102</c:v>
                </c:pt>
                <c:pt idx="213">
                  <c:v>-0.88771273405814399</c:v>
                </c:pt>
                <c:pt idx="214">
                  <c:v>-0.88465396972669597</c:v>
                </c:pt>
                <c:pt idx="215">
                  <c:v>-0.88159520539524905</c:v>
                </c:pt>
                <c:pt idx="216">
                  <c:v>-0.87853644106380102</c:v>
                </c:pt>
                <c:pt idx="217">
                  <c:v>-0.87547767673235299</c:v>
                </c:pt>
                <c:pt idx="218">
                  <c:v>-0.87241891240090597</c:v>
                </c:pt>
                <c:pt idx="219">
                  <c:v>-0.86936014806945805</c:v>
                </c:pt>
                <c:pt idx="220">
                  <c:v>-0.86630138373801002</c:v>
                </c:pt>
                <c:pt idx="221">
                  <c:v>-0.86324261940656299</c:v>
                </c:pt>
                <c:pt idx="222">
                  <c:v>-0.86018385507511497</c:v>
                </c:pt>
                <c:pt idx="223">
                  <c:v>-0.85712509074366705</c:v>
                </c:pt>
                <c:pt idx="224">
                  <c:v>-0.85406632641222002</c:v>
                </c:pt>
                <c:pt idx="225">
                  <c:v>-0.851007562080772</c:v>
                </c:pt>
                <c:pt idx="226">
                  <c:v>-0.84794879774932497</c:v>
                </c:pt>
                <c:pt idx="227">
                  <c:v>-0.84489003341787705</c:v>
                </c:pt>
                <c:pt idx="228">
                  <c:v>-0.84183126908642902</c:v>
                </c:pt>
                <c:pt idx="229">
                  <c:v>-0.838772504754982</c:v>
                </c:pt>
                <c:pt idx="230">
                  <c:v>-0.83571374042353397</c:v>
                </c:pt>
                <c:pt idx="231">
                  <c:v>-0.83265497609208605</c:v>
                </c:pt>
                <c:pt idx="232">
                  <c:v>-0.82959621176063902</c:v>
                </c:pt>
                <c:pt idx="233">
                  <c:v>-0.826537447429191</c:v>
                </c:pt>
                <c:pt idx="234">
                  <c:v>-0.82347868309774297</c:v>
                </c:pt>
                <c:pt idx="235">
                  <c:v>-0.82041991876629605</c:v>
                </c:pt>
                <c:pt idx="236">
                  <c:v>-0.81736115443484803</c:v>
                </c:pt>
                <c:pt idx="237">
                  <c:v>-0.8143023901034</c:v>
                </c:pt>
                <c:pt idx="238">
                  <c:v>-0.81124362577195297</c:v>
                </c:pt>
                <c:pt idx="239">
                  <c:v>-0.80818486144050505</c:v>
                </c:pt>
                <c:pt idx="240">
                  <c:v>-0.80512609710905803</c:v>
                </c:pt>
                <c:pt idx="241">
                  <c:v>-0.80206733277761</c:v>
                </c:pt>
                <c:pt idx="242">
                  <c:v>-0.79900856844616197</c:v>
                </c:pt>
                <c:pt idx="243">
                  <c:v>-0.79594980411471505</c:v>
                </c:pt>
                <c:pt idx="244">
                  <c:v>-0.79289103978326703</c:v>
                </c:pt>
                <c:pt idx="245">
                  <c:v>-0.789832275451819</c:v>
                </c:pt>
                <c:pt idx="246">
                  <c:v>-0.78677351112037197</c:v>
                </c:pt>
                <c:pt idx="247">
                  <c:v>-0.78371474678892405</c:v>
                </c:pt>
                <c:pt idx="248">
                  <c:v>-0.78065598245747603</c:v>
                </c:pt>
                <c:pt idx="249">
                  <c:v>-0.777597218126029</c:v>
                </c:pt>
                <c:pt idx="250">
                  <c:v>-0.77453845379458097</c:v>
                </c:pt>
                <c:pt idx="251">
                  <c:v>-0.77147968946313406</c:v>
                </c:pt>
                <c:pt idx="252">
                  <c:v>-0.76842092513168603</c:v>
                </c:pt>
                <c:pt idx="253">
                  <c:v>-0.765362160800238</c:v>
                </c:pt>
                <c:pt idx="254">
                  <c:v>-0.76230339646879097</c:v>
                </c:pt>
                <c:pt idx="255">
                  <c:v>-0.75924463213734295</c:v>
                </c:pt>
                <c:pt idx="256">
                  <c:v>-0.75618586780589503</c:v>
                </c:pt>
                <c:pt idx="257">
                  <c:v>-0.753127103474448</c:v>
                </c:pt>
                <c:pt idx="258">
                  <c:v>-0.75006833914299997</c:v>
                </c:pt>
                <c:pt idx="259">
                  <c:v>-0.74700957481155195</c:v>
                </c:pt>
                <c:pt idx="260">
                  <c:v>-0.74395081048010503</c:v>
                </c:pt>
                <c:pt idx="261">
                  <c:v>-0.740892046148657</c:v>
                </c:pt>
                <c:pt idx="262">
                  <c:v>-0.73783328181720997</c:v>
                </c:pt>
                <c:pt idx="263">
                  <c:v>-0.73477451748576195</c:v>
                </c:pt>
                <c:pt idx="264">
                  <c:v>-0.73171575315431403</c:v>
                </c:pt>
                <c:pt idx="265">
                  <c:v>-0.728656988822867</c:v>
                </c:pt>
                <c:pt idx="266">
                  <c:v>-0.72559822449141897</c:v>
                </c:pt>
                <c:pt idx="267">
                  <c:v>-0.72253946015997095</c:v>
                </c:pt>
                <c:pt idx="268">
                  <c:v>-0.71948069582852403</c:v>
                </c:pt>
                <c:pt idx="269">
                  <c:v>-0.716421931497076</c:v>
                </c:pt>
                <c:pt idx="270">
                  <c:v>-0.71336316716562798</c:v>
                </c:pt>
                <c:pt idx="271">
                  <c:v>-0.71030440283418095</c:v>
                </c:pt>
                <c:pt idx="272">
                  <c:v>-0.70724563850273303</c:v>
                </c:pt>
                <c:pt idx="273">
                  <c:v>-0.704186874171285</c:v>
                </c:pt>
                <c:pt idx="274">
                  <c:v>-0.70112810983983798</c:v>
                </c:pt>
                <c:pt idx="275">
                  <c:v>-0.69806934550838995</c:v>
                </c:pt>
                <c:pt idx="276">
                  <c:v>-0.69501058117694303</c:v>
                </c:pt>
                <c:pt idx="277">
                  <c:v>-0.691951816845495</c:v>
                </c:pt>
                <c:pt idx="278">
                  <c:v>-0.68889305251404698</c:v>
                </c:pt>
                <c:pt idx="279">
                  <c:v>-0.68583428818259995</c:v>
                </c:pt>
                <c:pt idx="280">
                  <c:v>-0.68277552385115203</c:v>
                </c:pt>
                <c:pt idx="281">
                  <c:v>-0.67971675951970401</c:v>
                </c:pt>
                <c:pt idx="282">
                  <c:v>-0.67665799518825698</c:v>
                </c:pt>
                <c:pt idx="283">
                  <c:v>-0.67359923085680895</c:v>
                </c:pt>
                <c:pt idx="284">
                  <c:v>-0.67054046652536103</c:v>
                </c:pt>
                <c:pt idx="285">
                  <c:v>-0.66748170219391401</c:v>
                </c:pt>
                <c:pt idx="286">
                  <c:v>-0.66442293786246598</c:v>
                </c:pt>
                <c:pt idx="287">
                  <c:v>-0.66136417353101895</c:v>
                </c:pt>
                <c:pt idx="288">
                  <c:v>-0.65830540919957103</c:v>
                </c:pt>
                <c:pt idx="289">
                  <c:v>-0.65524664486812301</c:v>
                </c:pt>
                <c:pt idx="290">
                  <c:v>-0.65218788053667598</c:v>
                </c:pt>
                <c:pt idx="291">
                  <c:v>-0.64912911620522795</c:v>
                </c:pt>
                <c:pt idx="292">
                  <c:v>-0.64607035187378004</c:v>
                </c:pt>
                <c:pt idx="293">
                  <c:v>-0.64301158754233301</c:v>
                </c:pt>
                <c:pt idx="294">
                  <c:v>-0.63995282321088498</c:v>
                </c:pt>
                <c:pt idx="295">
                  <c:v>-0.63689405887943795</c:v>
                </c:pt>
                <c:pt idx="296">
                  <c:v>-0.63383529454799004</c:v>
                </c:pt>
                <c:pt idx="297">
                  <c:v>-0.63077653021654201</c:v>
                </c:pt>
                <c:pt idx="298">
                  <c:v>-0.62771776588509498</c:v>
                </c:pt>
                <c:pt idx="299">
                  <c:v>-0.62465900155364695</c:v>
                </c:pt>
                <c:pt idx="300">
                  <c:v>-0.62160023722219904</c:v>
                </c:pt>
                <c:pt idx="301">
                  <c:v>-0.61854147289075201</c:v>
                </c:pt>
                <c:pt idx="302">
                  <c:v>-0.61548270855930398</c:v>
                </c:pt>
                <c:pt idx="303">
                  <c:v>-0.61242394422785595</c:v>
                </c:pt>
                <c:pt idx="304">
                  <c:v>-0.60936517989640904</c:v>
                </c:pt>
                <c:pt idx="305">
                  <c:v>-0.60630641556496101</c:v>
                </c:pt>
                <c:pt idx="306">
                  <c:v>-0.60324765123351298</c:v>
                </c:pt>
                <c:pt idx="307">
                  <c:v>-0.60018888690206595</c:v>
                </c:pt>
                <c:pt idx="308">
                  <c:v>-0.59713012257061804</c:v>
                </c:pt>
                <c:pt idx="309">
                  <c:v>-0.59407135823917001</c:v>
                </c:pt>
                <c:pt idx="310">
                  <c:v>-0.59101259390772298</c:v>
                </c:pt>
                <c:pt idx="311">
                  <c:v>-0.58795382957627496</c:v>
                </c:pt>
                <c:pt idx="312">
                  <c:v>-0.58489506524482804</c:v>
                </c:pt>
                <c:pt idx="313">
                  <c:v>-0.58183630091338001</c:v>
                </c:pt>
                <c:pt idx="314">
                  <c:v>-0.57877753658193198</c:v>
                </c:pt>
                <c:pt idx="315">
                  <c:v>-0.57571877225048496</c:v>
                </c:pt>
                <c:pt idx="316">
                  <c:v>-0.57266000791903704</c:v>
                </c:pt>
                <c:pt idx="317">
                  <c:v>-0.56960124358758901</c:v>
                </c:pt>
                <c:pt idx="318">
                  <c:v>-0.56654247925614198</c:v>
                </c:pt>
                <c:pt idx="319">
                  <c:v>-0.56348371492469396</c:v>
                </c:pt>
                <c:pt idx="320">
                  <c:v>-0.56042495059324604</c:v>
                </c:pt>
                <c:pt idx="321">
                  <c:v>-0.55736618626179901</c:v>
                </c:pt>
                <c:pt idx="322">
                  <c:v>-0.55430742193035099</c:v>
                </c:pt>
                <c:pt idx="323">
                  <c:v>-0.55124865759890396</c:v>
                </c:pt>
                <c:pt idx="324">
                  <c:v>-0.54818989326745604</c:v>
                </c:pt>
                <c:pt idx="325">
                  <c:v>-0.54513112893600801</c:v>
                </c:pt>
                <c:pt idx="326">
                  <c:v>-0.54207236460456099</c:v>
                </c:pt>
                <c:pt idx="327">
                  <c:v>-0.53901360027311296</c:v>
                </c:pt>
                <c:pt idx="328">
                  <c:v>-0.53595483594166504</c:v>
                </c:pt>
                <c:pt idx="329">
                  <c:v>-0.53289607161021801</c:v>
                </c:pt>
                <c:pt idx="330">
                  <c:v>-0.52983730727876999</c:v>
                </c:pt>
                <c:pt idx="331">
                  <c:v>-0.52677854294732296</c:v>
                </c:pt>
                <c:pt idx="332">
                  <c:v>-0.52371977861587504</c:v>
                </c:pt>
                <c:pt idx="333">
                  <c:v>-0.52066101428442702</c:v>
                </c:pt>
                <c:pt idx="334">
                  <c:v>-0.51760224995297999</c:v>
                </c:pt>
                <c:pt idx="335">
                  <c:v>-0.51454348562153196</c:v>
                </c:pt>
                <c:pt idx="336">
                  <c:v>-0.51148472129008404</c:v>
                </c:pt>
                <c:pt idx="337">
                  <c:v>-0.50842595695863702</c:v>
                </c:pt>
                <c:pt idx="338">
                  <c:v>-0.50536719262718899</c:v>
                </c:pt>
                <c:pt idx="339">
                  <c:v>-0.50230842829574096</c:v>
                </c:pt>
                <c:pt idx="340">
                  <c:v>-0.49924966396429399</c:v>
                </c:pt>
                <c:pt idx="341">
                  <c:v>-0.49619089963284602</c:v>
                </c:pt>
                <c:pt idx="342">
                  <c:v>-0.49313213530139899</c:v>
                </c:pt>
                <c:pt idx="343">
                  <c:v>-0.49007337096995102</c:v>
                </c:pt>
                <c:pt idx="344">
                  <c:v>-0.48701460663850299</c:v>
                </c:pt>
                <c:pt idx="345">
                  <c:v>-0.48395584230705502</c:v>
                </c:pt>
                <c:pt idx="346">
                  <c:v>-0.48089707797560799</c:v>
                </c:pt>
                <c:pt idx="347">
                  <c:v>-0.47783831364416002</c:v>
                </c:pt>
                <c:pt idx="348">
                  <c:v>-0.47477954931271299</c:v>
                </c:pt>
                <c:pt idx="349">
                  <c:v>-0.47172078498126502</c:v>
                </c:pt>
                <c:pt idx="350">
                  <c:v>-0.46866202064981699</c:v>
                </c:pt>
                <c:pt idx="351">
                  <c:v>-0.46560325631837002</c:v>
                </c:pt>
                <c:pt idx="352">
                  <c:v>-0.46254449198692199</c:v>
                </c:pt>
                <c:pt idx="353">
                  <c:v>-0.45948572765547402</c:v>
                </c:pt>
                <c:pt idx="354">
                  <c:v>-0.45642696332402699</c:v>
                </c:pt>
                <c:pt idx="355">
                  <c:v>-0.45336819899257902</c:v>
                </c:pt>
                <c:pt idx="356">
                  <c:v>-0.45030943466113099</c:v>
                </c:pt>
                <c:pt idx="357">
                  <c:v>-0.44725067032968402</c:v>
                </c:pt>
                <c:pt idx="358">
                  <c:v>-0.44419190599823599</c:v>
                </c:pt>
                <c:pt idx="359">
                  <c:v>-0.44113314166678902</c:v>
                </c:pt>
                <c:pt idx="360">
                  <c:v>-0.43807437733534099</c:v>
                </c:pt>
                <c:pt idx="361">
                  <c:v>-0.43501561300389302</c:v>
                </c:pt>
                <c:pt idx="362">
                  <c:v>-0.43195684867244599</c:v>
                </c:pt>
                <c:pt idx="363">
                  <c:v>-0.42889808434099802</c:v>
                </c:pt>
                <c:pt idx="364">
                  <c:v>-0.42583932000954999</c:v>
                </c:pt>
                <c:pt idx="365">
                  <c:v>-0.42278055567810302</c:v>
                </c:pt>
                <c:pt idx="366">
                  <c:v>-0.41972179134665499</c:v>
                </c:pt>
                <c:pt idx="367">
                  <c:v>-0.41666302701520702</c:v>
                </c:pt>
                <c:pt idx="368">
                  <c:v>-0.41360426268375999</c:v>
                </c:pt>
                <c:pt idx="369">
                  <c:v>-0.41054549835231202</c:v>
                </c:pt>
                <c:pt idx="370">
                  <c:v>-0.40748673402086399</c:v>
                </c:pt>
                <c:pt idx="371">
                  <c:v>-0.40442796968941702</c:v>
                </c:pt>
                <c:pt idx="372">
                  <c:v>-0.40136920535796899</c:v>
                </c:pt>
                <c:pt idx="373">
                  <c:v>-0.39831044102652202</c:v>
                </c:pt>
                <c:pt idx="374">
                  <c:v>-0.39525167669507399</c:v>
                </c:pt>
                <c:pt idx="375">
                  <c:v>-0.39219291236362602</c:v>
                </c:pt>
                <c:pt idx="376">
                  <c:v>-0.38913414803217899</c:v>
                </c:pt>
                <c:pt idx="377">
                  <c:v>-0.38607538370073102</c:v>
                </c:pt>
                <c:pt idx="378">
                  <c:v>-0.383016619369283</c:v>
                </c:pt>
                <c:pt idx="379">
                  <c:v>-0.37995785503783602</c:v>
                </c:pt>
                <c:pt idx="380">
                  <c:v>-0.376899090706388</c:v>
                </c:pt>
                <c:pt idx="381">
                  <c:v>-0.37384032637494002</c:v>
                </c:pt>
                <c:pt idx="382">
                  <c:v>-0.370781562043493</c:v>
                </c:pt>
                <c:pt idx="383">
                  <c:v>-0.36772279771204502</c:v>
                </c:pt>
                <c:pt idx="384">
                  <c:v>-0.364664033380598</c:v>
                </c:pt>
                <c:pt idx="385">
                  <c:v>-0.36160526904915002</c:v>
                </c:pt>
                <c:pt idx="386">
                  <c:v>-0.358546504717702</c:v>
                </c:pt>
                <c:pt idx="387">
                  <c:v>-0.35548774038625502</c:v>
                </c:pt>
                <c:pt idx="388">
                  <c:v>-0.352428976054807</c:v>
                </c:pt>
                <c:pt idx="389">
                  <c:v>-0.34937021172335903</c:v>
                </c:pt>
                <c:pt idx="390">
                  <c:v>-0.346311447391912</c:v>
                </c:pt>
                <c:pt idx="391">
                  <c:v>-0.34325268306046403</c:v>
                </c:pt>
                <c:pt idx="392">
                  <c:v>-0.340193918729016</c:v>
                </c:pt>
                <c:pt idx="393">
                  <c:v>-0.33713515439756903</c:v>
                </c:pt>
                <c:pt idx="394">
                  <c:v>-0.334076390066121</c:v>
                </c:pt>
                <c:pt idx="395">
                  <c:v>-0.33101762573467403</c:v>
                </c:pt>
                <c:pt idx="396">
                  <c:v>-0.327958861403226</c:v>
                </c:pt>
                <c:pt idx="397">
                  <c:v>-0.32490009707177803</c:v>
                </c:pt>
                <c:pt idx="398">
                  <c:v>-0.321841332740331</c:v>
                </c:pt>
                <c:pt idx="399">
                  <c:v>-0.31878256840888303</c:v>
                </c:pt>
                <c:pt idx="400">
                  <c:v>-0.315723804077435</c:v>
                </c:pt>
                <c:pt idx="401">
                  <c:v>-0.31266503974598803</c:v>
                </c:pt>
                <c:pt idx="402">
                  <c:v>-0.30960627541454</c:v>
                </c:pt>
                <c:pt idx="403">
                  <c:v>-0.30654751108309303</c:v>
                </c:pt>
                <c:pt idx="404">
                  <c:v>-0.303488746751645</c:v>
                </c:pt>
                <c:pt idx="405">
                  <c:v>-0.30042998242019697</c:v>
                </c:pt>
                <c:pt idx="406">
                  <c:v>-0.29737121808875</c:v>
                </c:pt>
                <c:pt idx="407">
                  <c:v>-0.29431245375730197</c:v>
                </c:pt>
                <c:pt idx="408">
                  <c:v>-0.291253689425854</c:v>
                </c:pt>
                <c:pt idx="409">
                  <c:v>-0.28819492509440697</c:v>
                </c:pt>
                <c:pt idx="410">
                  <c:v>-0.285136160762959</c:v>
                </c:pt>
                <c:pt idx="411">
                  <c:v>-0.28207739643151097</c:v>
                </c:pt>
                <c:pt idx="412">
                  <c:v>-0.279018632100064</c:v>
                </c:pt>
                <c:pt idx="413">
                  <c:v>-0.27595986776861597</c:v>
                </c:pt>
                <c:pt idx="414">
                  <c:v>-0.272901103437169</c:v>
                </c:pt>
                <c:pt idx="415">
                  <c:v>-0.26984233910572097</c:v>
                </c:pt>
                <c:pt idx="416">
                  <c:v>-0.266783574774273</c:v>
                </c:pt>
                <c:pt idx="417">
                  <c:v>-0.26372481044282498</c:v>
                </c:pt>
                <c:pt idx="418">
                  <c:v>-0.260666046111378</c:v>
                </c:pt>
                <c:pt idx="419">
                  <c:v>-0.25760728177992998</c:v>
                </c:pt>
                <c:pt idx="420">
                  <c:v>-0.254548517448483</c:v>
                </c:pt>
                <c:pt idx="421">
                  <c:v>-0.25148975311703498</c:v>
                </c:pt>
                <c:pt idx="422">
                  <c:v>-0.248430988785587</c:v>
                </c:pt>
                <c:pt idx="423">
                  <c:v>-0.24537222445414</c:v>
                </c:pt>
                <c:pt idx="424">
                  <c:v>-0.242313460122692</c:v>
                </c:pt>
                <c:pt idx="425">
                  <c:v>-0.239254695791244</c:v>
                </c:pt>
                <c:pt idx="426">
                  <c:v>-0.236195931459797</c:v>
                </c:pt>
                <c:pt idx="427">
                  <c:v>-0.233137167128349</c:v>
                </c:pt>
                <c:pt idx="428">
                  <c:v>-0.230078402796901</c:v>
                </c:pt>
                <c:pt idx="429">
                  <c:v>-0.227019638465454</c:v>
                </c:pt>
                <c:pt idx="430">
                  <c:v>-0.223960874134006</c:v>
                </c:pt>
                <c:pt idx="431">
                  <c:v>-0.220902109802559</c:v>
                </c:pt>
                <c:pt idx="432">
                  <c:v>-0.21784334547111101</c:v>
                </c:pt>
                <c:pt idx="433">
                  <c:v>-0.21478458113966301</c:v>
                </c:pt>
                <c:pt idx="434">
                  <c:v>-0.21172581680821601</c:v>
                </c:pt>
                <c:pt idx="435">
                  <c:v>-0.20866705247676801</c:v>
                </c:pt>
                <c:pt idx="436">
                  <c:v>-0.20560828814532001</c:v>
                </c:pt>
                <c:pt idx="437">
                  <c:v>-0.20254952381387301</c:v>
                </c:pt>
                <c:pt idx="438">
                  <c:v>-0.19949075948242501</c:v>
                </c:pt>
                <c:pt idx="439">
                  <c:v>-0.19643199515097701</c:v>
                </c:pt>
                <c:pt idx="440">
                  <c:v>-0.19337323081953001</c:v>
                </c:pt>
                <c:pt idx="441">
                  <c:v>-0.19031446648808201</c:v>
                </c:pt>
                <c:pt idx="442">
                  <c:v>-0.18725570215663401</c:v>
                </c:pt>
                <c:pt idx="443">
                  <c:v>-0.18419693782518701</c:v>
                </c:pt>
                <c:pt idx="444">
                  <c:v>-0.18113817349373901</c:v>
                </c:pt>
                <c:pt idx="445">
                  <c:v>-0.17807940916229201</c:v>
                </c:pt>
                <c:pt idx="446">
                  <c:v>-0.17502064483084401</c:v>
                </c:pt>
                <c:pt idx="447">
                  <c:v>-0.17196188049939601</c:v>
                </c:pt>
                <c:pt idx="448">
                  <c:v>-0.16890311616794901</c:v>
                </c:pt>
                <c:pt idx="449">
                  <c:v>-0.16584435183650101</c:v>
                </c:pt>
                <c:pt idx="450">
                  <c:v>-0.16278558750505301</c:v>
                </c:pt>
                <c:pt idx="451">
                  <c:v>-0.15972682317360601</c:v>
                </c:pt>
                <c:pt idx="452">
                  <c:v>-0.15666805884215801</c:v>
                </c:pt>
                <c:pt idx="453">
                  <c:v>-0.15360929451071001</c:v>
                </c:pt>
                <c:pt idx="454">
                  <c:v>-0.15055053017926301</c:v>
                </c:pt>
                <c:pt idx="455">
                  <c:v>-0.14749176584781501</c:v>
                </c:pt>
                <c:pt idx="456">
                  <c:v>-0.14443300151636801</c:v>
                </c:pt>
                <c:pt idx="457">
                  <c:v>-0.14137423718492001</c:v>
                </c:pt>
                <c:pt idx="458">
                  <c:v>-0.13831547285347201</c:v>
                </c:pt>
                <c:pt idx="459">
                  <c:v>-0.13525670852202501</c:v>
                </c:pt>
                <c:pt idx="460">
                  <c:v>-0.13219794419057701</c:v>
                </c:pt>
                <c:pt idx="461">
                  <c:v>-0.12913917985912901</c:v>
                </c:pt>
                <c:pt idx="462">
                  <c:v>-0.12608041552768201</c:v>
                </c:pt>
                <c:pt idx="463">
                  <c:v>-0.123021651196234</c:v>
                </c:pt>
                <c:pt idx="464">
                  <c:v>-0.119962886864786</c:v>
                </c:pt>
                <c:pt idx="465">
                  <c:v>-0.116904122533339</c:v>
                </c:pt>
                <c:pt idx="466">
                  <c:v>-0.113845358201891</c:v>
                </c:pt>
                <c:pt idx="467">
                  <c:v>-0.110786593870444</c:v>
                </c:pt>
                <c:pt idx="468">
                  <c:v>-0.107727829538996</c:v>
                </c:pt>
                <c:pt idx="469">
                  <c:v>-0.104669065207548</c:v>
                </c:pt>
                <c:pt idx="470">
                  <c:v>-0.101610300876101</c:v>
                </c:pt>
                <c:pt idx="471">
                  <c:v>-9.8551536544652998E-2</c:v>
                </c:pt>
                <c:pt idx="472">
                  <c:v>-9.5492772213205401E-2</c:v>
                </c:pt>
                <c:pt idx="473">
                  <c:v>-9.2434007881757693E-2</c:v>
                </c:pt>
                <c:pt idx="474">
                  <c:v>-8.9375243550309999E-2</c:v>
                </c:pt>
                <c:pt idx="475">
                  <c:v>-8.6316479218862499E-2</c:v>
                </c:pt>
                <c:pt idx="476">
                  <c:v>-8.3257714887414805E-2</c:v>
                </c:pt>
                <c:pt idx="477">
                  <c:v>-8.0198950555967097E-2</c:v>
                </c:pt>
                <c:pt idx="478">
                  <c:v>-7.7140186224519597E-2</c:v>
                </c:pt>
                <c:pt idx="479">
                  <c:v>-7.4081421893071903E-2</c:v>
                </c:pt>
                <c:pt idx="480">
                  <c:v>-7.1022657561624195E-2</c:v>
                </c:pt>
                <c:pt idx="481">
                  <c:v>-6.79638932301765E-2</c:v>
                </c:pt>
                <c:pt idx="482">
                  <c:v>-6.4905128898728903E-2</c:v>
                </c:pt>
                <c:pt idx="483">
                  <c:v>-6.1846364567281403E-2</c:v>
                </c:pt>
                <c:pt idx="484">
                  <c:v>-5.8787600235833702E-2</c:v>
                </c:pt>
                <c:pt idx="485">
                  <c:v>-5.5728835904386001E-2</c:v>
                </c:pt>
                <c:pt idx="486">
                  <c:v>-5.2670071572938501E-2</c:v>
                </c:pt>
                <c:pt idx="487">
                  <c:v>-4.96113072414908E-2</c:v>
                </c:pt>
                <c:pt idx="488">
                  <c:v>-4.6552542910043099E-2</c:v>
                </c:pt>
                <c:pt idx="489">
                  <c:v>-4.3493778578595398E-2</c:v>
                </c:pt>
                <c:pt idx="490">
                  <c:v>-4.0435014247147703E-2</c:v>
                </c:pt>
                <c:pt idx="491">
                  <c:v>-3.7376249915700301E-2</c:v>
                </c:pt>
                <c:pt idx="492">
                  <c:v>-3.4317485584252599E-2</c:v>
                </c:pt>
                <c:pt idx="493">
                  <c:v>-3.1258721252804898E-2</c:v>
                </c:pt>
                <c:pt idx="494">
                  <c:v>-2.8199956921357398E-2</c:v>
                </c:pt>
                <c:pt idx="495">
                  <c:v>-2.5141192589909701E-2</c:v>
                </c:pt>
                <c:pt idx="496">
                  <c:v>-2.2082428258461999E-2</c:v>
                </c:pt>
                <c:pt idx="497">
                  <c:v>-1.9023663927014298E-2</c:v>
                </c:pt>
                <c:pt idx="498">
                  <c:v>-1.5964899595566601E-2</c:v>
                </c:pt>
                <c:pt idx="499">
                  <c:v>-1.29061352641192E-2</c:v>
                </c:pt>
                <c:pt idx="500">
                  <c:v>-9.8473709326715002E-3</c:v>
                </c:pt>
                <c:pt idx="501">
                  <c:v>-6.7886066012239898E-3</c:v>
                </c:pt>
                <c:pt idx="502">
                  <c:v>-3.7298422697763E-3</c:v>
                </c:pt>
                <c:pt idx="503">
                  <c:v>-6.710779383286E-4</c:v>
                </c:pt>
                <c:pt idx="504">
                  <c:v>2.3876863931190902E-3</c:v>
                </c:pt>
                <c:pt idx="505">
                  <c:v>5.4464507245667896E-3</c:v>
                </c:pt>
                <c:pt idx="506">
                  <c:v>8.5052150560142592E-3</c:v>
                </c:pt>
                <c:pt idx="507">
                  <c:v>1.1563979387462E-2</c:v>
                </c:pt>
                <c:pt idx="508">
                  <c:v>1.4622743718909601E-2</c:v>
                </c:pt>
                <c:pt idx="509">
                  <c:v>1.7681508050357099E-2</c:v>
                </c:pt>
                <c:pt idx="510">
                  <c:v>2.07402723818048E-2</c:v>
                </c:pt>
                <c:pt idx="511">
                  <c:v>2.3799036713252501E-2</c:v>
                </c:pt>
                <c:pt idx="512">
                  <c:v>2.6857801044700199E-2</c:v>
                </c:pt>
                <c:pt idx="513">
                  <c:v>2.99165653761479E-2</c:v>
                </c:pt>
                <c:pt idx="514">
                  <c:v>3.2975329707595397E-2</c:v>
                </c:pt>
                <c:pt idx="515">
                  <c:v>3.6034094039043098E-2</c:v>
                </c:pt>
                <c:pt idx="516">
                  <c:v>3.9092858370490799E-2</c:v>
                </c:pt>
                <c:pt idx="517">
                  <c:v>4.2151622701938202E-2</c:v>
                </c:pt>
                <c:pt idx="518">
                  <c:v>4.5210387033385903E-2</c:v>
                </c:pt>
                <c:pt idx="519">
                  <c:v>4.8269151364833597E-2</c:v>
                </c:pt>
                <c:pt idx="520">
                  <c:v>5.1327915696281298E-2</c:v>
                </c:pt>
                <c:pt idx="521">
                  <c:v>5.4386680027728999E-2</c:v>
                </c:pt>
                <c:pt idx="522">
                  <c:v>5.7445444359176499E-2</c:v>
                </c:pt>
                <c:pt idx="523">
                  <c:v>6.05042086906242E-2</c:v>
                </c:pt>
                <c:pt idx="524">
                  <c:v>6.3562973022071895E-2</c:v>
                </c:pt>
                <c:pt idx="525">
                  <c:v>6.6621737353519297E-2</c:v>
                </c:pt>
                <c:pt idx="526">
                  <c:v>6.9680501684967006E-2</c:v>
                </c:pt>
                <c:pt idx="527">
                  <c:v>7.27392660164147E-2</c:v>
                </c:pt>
                <c:pt idx="528">
                  <c:v>7.5798030347862394E-2</c:v>
                </c:pt>
                <c:pt idx="529">
                  <c:v>7.8856794679310102E-2</c:v>
                </c:pt>
                <c:pt idx="530">
                  <c:v>8.1915559010757602E-2</c:v>
                </c:pt>
                <c:pt idx="531">
                  <c:v>8.4974323342205296E-2</c:v>
                </c:pt>
                <c:pt idx="532">
                  <c:v>8.8033087673653004E-2</c:v>
                </c:pt>
                <c:pt idx="533">
                  <c:v>9.1091852005100504E-2</c:v>
                </c:pt>
                <c:pt idx="534">
                  <c:v>9.4150616336548101E-2</c:v>
                </c:pt>
                <c:pt idx="535">
                  <c:v>9.7209380667995796E-2</c:v>
                </c:pt>
                <c:pt idx="536">
                  <c:v>0.100268144999444</c:v>
                </c:pt>
                <c:pt idx="537">
                  <c:v>0.103326909330891</c:v>
                </c:pt>
                <c:pt idx="538">
                  <c:v>0.106385673662339</c:v>
                </c:pt>
                <c:pt idx="539">
                  <c:v>0.109444437993786</c:v>
                </c:pt>
                <c:pt idx="540">
                  <c:v>0.112503202325234</c:v>
                </c:pt>
                <c:pt idx="541">
                  <c:v>0.115561966656682</c:v>
                </c:pt>
                <c:pt idx="542">
                  <c:v>0.118620730988129</c:v>
                </c:pt>
                <c:pt idx="543">
                  <c:v>0.121679495319577</c:v>
                </c:pt>
                <c:pt idx="544">
                  <c:v>0.124738259651025</c:v>
                </c:pt>
                <c:pt idx="545">
                  <c:v>0.127797023982472</c:v>
                </c:pt>
                <c:pt idx="546">
                  <c:v>0.13085578831392</c:v>
                </c:pt>
                <c:pt idx="547">
                  <c:v>0.133914552645368</c:v>
                </c:pt>
                <c:pt idx="548">
                  <c:v>0.136973316976815</c:v>
                </c:pt>
                <c:pt idx="549">
                  <c:v>0.140032081308263</c:v>
                </c:pt>
                <c:pt idx="550">
                  <c:v>0.14309084563971</c:v>
                </c:pt>
                <c:pt idx="551">
                  <c:v>0.146149609971158</c:v>
                </c:pt>
                <c:pt idx="552">
                  <c:v>0.149208374302606</c:v>
                </c:pt>
                <c:pt idx="553">
                  <c:v>0.152267138634053</c:v>
                </c:pt>
                <c:pt idx="554">
                  <c:v>0.155325902965501</c:v>
                </c:pt>
                <c:pt idx="555">
                  <c:v>0.158384667296949</c:v>
                </c:pt>
                <c:pt idx="556">
                  <c:v>0.161443431628396</c:v>
                </c:pt>
                <c:pt idx="557">
                  <c:v>0.164502195959844</c:v>
                </c:pt>
                <c:pt idx="558">
                  <c:v>0.167560960291291</c:v>
                </c:pt>
                <c:pt idx="559">
                  <c:v>0.170619724622739</c:v>
                </c:pt>
                <c:pt idx="560">
                  <c:v>0.173678488954187</c:v>
                </c:pt>
                <c:pt idx="561">
                  <c:v>0.176737253285635</c:v>
                </c:pt>
                <c:pt idx="562">
                  <c:v>0.179796017617082</c:v>
                </c:pt>
                <c:pt idx="563">
                  <c:v>0.18285478194853</c:v>
                </c:pt>
                <c:pt idx="564">
                  <c:v>0.185913546279977</c:v>
                </c:pt>
                <c:pt idx="565">
                  <c:v>0.188972310611425</c:v>
                </c:pt>
                <c:pt idx="566">
                  <c:v>0.192031074942873</c:v>
                </c:pt>
                <c:pt idx="567">
                  <c:v>0.19508983927432</c:v>
                </c:pt>
                <c:pt idx="568">
                  <c:v>0.198148603605768</c:v>
                </c:pt>
                <c:pt idx="569">
                  <c:v>0.201207367937216</c:v>
                </c:pt>
                <c:pt idx="570">
                  <c:v>0.204266132268663</c:v>
                </c:pt>
                <c:pt idx="571">
                  <c:v>0.207324896600111</c:v>
                </c:pt>
                <c:pt idx="572">
                  <c:v>0.210383660931559</c:v>
                </c:pt>
                <c:pt idx="573">
                  <c:v>0.213442425263006</c:v>
                </c:pt>
                <c:pt idx="574">
                  <c:v>0.216501189594454</c:v>
                </c:pt>
                <c:pt idx="575">
                  <c:v>0.219559953925901</c:v>
                </c:pt>
                <c:pt idx="576">
                  <c:v>0.222618718257349</c:v>
                </c:pt>
                <c:pt idx="577">
                  <c:v>0.225677482588797</c:v>
                </c:pt>
                <c:pt idx="578">
                  <c:v>0.228736246920244</c:v>
                </c:pt>
                <c:pt idx="579">
                  <c:v>0.231795011251692</c:v>
                </c:pt>
                <c:pt idx="580">
                  <c:v>0.23485377558314</c:v>
                </c:pt>
                <c:pt idx="581">
                  <c:v>0.237912539914587</c:v>
                </c:pt>
                <c:pt idx="582">
                  <c:v>0.240971304246035</c:v>
                </c:pt>
                <c:pt idx="583">
                  <c:v>0.24403006857748299</c:v>
                </c:pt>
                <c:pt idx="584">
                  <c:v>0.24708883290893</c:v>
                </c:pt>
                <c:pt idx="585">
                  <c:v>0.25014759724037799</c:v>
                </c:pt>
                <c:pt idx="586">
                  <c:v>0.25320636157182502</c:v>
                </c:pt>
                <c:pt idx="587">
                  <c:v>0.25626512590327299</c:v>
                </c:pt>
                <c:pt idx="588">
                  <c:v>0.25932389023472102</c:v>
                </c:pt>
                <c:pt idx="589">
                  <c:v>0.26238265456616799</c:v>
                </c:pt>
                <c:pt idx="590">
                  <c:v>0.26544141889761602</c:v>
                </c:pt>
                <c:pt idx="591">
                  <c:v>0.26850018322906399</c:v>
                </c:pt>
                <c:pt idx="592">
                  <c:v>0.27155894756051102</c:v>
                </c:pt>
                <c:pt idx="593">
                  <c:v>0.27461771189195899</c:v>
                </c:pt>
                <c:pt idx="594">
                  <c:v>0.27767647622340602</c:v>
                </c:pt>
                <c:pt idx="595">
                  <c:v>0.28073524055485399</c:v>
                </c:pt>
                <c:pt idx="596">
                  <c:v>0.28379400488630202</c:v>
                </c:pt>
                <c:pt idx="597">
                  <c:v>0.28685276921774899</c:v>
                </c:pt>
                <c:pt idx="598">
                  <c:v>0.28991153354919702</c:v>
                </c:pt>
                <c:pt idx="599">
                  <c:v>0.29297029788064499</c:v>
                </c:pt>
                <c:pt idx="600">
                  <c:v>0.29602906221209202</c:v>
                </c:pt>
                <c:pt idx="601">
                  <c:v>0.29908782654353999</c:v>
                </c:pt>
                <c:pt idx="602">
                  <c:v>0.30214659087498802</c:v>
                </c:pt>
                <c:pt idx="603">
                  <c:v>0.30520535520643499</c:v>
                </c:pt>
                <c:pt idx="604">
                  <c:v>0.30826411953788302</c:v>
                </c:pt>
                <c:pt idx="605">
                  <c:v>0.31132288386932999</c:v>
                </c:pt>
                <c:pt idx="606">
                  <c:v>0.31438164820077802</c:v>
                </c:pt>
                <c:pt idx="607">
                  <c:v>0.31744041253222599</c:v>
                </c:pt>
                <c:pt idx="608">
                  <c:v>0.32049917686367402</c:v>
                </c:pt>
                <c:pt idx="609">
                  <c:v>0.32355794119512099</c:v>
                </c:pt>
                <c:pt idx="610">
                  <c:v>0.32661670552656902</c:v>
                </c:pt>
                <c:pt idx="611">
                  <c:v>0.32967546985801599</c:v>
                </c:pt>
                <c:pt idx="612">
                  <c:v>0.33273423418946402</c:v>
                </c:pt>
                <c:pt idx="613">
                  <c:v>0.33579299852091199</c:v>
                </c:pt>
                <c:pt idx="614">
                  <c:v>0.33885176285235902</c:v>
                </c:pt>
                <c:pt idx="615">
                  <c:v>0.34191052718380699</c:v>
                </c:pt>
                <c:pt idx="616">
                  <c:v>0.34496929151525502</c:v>
                </c:pt>
                <c:pt idx="617">
                  <c:v>0.34802805584670199</c:v>
                </c:pt>
                <c:pt idx="618">
                  <c:v>0.35108682017815002</c:v>
                </c:pt>
                <c:pt idx="619">
                  <c:v>0.35414558450959799</c:v>
                </c:pt>
                <c:pt idx="620">
                  <c:v>0.35720434884104502</c:v>
                </c:pt>
                <c:pt idx="621">
                  <c:v>0.36026311317249299</c:v>
                </c:pt>
                <c:pt idx="622">
                  <c:v>0.36332187750394002</c:v>
                </c:pt>
                <c:pt idx="623">
                  <c:v>0.36638064183538799</c:v>
                </c:pt>
                <c:pt idx="624">
                  <c:v>0.36943940616683602</c:v>
                </c:pt>
                <c:pt idx="625">
                  <c:v>0.37249817049828299</c:v>
                </c:pt>
                <c:pt idx="626">
                  <c:v>0.37555693482973102</c:v>
                </c:pt>
                <c:pt idx="627">
                  <c:v>0.37861569916117899</c:v>
                </c:pt>
                <c:pt idx="628">
                  <c:v>0.38167446349262601</c:v>
                </c:pt>
                <c:pt idx="629">
                  <c:v>0.38473322782407399</c:v>
                </c:pt>
                <c:pt idx="630">
                  <c:v>0.38779199215552101</c:v>
                </c:pt>
                <c:pt idx="631">
                  <c:v>0.39085075648696899</c:v>
                </c:pt>
                <c:pt idx="632">
                  <c:v>0.39390952081841701</c:v>
                </c:pt>
                <c:pt idx="633">
                  <c:v>0.39696828514986499</c:v>
                </c:pt>
                <c:pt idx="634">
                  <c:v>0.40002704948131201</c:v>
                </c:pt>
                <c:pt idx="635">
                  <c:v>0.40308581381275999</c:v>
                </c:pt>
                <c:pt idx="636">
                  <c:v>0.40614457814420701</c:v>
                </c:pt>
                <c:pt idx="637">
                  <c:v>0.40920334247565499</c:v>
                </c:pt>
                <c:pt idx="638">
                  <c:v>0.41226210680710301</c:v>
                </c:pt>
                <c:pt idx="639">
                  <c:v>0.41532087113854999</c:v>
                </c:pt>
                <c:pt idx="640">
                  <c:v>0.41837963546999801</c:v>
                </c:pt>
                <c:pt idx="641">
                  <c:v>0.42143839980144598</c:v>
                </c:pt>
                <c:pt idx="642">
                  <c:v>0.42449716413289301</c:v>
                </c:pt>
                <c:pt idx="643">
                  <c:v>0.42755592846434098</c:v>
                </c:pt>
                <c:pt idx="644">
                  <c:v>0.43061469279578901</c:v>
                </c:pt>
                <c:pt idx="645">
                  <c:v>0.43367345712723598</c:v>
                </c:pt>
                <c:pt idx="646">
                  <c:v>0.43673222145868401</c:v>
                </c:pt>
                <c:pt idx="647">
                  <c:v>0.43979098579013098</c:v>
                </c:pt>
                <c:pt idx="648">
                  <c:v>0.44284975012157901</c:v>
                </c:pt>
                <c:pt idx="649">
                  <c:v>0.44590851445302698</c:v>
                </c:pt>
                <c:pt idx="650">
                  <c:v>0.44896727878447401</c:v>
                </c:pt>
                <c:pt idx="651">
                  <c:v>0.45202604311592198</c:v>
                </c:pt>
                <c:pt idx="652">
                  <c:v>0.45508480744737001</c:v>
                </c:pt>
                <c:pt idx="653">
                  <c:v>0.45814357177881698</c:v>
                </c:pt>
                <c:pt idx="654">
                  <c:v>0.46120233611026501</c:v>
                </c:pt>
                <c:pt idx="655">
                  <c:v>0.46426110044171298</c:v>
                </c:pt>
                <c:pt idx="656">
                  <c:v>0.46731986477316001</c:v>
                </c:pt>
                <c:pt idx="657">
                  <c:v>0.47037862910460798</c:v>
                </c:pt>
                <c:pt idx="658">
                  <c:v>0.47343739343605501</c:v>
                </c:pt>
                <c:pt idx="659">
                  <c:v>0.47649615776750298</c:v>
                </c:pt>
                <c:pt idx="660">
                  <c:v>0.47955492209895101</c:v>
                </c:pt>
                <c:pt idx="661">
                  <c:v>0.48261368643039798</c:v>
                </c:pt>
                <c:pt idx="662">
                  <c:v>0.48567245076184601</c:v>
                </c:pt>
                <c:pt idx="663">
                  <c:v>0.48873121509329398</c:v>
                </c:pt>
                <c:pt idx="664">
                  <c:v>0.49178997942474101</c:v>
                </c:pt>
                <c:pt idx="665">
                  <c:v>0.49484874375618898</c:v>
                </c:pt>
                <c:pt idx="666">
                  <c:v>0.49790750808763601</c:v>
                </c:pt>
                <c:pt idx="667">
                  <c:v>0.50096627241908398</c:v>
                </c:pt>
                <c:pt idx="668">
                  <c:v>0.50402503675053201</c:v>
                </c:pt>
                <c:pt idx="669">
                  <c:v>0.50708380108197904</c:v>
                </c:pt>
                <c:pt idx="670">
                  <c:v>0.51014256541342695</c:v>
                </c:pt>
                <c:pt idx="671">
                  <c:v>0.51320132974487498</c:v>
                </c:pt>
                <c:pt idx="672">
                  <c:v>0.51626009407632201</c:v>
                </c:pt>
                <c:pt idx="673">
                  <c:v>0.51931885840777003</c:v>
                </c:pt>
                <c:pt idx="674">
                  <c:v>0.52237762273921795</c:v>
                </c:pt>
                <c:pt idx="675">
                  <c:v>0.52543638707066498</c:v>
                </c:pt>
                <c:pt idx="676">
                  <c:v>0.52849515140211301</c:v>
                </c:pt>
                <c:pt idx="677">
                  <c:v>0.53155391573356103</c:v>
                </c:pt>
                <c:pt idx="678">
                  <c:v>0.53461268006500795</c:v>
                </c:pt>
                <c:pt idx="679">
                  <c:v>0.53767144439645598</c:v>
                </c:pt>
                <c:pt idx="680">
                  <c:v>0.540730208727904</c:v>
                </c:pt>
                <c:pt idx="681">
                  <c:v>0.54378897305935103</c:v>
                </c:pt>
                <c:pt idx="682">
                  <c:v>0.54684773739079895</c:v>
                </c:pt>
                <c:pt idx="683">
                  <c:v>0.54990650172224598</c:v>
                </c:pt>
                <c:pt idx="684">
                  <c:v>0.552965266053694</c:v>
                </c:pt>
                <c:pt idx="685">
                  <c:v>0.55602403038514203</c:v>
                </c:pt>
                <c:pt idx="686">
                  <c:v>0.55908279471658895</c:v>
                </c:pt>
                <c:pt idx="687">
                  <c:v>0.56214155904803698</c:v>
                </c:pt>
                <c:pt idx="688">
                  <c:v>0.565200323379485</c:v>
                </c:pt>
                <c:pt idx="689">
                  <c:v>0.56825908771093203</c:v>
                </c:pt>
                <c:pt idx="690">
                  <c:v>0.57131785204237995</c:v>
                </c:pt>
                <c:pt idx="691">
                  <c:v>0.57437661637382798</c:v>
                </c:pt>
                <c:pt idx="692">
                  <c:v>0.577435380705275</c:v>
                </c:pt>
                <c:pt idx="693">
                  <c:v>0.58049414503672303</c:v>
                </c:pt>
                <c:pt idx="694">
                  <c:v>0.58355290936816995</c:v>
                </c:pt>
                <c:pt idx="695">
                  <c:v>0.58661167369961797</c:v>
                </c:pt>
                <c:pt idx="696">
                  <c:v>0.589670438031066</c:v>
                </c:pt>
                <c:pt idx="697">
                  <c:v>0.59272920236251303</c:v>
                </c:pt>
                <c:pt idx="698">
                  <c:v>0.59578796669396095</c:v>
                </c:pt>
                <c:pt idx="699">
                  <c:v>0.59884673102540897</c:v>
                </c:pt>
                <c:pt idx="700">
                  <c:v>0.601905495356856</c:v>
                </c:pt>
                <c:pt idx="701">
                  <c:v>0.60496425968830403</c:v>
                </c:pt>
                <c:pt idx="702">
                  <c:v>0.60802302401975095</c:v>
                </c:pt>
                <c:pt idx="703">
                  <c:v>0.61108178835119897</c:v>
                </c:pt>
                <c:pt idx="704">
                  <c:v>0.614140552682647</c:v>
                </c:pt>
                <c:pt idx="705">
                  <c:v>0.61719931701409403</c:v>
                </c:pt>
                <c:pt idx="706">
                  <c:v>0.62025808134554195</c:v>
                </c:pt>
                <c:pt idx="707">
                  <c:v>0.62331684567698997</c:v>
                </c:pt>
                <c:pt idx="708">
                  <c:v>0.626375610008437</c:v>
                </c:pt>
                <c:pt idx="709">
                  <c:v>0.62943437433988503</c:v>
                </c:pt>
                <c:pt idx="710">
                  <c:v>0.63249313867133306</c:v>
                </c:pt>
                <c:pt idx="711">
                  <c:v>0.63555190300277997</c:v>
                </c:pt>
                <c:pt idx="712">
                  <c:v>0.638610667334228</c:v>
                </c:pt>
                <c:pt idx="713">
                  <c:v>0.64166943166567603</c:v>
                </c:pt>
                <c:pt idx="714">
                  <c:v>0.64472819599712305</c:v>
                </c:pt>
                <c:pt idx="715">
                  <c:v>0.64778696032857097</c:v>
                </c:pt>
                <c:pt idx="716">
                  <c:v>0.650845724660019</c:v>
                </c:pt>
                <c:pt idx="717">
                  <c:v>0.65390448899146603</c:v>
                </c:pt>
                <c:pt idx="718">
                  <c:v>0.65696325332291405</c:v>
                </c:pt>
                <c:pt idx="719">
                  <c:v>0.66002201765436097</c:v>
                </c:pt>
                <c:pt idx="720">
                  <c:v>0.663080781985809</c:v>
                </c:pt>
                <c:pt idx="721">
                  <c:v>0.66613954631725703</c:v>
                </c:pt>
                <c:pt idx="722">
                  <c:v>0.66919831064870405</c:v>
                </c:pt>
                <c:pt idx="723">
                  <c:v>0.67225707498015197</c:v>
                </c:pt>
                <c:pt idx="724">
                  <c:v>0.6753158393116</c:v>
                </c:pt>
                <c:pt idx="725">
                  <c:v>0.67837460364304702</c:v>
                </c:pt>
                <c:pt idx="726">
                  <c:v>0.68143336797449505</c:v>
                </c:pt>
                <c:pt idx="727">
                  <c:v>0.68449213230594297</c:v>
                </c:pt>
                <c:pt idx="728">
                  <c:v>0.68755089663739</c:v>
                </c:pt>
                <c:pt idx="729">
                  <c:v>0.69060966096883802</c:v>
                </c:pt>
                <c:pt idx="730">
                  <c:v>0.69366842530028505</c:v>
                </c:pt>
                <c:pt idx="731">
                  <c:v>0.69672718963173297</c:v>
                </c:pt>
                <c:pt idx="732">
                  <c:v>0.699785953963181</c:v>
                </c:pt>
                <c:pt idx="733">
                  <c:v>0.70284471829462802</c:v>
                </c:pt>
                <c:pt idx="734">
                  <c:v>0.70590348262607605</c:v>
                </c:pt>
                <c:pt idx="735">
                  <c:v>0.70896224695752397</c:v>
                </c:pt>
                <c:pt idx="736">
                  <c:v>0.712021011288971</c:v>
                </c:pt>
                <c:pt idx="737">
                  <c:v>0.71507977562041902</c:v>
                </c:pt>
                <c:pt idx="738">
                  <c:v>0.71813853995186605</c:v>
                </c:pt>
                <c:pt idx="739">
                  <c:v>0.72119730428331397</c:v>
                </c:pt>
                <c:pt idx="740">
                  <c:v>0.72425606861476199</c:v>
                </c:pt>
                <c:pt idx="741">
                  <c:v>0.72731483294620902</c:v>
                </c:pt>
                <c:pt idx="742">
                  <c:v>0.73037359727765705</c:v>
                </c:pt>
                <c:pt idx="743">
                  <c:v>0.73343236160910497</c:v>
                </c:pt>
                <c:pt idx="744">
                  <c:v>0.73649112594055199</c:v>
                </c:pt>
                <c:pt idx="745">
                  <c:v>0.73954989027200002</c:v>
                </c:pt>
                <c:pt idx="746">
                  <c:v>0.74260865460344805</c:v>
                </c:pt>
                <c:pt idx="747">
                  <c:v>0.74566741893489497</c:v>
                </c:pt>
                <c:pt idx="748">
                  <c:v>0.74872618326634299</c:v>
                </c:pt>
                <c:pt idx="749">
                  <c:v>0.75178494759779102</c:v>
                </c:pt>
                <c:pt idx="750">
                  <c:v>0.75484371192923805</c:v>
                </c:pt>
                <c:pt idx="751">
                  <c:v>0.75790247626068596</c:v>
                </c:pt>
                <c:pt idx="752">
                  <c:v>0.76096124059213399</c:v>
                </c:pt>
                <c:pt idx="753">
                  <c:v>0.76402000492358102</c:v>
                </c:pt>
                <c:pt idx="754">
                  <c:v>0.76707876925502905</c:v>
                </c:pt>
                <c:pt idx="755">
                  <c:v>0.77013753358647596</c:v>
                </c:pt>
                <c:pt idx="756">
                  <c:v>0.77319629791792399</c:v>
                </c:pt>
                <c:pt idx="757">
                  <c:v>0.77625506224937202</c:v>
                </c:pt>
                <c:pt idx="758">
                  <c:v>0.77931382658081905</c:v>
                </c:pt>
                <c:pt idx="759">
                  <c:v>0.78237259091226696</c:v>
                </c:pt>
                <c:pt idx="760">
                  <c:v>0.78543135524371499</c:v>
                </c:pt>
                <c:pt idx="761">
                  <c:v>0.78849011957516202</c:v>
                </c:pt>
                <c:pt idx="762">
                  <c:v>0.79154888390661005</c:v>
                </c:pt>
                <c:pt idx="763">
                  <c:v>0.79460764823805796</c:v>
                </c:pt>
                <c:pt idx="764">
                  <c:v>0.79766641256950499</c:v>
                </c:pt>
                <c:pt idx="765">
                  <c:v>0.80072517690095302</c:v>
                </c:pt>
                <c:pt idx="766">
                  <c:v>0.80378394123240005</c:v>
                </c:pt>
                <c:pt idx="767">
                  <c:v>0.80684270556384796</c:v>
                </c:pt>
                <c:pt idx="768">
                  <c:v>0.80990146989529599</c:v>
                </c:pt>
                <c:pt idx="769">
                  <c:v>0.81296023422674302</c:v>
                </c:pt>
                <c:pt idx="770">
                  <c:v>0.81601899855819104</c:v>
                </c:pt>
                <c:pt idx="771">
                  <c:v>0.81907776288963896</c:v>
                </c:pt>
                <c:pt idx="772">
                  <c:v>0.82213652722108599</c:v>
                </c:pt>
                <c:pt idx="773">
                  <c:v>0.82519529155253402</c:v>
                </c:pt>
                <c:pt idx="774">
                  <c:v>0.82825405588398104</c:v>
                </c:pt>
                <c:pt idx="775">
                  <c:v>0.83131282021542896</c:v>
                </c:pt>
                <c:pt idx="776">
                  <c:v>0.83437158454687699</c:v>
                </c:pt>
                <c:pt idx="777">
                  <c:v>0.83743034887832402</c:v>
                </c:pt>
                <c:pt idx="778">
                  <c:v>0.84048911320977204</c:v>
                </c:pt>
                <c:pt idx="779">
                  <c:v>0.84354787754121996</c:v>
                </c:pt>
                <c:pt idx="780">
                  <c:v>0.84660664187266699</c:v>
                </c:pt>
                <c:pt idx="781">
                  <c:v>0.84966540620411501</c:v>
                </c:pt>
                <c:pt idx="782">
                  <c:v>0.85272417053556304</c:v>
                </c:pt>
                <c:pt idx="783">
                  <c:v>0.85578293486700996</c:v>
                </c:pt>
                <c:pt idx="784">
                  <c:v>0.85884169919845799</c:v>
                </c:pt>
                <c:pt idx="785">
                  <c:v>0.86190046352990601</c:v>
                </c:pt>
                <c:pt idx="786">
                  <c:v>0.86495922786135304</c:v>
                </c:pt>
                <c:pt idx="787">
                  <c:v>0.86801799219280096</c:v>
                </c:pt>
                <c:pt idx="788">
                  <c:v>0.87107675652424899</c:v>
                </c:pt>
                <c:pt idx="789">
                  <c:v>0.87413552085569601</c:v>
                </c:pt>
                <c:pt idx="790">
                  <c:v>0.87719428518714404</c:v>
                </c:pt>
                <c:pt idx="791">
                  <c:v>0.88025304951859096</c:v>
                </c:pt>
                <c:pt idx="792">
                  <c:v>0.88331181385003898</c:v>
                </c:pt>
                <c:pt idx="793">
                  <c:v>0.88637057818148701</c:v>
                </c:pt>
                <c:pt idx="794">
                  <c:v>0.88942934251293404</c:v>
                </c:pt>
                <c:pt idx="795">
                  <c:v>0.89248810684438196</c:v>
                </c:pt>
                <c:pt idx="796">
                  <c:v>0.89554687117582998</c:v>
                </c:pt>
                <c:pt idx="797">
                  <c:v>0.89860563550727701</c:v>
                </c:pt>
                <c:pt idx="798">
                  <c:v>0.90166439983872504</c:v>
                </c:pt>
                <c:pt idx="799">
                  <c:v>0.90472316417017296</c:v>
                </c:pt>
                <c:pt idx="800">
                  <c:v>0.90778192850161998</c:v>
                </c:pt>
                <c:pt idx="801">
                  <c:v>0.91084069283306801</c:v>
                </c:pt>
                <c:pt idx="802">
                  <c:v>0.91389945716451504</c:v>
                </c:pt>
                <c:pt idx="803">
                  <c:v>0.91695822149596296</c:v>
                </c:pt>
                <c:pt idx="804">
                  <c:v>0.92001698582741098</c:v>
                </c:pt>
                <c:pt idx="805">
                  <c:v>0.92307575015885801</c:v>
                </c:pt>
                <c:pt idx="806">
                  <c:v>0.92613451449030604</c:v>
                </c:pt>
                <c:pt idx="807">
                  <c:v>0.92919327882175395</c:v>
                </c:pt>
                <c:pt idx="808">
                  <c:v>0.93225204315320098</c:v>
                </c:pt>
                <c:pt idx="809">
                  <c:v>0.93531080748464901</c:v>
                </c:pt>
                <c:pt idx="810">
                  <c:v>0.93836957181609604</c:v>
                </c:pt>
                <c:pt idx="811">
                  <c:v>0.94142833614754395</c:v>
                </c:pt>
                <c:pt idx="812">
                  <c:v>0.94448710047899198</c:v>
                </c:pt>
                <c:pt idx="813">
                  <c:v>0.94754586481043901</c:v>
                </c:pt>
                <c:pt idx="814">
                  <c:v>0.95060462914188704</c:v>
                </c:pt>
                <c:pt idx="815">
                  <c:v>0.95366339347333495</c:v>
                </c:pt>
                <c:pt idx="816">
                  <c:v>0.95672215780478198</c:v>
                </c:pt>
                <c:pt idx="817">
                  <c:v>0.95978092213623001</c:v>
                </c:pt>
                <c:pt idx="818">
                  <c:v>0.96283968646767804</c:v>
                </c:pt>
                <c:pt idx="819">
                  <c:v>0.96589845079912495</c:v>
                </c:pt>
                <c:pt idx="820">
                  <c:v>0.96895721513057298</c:v>
                </c:pt>
                <c:pt idx="821">
                  <c:v>0.97201597946202101</c:v>
                </c:pt>
                <c:pt idx="822">
                  <c:v>0.97507474379346804</c:v>
                </c:pt>
                <c:pt idx="823">
                  <c:v>0.97813350812491595</c:v>
                </c:pt>
                <c:pt idx="824">
                  <c:v>0.98119227245636398</c:v>
                </c:pt>
                <c:pt idx="825">
                  <c:v>0.98425103678781101</c:v>
                </c:pt>
                <c:pt idx="826">
                  <c:v>0.98730980111925903</c:v>
                </c:pt>
                <c:pt idx="827">
                  <c:v>0.99036856545070595</c:v>
                </c:pt>
                <c:pt idx="828">
                  <c:v>0.99342732978215398</c:v>
                </c:pt>
                <c:pt idx="829">
                  <c:v>0.99648609411360201</c:v>
                </c:pt>
                <c:pt idx="830">
                  <c:v>0.99954485844504903</c:v>
                </c:pt>
                <c:pt idx="831">
                  <c:v>1.0026036227765001</c:v>
                </c:pt>
                <c:pt idx="832">
                  <c:v>1.00566238710794</c:v>
                </c:pt>
                <c:pt idx="833">
                  <c:v>1.0087211514393899</c:v>
                </c:pt>
                <c:pt idx="834">
                  <c:v>1.01177991577084</c:v>
                </c:pt>
                <c:pt idx="835">
                  <c:v>1.0148386801022899</c:v>
                </c:pt>
                <c:pt idx="836">
                  <c:v>1.0178974444337401</c:v>
                </c:pt>
                <c:pt idx="837">
                  <c:v>1.02095620876518</c:v>
                </c:pt>
                <c:pt idx="838">
                  <c:v>1.0240149730966299</c:v>
                </c:pt>
                <c:pt idx="839">
                  <c:v>1.0270737374280801</c:v>
                </c:pt>
                <c:pt idx="840">
                  <c:v>1.03013250175953</c:v>
                </c:pt>
                <c:pt idx="841">
                  <c:v>1.0331912660909699</c:v>
                </c:pt>
                <c:pt idx="842">
                  <c:v>1.03625003042242</c:v>
                </c:pt>
                <c:pt idx="843">
                  <c:v>1.0393087947538699</c:v>
                </c:pt>
                <c:pt idx="844">
                  <c:v>1.0423675590853201</c:v>
                </c:pt>
                <c:pt idx="845">
                  <c:v>1.04542632341676</c:v>
                </c:pt>
                <c:pt idx="846">
                  <c:v>1.0484850877482099</c:v>
                </c:pt>
                <c:pt idx="847">
                  <c:v>1.0515438520796601</c:v>
                </c:pt>
                <c:pt idx="848">
                  <c:v>1.05460261641111</c:v>
                </c:pt>
                <c:pt idx="849">
                  <c:v>1.0576613807425499</c:v>
                </c:pt>
                <c:pt idx="850">
                  <c:v>1.060720145074</c:v>
                </c:pt>
                <c:pt idx="851">
                  <c:v>1.0637789094054499</c:v>
                </c:pt>
                <c:pt idx="852">
                  <c:v>1.0668376737369001</c:v>
                </c:pt>
                <c:pt idx="853">
                  <c:v>1.06989643806835</c:v>
                </c:pt>
                <c:pt idx="854">
                  <c:v>1.0729552023997899</c:v>
                </c:pt>
                <c:pt idx="855">
                  <c:v>1.0760139667312401</c:v>
                </c:pt>
                <c:pt idx="856">
                  <c:v>1.07907273106269</c:v>
                </c:pt>
                <c:pt idx="857">
                  <c:v>1.0821314953941401</c:v>
                </c:pt>
                <c:pt idx="858">
                  <c:v>1.08519025972558</c:v>
                </c:pt>
                <c:pt idx="859">
                  <c:v>1.0882490240570299</c:v>
                </c:pt>
                <c:pt idx="860">
                  <c:v>1.0913077883884801</c:v>
                </c:pt>
                <c:pt idx="861">
                  <c:v>1.09436655271993</c:v>
                </c:pt>
                <c:pt idx="862">
                  <c:v>1.0974253170513699</c:v>
                </c:pt>
                <c:pt idx="863">
                  <c:v>1.1004840813828201</c:v>
                </c:pt>
                <c:pt idx="864">
                  <c:v>1.10354284571427</c:v>
                </c:pt>
                <c:pt idx="865">
                  <c:v>1.1066016100457201</c:v>
                </c:pt>
                <c:pt idx="866">
                  <c:v>1.10966037437716</c:v>
                </c:pt>
                <c:pt idx="867">
                  <c:v>1.1127191387086099</c:v>
                </c:pt>
                <c:pt idx="868">
                  <c:v>1.1157779030400601</c:v>
                </c:pt>
                <c:pt idx="869">
                  <c:v>1.11883666737151</c:v>
                </c:pt>
                <c:pt idx="870">
                  <c:v>1.1218954317029499</c:v>
                </c:pt>
                <c:pt idx="871">
                  <c:v>1.1249541960344001</c:v>
                </c:pt>
                <c:pt idx="872">
                  <c:v>1.12801296036585</c:v>
                </c:pt>
                <c:pt idx="873">
                  <c:v>1.1310717246973001</c:v>
                </c:pt>
                <c:pt idx="874">
                  <c:v>1.13413048902875</c:v>
                </c:pt>
                <c:pt idx="875">
                  <c:v>1.1371892533601899</c:v>
                </c:pt>
                <c:pt idx="876">
                  <c:v>1.1402480176916401</c:v>
                </c:pt>
                <c:pt idx="877">
                  <c:v>1.14330678202309</c:v>
                </c:pt>
                <c:pt idx="878">
                  <c:v>1.1463655463545399</c:v>
                </c:pt>
                <c:pt idx="879">
                  <c:v>1.1494243106859801</c:v>
                </c:pt>
                <c:pt idx="880">
                  <c:v>1.15248307501743</c:v>
                </c:pt>
                <c:pt idx="881">
                  <c:v>1.1555418393488801</c:v>
                </c:pt>
                <c:pt idx="882">
                  <c:v>1.15860060368033</c:v>
                </c:pt>
                <c:pt idx="883">
                  <c:v>1.1616593680117699</c:v>
                </c:pt>
                <c:pt idx="884">
                  <c:v>1.1647181323432201</c:v>
                </c:pt>
                <c:pt idx="885">
                  <c:v>1.16777689667467</c:v>
                </c:pt>
                <c:pt idx="886">
                  <c:v>1.1708356610061199</c:v>
                </c:pt>
                <c:pt idx="887">
                  <c:v>1.1738944253375601</c:v>
                </c:pt>
                <c:pt idx="888">
                  <c:v>1.17695318966901</c:v>
                </c:pt>
                <c:pt idx="889">
                  <c:v>1.1800119540004601</c:v>
                </c:pt>
                <c:pt idx="890">
                  <c:v>1.18307071833191</c:v>
                </c:pt>
                <c:pt idx="891">
                  <c:v>1.1861294826633599</c:v>
                </c:pt>
                <c:pt idx="892">
                  <c:v>1.1891882469948001</c:v>
                </c:pt>
                <c:pt idx="893">
                  <c:v>1.19224701132625</c:v>
                </c:pt>
                <c:pt idx="894">
                  <c:v>1.1953057756576999</c:v>
                </c:pt>
                <c:pt idx="895">
                  <c:v>1.19836453998915</c:v>
                </c:pt>
                <c:pt idx="896">
                  <c:v>1.20142330432059</c:v>
                </c:pt>
                <c:pt idx="897">
                  <c:v>1.2044820686520401</c:v>
                </c:pt>
                <c:pt idx="898">
                  <c:v>1.20754083298349</c:v>
                </c:pt>
                <c:pt idx="899">
                  <c:v>1.2105995973149399</c:v>
                </c:pt>
                <c:pt idx="900">
                  <c:v>1.2136583616463801</c:v>
                </c:pt>
                <c:pt idx="901">
                  <c:v>1.21671712597783</c:v>
                </c:pt>
                <c:pt idx="902">
                  <c:v>1.2197758903092799</c:v>
                </c:pt>
                <c:pt idx="903">
                  <c:v>1.22283465464073</c:v>
                </c:pt>
                <c:pt idx="904">
                  <c:v>1.22589341897217</c:v>
                </c:pt>
                <c:pt idx="905">
                  <c:v>1.2289521833036201</c:v>
                </c:pt>
                <c:pt idx="906">
                  <c:v>1.23201094763507</c:v>
                </c:pt>
                <c:pt idx="907">
                  <c:v>1.2350697119665199</c:v>
                </c:pt>
                <c:pt idx="908">
                  <c:v>1.2381284762979701</c:v>
                </c:pt>
                <c:pt idx="909">
                  <c:v>1.24118724062941</c:v>
                </c:pt>
                <c:pt idx="910">
                  <c:v>1.2442460049608599</c:v>
                </c:pt>
                <c:pt idx="911">
                  <c:v>1.24730476929231</c:v>
                </c:pt>
                <c:pt idx="912">
                  <c:v>1.25036353362376</c:v>
                </c:pt>
                <c:pt idx="913">
                  <c:v>1.2534222979552001</c:v>
                </c:pt>
                <c:pt idx="914">
                  <c:v>1.25648106228665</c:v>
                </c:pt>
                <c:pt idx="915">
                  <c:v>1.2595398266180999</c:v>
                </c:pt>
                <c:pt idx="916">
                  <c:v>1.2625985909495501</c:v>
                </c:pt>
                <c:pt idx="917">
                  <c:v>1.26565735528099</c:v>
                </c:pt>
                <c:pt idx="918">
                  <c:v>1.2687161196124399</c:v>
                </c:pt>
                <c:pt idx="919">
                  <c:v>1.27177488394389</c:v>
                </c:pt>
                <c:pt idx="920">
                  <c:v>1.27483364827534</c:v>
                </c:pt>
                <c:pt idx="921">
                  <c:v>1.2778924126067801</c:v>
                </c:pt>
                <c:pt idx="922">
                  <c:v>1.28095117693823</c:v>
                </c:pt>
                <c:pt idx="923">
                  <c:v>1.2840099412696799</c:v>
                </c:pt>
                <c:pt idx="924">
                  <c:v>1.2870687056011301</c:v>
                </c:pt>
                <c:pt idx="925">
                  <c:v>1.29012746993258</c:v>
                </c:pt>
                <c:pt idx="926">
                  <c:v>1.2931862342640199</c:v>
                </c:pt>
                <c:pt idx="927">
                  <c:v>1.29624499859547</c:v>
                </c:pt>
                <c:pt idx="928">
                  <c:v>1.29930376292692</c:v>
                </c:pt>
                <c:pt idx="929">
                  <c:v>1.3023625272583701</c:v>
                </c:pt>
                <c:pt idx="930">
                  <c:v>1.30542129158981</c:v>
                </c:pt>
                <c:pt idx="931">
                  <c:v>1.3084800559212599</c:v>
                </c:pt>
                <c:pt idx="932">
                  <c:v>1.3115388202527101</c:v>
                </c:pt>
                <c:pt idx="933">
                  <c:v>1.31459758458416</c:v>
                </c:pt>
                <c:pt idx="934">
                  <c:v>1.3176563489155999</c:v>
                </c:pt>
                <c:pt idx="935">
                  <c:v>1.32071511324705</c:v>
                </c:pt>
                <c:pt idx="936">
                  <c:v>1.3237738775785</c:v>
                </c:pt>
                <c:pt idx="937">
                  <c:v>1.3268326419099501</c:v>
                </c:pt>
                <c:pt idx="938">
                  <c:v>1.32989140624139</c:v>
                </c:pt>
                <c:pt idx="939">
                  <c:v>1.3329501705728399</c:v>
                </c:pt>
                <c:pt idx="940">
                  <c:v>1.3360089349042901</c:v>
                </c:pt>
                <c:pt idx="941">
                  <c:v>1.33906769923574</c:v>
                </c:pt>
                <c:pt idx="942">
                  <c:v>1.3421264635671799</c:v>
                </c:pt>
                <c:pt idx="943">
                  <c:v>1.34518522789863</c:v>
                </c:pt>
                <c:pt idx="944">
                  <c:v>1.34824399223008</c:v>
                </c:pt>
                <c:pt idx="945">
                  <c:v>1.3513027565615301</c:v>
                </c:pt>
                <c:pt idx="946">
                  <c:v>1.35436152089298</c:v>
                </c:pt>
                <c:pt idx="947">
                  <c:v>1.3574202852244199</c:v>
                </c:pt>
                <c:pt idx="948">
                  <c:v>1.3604790495558701</c:v>
                </c:pt>
                <c:pt idx="949">
                  <c:v>1.36353781388732</c:v>
                </c:pt>
                <c:pt idx="950">
                  <c:v>1.3665965782187699</c:v>
                </c:pt>
                <c:pt idx="951">
                  <c:v>1.36965534255021</c:v>
                </c:pt>
                <c:pt idx="952">
                  <c:v>1.37271410688166</c:v>
                </c:pt>
                <c:pt idx="953">
                  <c:v>1.3757728712131101</c:v>
                </c:pt>
                <c:pt idx="954">
                  <c:v>1.37883163554456</c:v>
                </c:pt>
                <c:pt idx="955">
                  <c:v>1.3818903998759999</c:v>
                </c:pt>
                <c:pt idx="956">
                  <c:v>1.3849491642074501</c:v>
                </c:pt>
                <c:pt idx="957">
                  <c:v>1.3880079285389</c:v>
                </c:pt>
                <c:pt idx="958">
                  <c:v>1.3910666928703499</c:v>
                </c:pt>
                <c:pt idx="959">
                  <c:v>1.39412545720179</c:v>
                </c:pt>
                <c:pt idx="960">
                  <c:v>1.39718422153324</c:v>
                </c:pt>
                <c:pt idx="961">
                  <c:v>1.4002429858646901</c:v>
                </c:pt>
                <c:pt idx="962">
                  <c:v>1.40330175019614</c:v>
                </c:pt>
                <c:pt idx="963">
                  <c:v>1.4063605145275899</c:v>
                </c:pt>
                <c:pt idx="964">
                  <c:v>1.4094192788590301</c:v>
                </c:pt>
                <c:pt idx="965">
                  <c:v>1.41247804319048</c:v>
                </c:pt>
                <c:pt idx="966">
                  <c:v>1.4155368075219299</c:v>
                </c:pt>
                <c:pt idx="967">
                  <c:v>1.41859557185338</c:v>
                </c:pt>
                <c:pt idx="968">
                  <c:v>1.42165433618482</c:v>
                </c:pt>
                <c:pt idx="969">
                  <c:v>1.4247131005162701</c:v>
                </c:pt>
                <c:pt idx="970">
                  <c:v>1.42777186484772</c:v>
                </c:pt>
                <c:pt idx="971">
                  <c:v>1.4308306291791699</c:v>
                </c:pt>
                <c:pt idx="972">
                  <c:v>1.4338893935106101</c:v>
                </c:pt>
                <c:pt idx="973">
                  <c:v>1.43694815784206</c:v>
                </c:pt>
                <c:pt idx="974">
                  <c:v>1.4400069221735099</c:v>
                </c:pt>
                <c:pt idx="975">
                  <c:v>1.44306568650496</c:v>
                </c:pt>
                <c:pt idx="976">
                  <c:v>1.4461244508364</c:v>
                </c:pt>
                <c:pt idx="977">
                  <c:v>1.4491832151678501</c:v>
                </c:pt>
                <c:pt idx="978">
                  <c:v>1.4522419794993</c:v>
                </c:pt>
                <c:pt idx="979">
                  <c:v>1.4553007438307499</c:v>
                </c:pt>
                <c:pt idx="980">
                  <c:v>1.4583595081622001</c:v>
                </c:pt>
                <c:pt idx="981">
                  <c:v>1.46141827249364</c:v>
                </c:pt>
                <c:pt idx="982">
                  <c:v>1.4644770368250899</c:v>
                </c:pt>
                <c:pt idx="983">
                  <c:v>1.46753580115654</c:v>
                </c:pt>
                <c:pt idx="984">
                  <c:v>1.4705945654879899</c:v>
                </c:pt>
                <c:pt idx="985">
                  <c:v>1.4736533298194301</c:v>
                </c:pt>
                <c:pt idx="986">
                  <c:v>1.47671209415088</c:v>
                </c:pt>
                <c:pt idx="987">
                  <c:v>1.4797708584823299</c:v>
                </c:pt>
                <c:pt idx="988">
                  <c:v>1.4828296228137801</c:v>
                </c:pt>
                <c:pt idx="989">
                  <c:v>1.48588838714522</c:v>
                </c:pt>
                <c:pt idx="990">
                  <c:v>1.4889471514766699</c:v>
                </c:pt>
                <c:pt idx="991">
                  <c:v>1.49200591580812</c:v>
                </c:pt>
                <c:pt idx="992">
                  <c:v>1.4950646801395699</c:v>
                </c:pt>
                <c:pt idx="993">
                  <c:v>1.4981234444710101</c:v>
                </c:pt>
                <c:pt idx="994">
                  <c:v>1.50118220880246</c:v>
                </c:pt>
                <c:pt idx="995">
                  <c:v>1.5042409731339099</c:v>
                </c:pt>
                <c:pt idx="996">
                  <c:v>1.5072997374653601</c:v>
                </c:pt>
                <c:pt idx="997">
                  <c:v>1.51035850179681</c:v>
                </c:pt>
                <c:pt idx="998">
                  <c:v>1.5134172661282499</c:v>
                </c:pt>
                <c:pt idx="999">
                  <c:v>1.5164760304597</c:v>
                </c:pt>
              </c:numCache>
            </c:numRef>
          </c:xVal>
          <c:yVal>
            <c:numRef>
              <c:f>Sheet5!$R$14:$R$1015</c:f>
              <c:numCache>
                <c:formatCode>General</c:formatCode>
                <c:ptCount val="100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1.9032955226492601E-306</c:v>
                </c:pt>
                <c:pt idx="322">
                  <c:v>4.2190369976274002E-303</c:v>
                </c:pt>
                <c:pt idx="323">
                  <c:v>8.9642186230276805E-300</c:v>
                </c:pt>
                <c:pt idx="324">
                  <c:v>1.8255912424949799E-296</c:v>
                </c:pt>
                <c:pt idx="325">
                  <c:v>3.5635810907206999E-293</c:v>
                </c:pt>
                <c:pt idx="326">
                  <c:v>6.6674803726682399E-290</c:v>
                </c:pt>
                <c:pt idx="327">
                  <c:v>1.19571821217088E-286</c:v>
                </c:pt>
                <c:pt idx="328">
                  <c:v>2.0553601894118701E-283</c:v>
                </c:pt>
                <c:pt idx="329">
                  <c:v>3.3864060758824698E-280</c:v>
                </c:pt>
                <c:pt idx="330">
                  <c:v>5.3478858295511695E-277</c:v>
                </c:pt>
                <c:pt idx="331">
                  <c:v>8.0950067926896999E-274</c:v>
                </c:pt>
                <c:pt idx="332">
                  <c:v>1.1744764312935199E-270</c:v>
                </c:pt>
                <c:pt idx="333">
                  <c:v>1.6332903368156499E-267</c:v>
                </c:pt>
                <c:pt idx="334">
                  <c:v>2.1770804468739202E-264</c:v>
                </c:pt>
                <c:pt idx="335">
                  <c:v>2.7814903655551798E-261</c:v>
                </c:pt>
                <c:pt idx="336">
                  <c:v>3.4062195775686E-258</c:v>
                </c:pt>
                <c:pt idx="337">
                  <c:v>3.9981558545734599E-255</c:v>
                </c:pt>
                <c:pt idx="338">
                  <c:v>4.4982003655820399E-252</c:v>
                </c:pt>
                <c:pt idx="339">
                  <c:v>4.85076093645234E-249</c:v>
                </c:pt>
                <c:pt idx="340">
                  <c:v>5.0138685592351298E-246</c:v>
                </c:pt>
                <c:pt idx="341">
                  <c:v>4.9673872203321196E-243</c:v>
                </c:pt>
                <c:pt idx="342">
                  <c:v>4.7171000183035802E-240</c:v>
                </c:pt>
                <c:pt idx="343">
                  <c:v>4.29352654288905E-237</c:v>
                </c:pt>
                <c:pt idx="344">
                  <c:v>3.74580545168164E-234</c:v>
                </c:pt>
                <c:pt idx="345">
                  <c:v>3.1323355593252503E-231</c:v>
                </c:pt>
                <c:pt idx="346">
                  <c:v>2.5106336317036001E-228</c:v>
                </c:pt>
                <c:pt idx="347">
                  <c:v>1.9288142312738699E-225</c:v>
                </c:pt>
                <c:pt idx="348">
                  <c:v>1.4203306509436701E-222</c:v>
                </c:pt>
                <c:pt idx="349">
                  <c:v>1.002491075146E-219</c:v>
                </c:pt>
                <c:pt idx="350">
                  <c:v>6.7820903116352298E-217</c:v>
                </c:pt>
                <c:pt idx="351">
                  <c:v>4.3978318520214599E-214</c:v>
                </c:pt>
                <c:pt idx="352">
                  <c:v>2.73341560985314E-211</c:v>
                </c:pt>
                <c:pt idx="353">
                  <c:v>1.62841358997359E-208</c:v>
                </c:pt>
                <c:pt idx="354">
                  <c:v>9.2985614207754805E-206</c:v>
                </c:pt>
                <c:pt idx="355">
                  <c:v>5.0893088600416001E-203</c:v>
                </c:pt>
                <c:pt idx="356">
                  <c:v>2.66989296026894E-200</c:v>
                </c:pt>
                <c:pt idx="357">
                  <c:v>1.3425203899589099E-197</c:v>
                </c:pt>
                <c:pt idx="358">
                  <c:v>6.4705310954922304E-195</c:v>
                </c:pt>
                <c:pt idx="359">
                  <c:v>2.9891724090679702E-192</c:v>
                </c:pt>
                <c:pt idx="360">
                  <c:v>1.32359159085116E-189</c:v>
                </c:pt>
                <c:pt idx="361">
                  <c:v>5.6175769707029801E-187</c:v>
                </c:pt>
                <c:pt idx="362">
                  <c:v>2.2852623373452499E-184</c:v>
                </c:pt>
                <c:pt idx="363">
                  <c:v>8.9107670608549094E-182</c:v>
                </c:pt>
                <c:pt idx="364">
                  <c:v>3.33032116490302E-179</c:v>
                </c:pt>
                <c:pt idx="365">
                  <c:v>1.19302389471242E-176</c:v>
                </c:pt>
                <c:pt idx="366">
                  <c:v>4.09641704800156E-174</c:v>
                </c:pt>
                <c:pt idx="367">
                  <c:v>1.34819026136591E-171</c:v>
                </c:pt>
                <c:pt idx="368">
                  <c:v>4.2529492914307798E-169</c:v>
                </c:pt>
                <c:pt idx="369">
                  <c:v>1.28594152786831E-166</c:v>
                </c:pt>
                <c:pt idx="370">
                  <c:v>3.72686993587831E-164</c:v>
                </c:pt>
                <c:pt idx="371">
                  <c:v>1.03528339803561E-161</c:v>
                </c:pt>
                <c:pt idx="372">
                  <c:v>2.75655245269007E-159</c:v>
                </c:pt>
                <c:pt idx="373">
                  <c:v>7.0350189242769703E-157</c:v>
                </c:pt>
                <c:pt idx="374">
                  <c:v>1.72090254682722E-154</c:v>
                </c:pt>
                <c:pt idx="375">
                  <c:v>4.0349604543696197E-152</c:v>
                </c:pt>
                <c:pt idx="376">
                  <c:v>9.0680579340654204E-150</c:v>
                </c:pt>
                <c:pt idx="377">
                  <c:v>1.9533554904351601E-147</c:v>
                </c:pt>
                <c:pt idx="378">
                  <c:v>4.0331120421315903E-145</c:v>
                </c:pt>
                <c:pt idx="379">
                  <c:v>7.9816243609899599E-143</c:v>
                </c:pt>
                <c:pt idx="380">
                  <c:v>1.51402930196093E-140</c:v>
                </c:pt>
                <c:pt idx="381">
                  <c:v>2.7527658642638202E-138</c:v>
                </c:pt>
                <c:pt idx="382">
                  <c:v>4.7972932395632397E-136</c:v>
                </c:pt>
                <c:pt idx="383">
                  <c:v>8.0133711080180796E-134</c:v>
                </c:pt>
                <c:pt idx="384">
                  <c:v>1.28299878118577E-131</c:v>
                </c:pt>
                <c:pt idx="385">
                  <c:v>1.96892525590832E-129</c:v>
                </c:pt>
                <c:pt idx="386">
                  <c:v>2.8961710890864102E-127</c:v>
                </c:pt>
                <c:pt idx="387">
                  <c:v>4.0832991287454199E-125</c:v>
                </c:pt>
                <c:pt idx="388">
                  <c:v>5.5181077464357099E-123</c:v>
                </c:pt>
                <c:pt idx="389">
                  <c:v>7.1476150485783102E-121</c:v>
                </c:pt>
                <c:pt idx="390">
                  <c:v>8.8740961687949505E-119</c:v>
                </c:pt>
                <c:pt idx="391">
                  <c:v>1.05603692847264E-116</c:v>
                </c:pt>
                <c:pt idx="392">
                  <c:v>1.2045534552950399E-114</c:v>
                </c:pt>
                <c:pt idx="393">
                  <c:v>1.3169371477585599E-112</c:v>
                </c:pt>
                <c:pt idx="394">
                  <c:v>1.38005379881896E-110</c:v>
                </c:pt>
                <c:pt idx="395">
                  <c:v>1.38617794150462E-108</c:v>
                </c:pt>
                <c:pt idx="396">
                  <c:v>1.3345472303042E-106</c:v>
                </c:pt>
                <c:pt idx="397">
                  <c:v>1.23151841736591E-104</c:v>
                </c:pt>
                <c:pt idx="398">
                  <c:v>1.0892808583842201E-102</c:v>
                </c:pt>
                <c:pt idx="399">
                  <c:v>9.2348709501258903E-101</c:v>
                </c:pt>
                <c:pt idx="400">
                  <c:v>7.5043622119333807E-99</c:v>
                </c:pt>
                <c:pt idx="401">
                  <c:v>5.8450568961804003E-97</c:v>
                </c:pt>
                <c:pt idx="402">
                  <c:v>4.36370814344353E-95</c:v>
                </c:pt>
                <c:pt idx="403">
                  <c:v>3.1225877188904101E-93</c:v>
                </c:pt>
                <c:pt idx="404">
                  <c:v>2.14173432258363E-91</c:v>
                </c:pt>
                <c:pt idx="405">
                  <c:v>1.40801909278998E-89</c:v>
                </c:pt>
                <c:pt idx="406">
                  <c:v>8.8724485433093401E-88</c:v>
                </c:pt>
                <c:pt idx="407">
                  <c:v>5.3588355867211302E-86</c:v>
                </c:pt>
                <c:pt idx="408">
                  <c:v>3.10233987016228E-84</c:v>
                </c:pt>
                <c:pt idx="409">
                  <c:v>1.7214733898833899E-82</c:v>
                </c:pt>
                <c:pt idx="410">
                  <c:v>9.1559466094631798E-81</c:v>
                </c:pt>
                <c:pt idx="411">
                  <c:v>4.6676489670340899E-79</c:v>
                </c:pt>
                <c:pt idx="412">
                  <c:v>2.2807890593434901E-77</c:v>
                </c:pt>
                <c:pt idx="413">
                  <c:v>1.0682282350435201E-75</c:v>
                </c:pt>
                <c:pt idx="414">
                  <c:v>4.7955120082842499E-74</c:v>
                </c:pt>
                <c:pt idx="415">
                  <c:v>2.0634688197845999E-72</c:v>
                </c:pt>
                <c:pt idx="416">
                  <c:v>8.5104561209240406E-71</c:v>
                </c:pt>
                <c:pt idx="417">
                  <c:v>3.3643390849504599E-69</c:v>
                </c:pt>
                <c:pt idx="418">
                  <c:v>1.2747901032083801E-67</c:v>
                </c:pt>
                <c:pt idx="419">
                  <c:v>4.6298785989382799E-66</c:v>
                </c:pt>
                <c:pt idx="420">
                  <c:v>1.6117308610242701E-64</c:v>
                </c:pt>
                <c:pt idx="421">
                  <c:v>5.3778345647502904E-63</c:v>
                </c:pt>
                <c:pt idx="422">
                  <c:v>1.7199441811189898E-61</c:v>
                </c:pt>
                <c:pt idx="423">
                  <c:v>5.2724596539751995E-60</c:v>
                </c:pt>
                <c:pt idx="424">
                  <c:v>1.54918818336729E-58</c:v>
                </c:pt>
                <c:pt idx="425">
                  <c:v>4.3630187999677201E-57</c:v>
                </c:pt>
                <c:pt idx="426">
                  <c:v>1.17777407660918E-55</c:v>
                </c:pt>
                <c:pt idx="427">
                  <c:v>3.0473960187554901E-54</c:v>
                </c:pt>
                <c:pt idx="428">
                  <c:v>7.5576678043102401E-53</c:v>
                </c:pt>
                <c:pt idx="429">
                  <c:v>1.7965474806607799E-51</c:v>
                </c:pt>
                <c:pt idx="430">
                  <c:v>4.0933756197667598E-50</c:v>
                </c:pt>
                <c:pt idx="431">
                  <c:v>8.9395672459101306E-49</c:v>
                </c:pt>
                <c:pt idx="432">
                  <c:v>1.8712998842260599E-47</c:v>
                </c:pt>
                <c:pt idx="433">
                  <c:v>3.7545879664941702E-46</c:v>
                </c:pt>
                <c:pt idx="434">
                  <c:v>7.2205981397969002E-45</c:v>
                </c:pt>
                <c:pt idx="435">
                  <c:v>1.3309938980298601E-43</c:v>
                </c:pt>
                <c:pt idx="436">
                  <c:v>2.35164061268611E-42</c:v>
                </c:pt>
                <c:pt idx="437">
                  <c:v>3.9825188241895701E-41</c:v>
                </c:pt>
                <c:pt idx="438">
                  <c:v>6.4645265099674E-40</c:v>
                </c:pt>
                <c:pt idx="439">
                  <c:v>1.00579066923929E-38</c:v>
                </c:pt>
                <c:pt idx="440">
                  <c:v>1.4999282402161799E-37</c:v>
                </c:pt>
                <c:pt idx="441">
                  <c:v>2.1440028566754599E-36</c:v>
                </c:pt>
                <c:pt idx="442">
                  <c:v>2.9374618532885201E-35</c:v>
                </c:pt>
                <c:pt idx="443">
                  <c:v>3.8575459617303301E-34</c:v>
                </c:pt>
                <c:pt idx="444">
                  <c:v>4.85558969648748E-33</c:v>
                </c:pt>
                <c:pt idx="445">
                  <c:v>5.8582088576599198E-32</c:v>
                </c:pt>
                <c:pt idx="446">
                  <c:v>6.7745385615864303E-31</c:v>
                </c:pt>
                <c:pt idx="447">
                  <c:v>7.5090774765388898E-30</c:v>
                </c:pt>
                <c:pt idx="448">
                  <c:v>7.9778423402649996E-29</c:v>
                </c:pt>
                <c:pt idx="449">
                  <c:v>8.1241196633434399E-28</c:v>
                </c:pt>
                <c:pt idx="450">
                  <c:v>7.9297440908901906E-27</c:v>
                </c:pt>
                <c:pt idx="451">
                  <c:v>7.4188062698896205E-26</c:v>
                </c:pt>
                <c:pt idx="452">
                  <c:v>6.6527451458492696E-25</c:v>
                </c:pt>
                <c:pt idx="453">
                  <c:v>5.7182052675123498E-24</c:v>
                </c:pt>
                <c:pt idx="454">
                  <c:v>4.7109727683071599E-23</c:v>
                </c:pt>
                <c:pt idx="455">
                  <c:v>3.7200899791047E-22</c:v>
                </c:pt>
                <c:pt idx="456">
                  <c:v>2.8157123981742501E-21</c:v>
                </c:pt>
                <c:pt idx="457">
                  <c:v>2.0427496270918E-20</c:v>
                </c:pt>
                <c:pt idx="458">
                  <c:v>1.4204762757941201E-19</c:v>
                </c:pt>
                <c:pt idx="459">
                  <c:v>9.4677074007020899E-19</c:v>
                </c:pt>
                <c:pt idx="460">
                  <c:v>6.0484997712314497E-18</c:v>
                </c:pt>
                <c:pt idx="461">
                  <c:v>3.7037571900583597E-17</c:v>
                </c:pt>
                <c:pt idx="462">
                  <c:v>2.1738488541014501E-16</c:v>
                </c:pt>
                <c:pt idx="463">
                  <c:v>1.2229485313164901E-15</c:v>
                </c:pt>
                <c:pt idx="464">
                  <c:v>6.59445657953832E-15</c:v>
                </c:pt>
                <c:pt idx="465">
                  <c:v>3.4083316253344902E-14</c:v>
                </c:pt>
                <c:pt idx="466">
                  <c:v>1.6884829270997001E-13</c:v>
                </c:pt>
                <c:pt idx="467">
                  <c:v>8.0175836746522996E-13</c:v>
                </c:pt>
                <c:pt idx="468">
                  <c:v>3.6490711097095399E-12</c:v>
                </c:pt>
                <c:pt idx="469">
                  <c:v>1.59189035020962E-11</c:v>
                </c:pt>
                <c:pt idx="470">
                  <c:v>6.6563472726904404E-11</c:v>
                </c:pt>
                <c:pt idx="471">
                  <c:v>2.6677847854818799E-10</c:v>
                </c:pt>
                <c:pt idx="472">
                  <c:v>1.02484363731271E-9</c:v>
                </c:pt>
                <c:pt idx="473">
                  <c:v>3.7736048809798398E-9</c:v>
                </c:pt>
                <c:pt idx="474">
                  <c:v>1.33182523300006E-8</c:v>
                </c:pt>
                <c:pt idx="475">
                  <c:v>4.5053657251302202E-8</c:v>
                </c:pt>
                <c:pt idx="476">
                  <c:v>1.46084742984467E-7</c:v>
                </c:pt>
                <c:pt idx="477">
                  <c:v>4.5401653396072902E-7</c:v>
                </c:pt>
                <c:pt idx="478">
                  <c:v>1.3524788271816099E-6</c:v>
                </c:pt>
                <c:pt idx="479">
                  <c:v>3.8617244268206099E-6</c:v>
                </c:pt>
                <c:pt idx="480">
                  <c:v>1.05687611107891E-5</c:v>
                </c:pt>
                <c:pt idx="481">
                  <c:v>2.7724190979782601E-5</c:v>
                </c:pt>
                <c:pt idx="482">
                  <c:v>6.9708490793886805E-5</c:v>
                </c:pt>
                <c:pt idx="483">
                  <c:v>1.67998141271767E-4</c:v>
                </c:pt>
                <c:pt idx="484">
                  <c:v>3.8807464713315102E-4</c:v>
                </c:pt>
                <c:pt idx="485">
                  <c:v>8.5924707788109203E-4</c:v>
                </c:pt>
                <c:pt idx="486">
                  <c:v>1.8235297564077799E-3</c:v>
                </c:pt>
                <c:pt idx="487">
                  <c:v>3.7093656272700901E-3</c:v>
                </c:pt>
                <c:pt idx="488">
                  <c:v>7.2323332635008501E-3</c:v>
                </c:pt>
                <c:pt idx="489">
                  <c:v>1.35160321126085E-2</c:v>
                </c:pt>
                <c:pt idx="490">
                  <c:v>2.4210959313079001E-2</c:v>
                </c:pt>
                <c:pt idx="491">
                  <c:v>4.1568732167587802E-2</c:v>
                </c:pt>
                <c:pt idx="492">
                  <c:v>6.8409049770045902E-2</c:v>
                </c:pt>
                <c:pt idx="493">
                  <c:v>0.10790767495598</c:v>
                </c:pt>
                <c:pt idx="494">
                  <c:v>0.16314850941377201</c:v>
                </c:pt>
                <c:pt idx="495">
                  <c:v>0.236431797235854</c:v>
                </c:pt>
                <c:pt idx="496">
                  <c:v>0.32841323806862799</c:v>
                </c:pt>
                <c:pt idx="497">
                  <c:v>0.4372475898141</c:v>
                </c:pt>
                <c:pt idx="498">
                  <c:v>0.55798971206837999</c:v>
                </c:pt>
                <c:pt idx="499">
                  <c:v>0.68252247541861799</c:v>
                </c:pt>
                <c:pt idx="500">
                  <c:v>0.80020216273557598</c:v>
                </c:pt>
                <c:pt idx="501">
                  <c:v>0.89923765101940101</c:v>
                </c:pt>
                <c:pt idx="502">
                  <c:v>0.968592812935826</c:v>
                </c:pt>
                <c:pt idx="503">
                  <c:v>1</c:v>
                </c:pt>
                <c:pt idx="504">
                  <c:v>0.98957965022627803</c:v>
                </c:pt>
                <c:pt idx="505">
                  <c:v>0.93862800943857605</c:v>
                </c:pt>
                <c:pt idx="506">
                  <c:v>0.85335210037787301</c:v>
                </c:pt>
                <c:pt idx="507">
                  <c:v>0.74362676343397505</c:v>
                </c:pt>
                <c:pt idx="508">
                  <c:v>0.62111749179524001</c:v>
                </c:pt>
                <c:pt idx="509">
                  <c:v>0.497261122644581</c:v>
                </c:pt>
                <c:pt idx="510">
                  <c:v>0.38158144683102901</c:v>
                </c:pt>
                <c:pt idx="511">
                  <c:v>0.28066095115448703</c:v>
                </c:pt>
                <c:pt idx="512">
                  <c:v>0.19786488777646299</c:v>
                </c:pt>
                <c:pt idx="513">
                  <c:v>0.13370494556499801</c:v>
                </c:pt>
                <c:pt idx="514">
                  <c:v>8.6600063016009393E-2</c:v>
                </c:pt>
                <c:pt idx="515">
                  <c:v>5.37626840872822E-2</c:v>
                </c:pt>
                <c:pt idx="516">
                  <c:v>3.1991578948038502E-2</c:v>
                </c:pt>
                <c:pt idx="517">
                  <c:v>1.8246619090564801E-2</c:v>
                </c:pt>
                <c:pt idx="518">
                  <c:v>9.9751890399632104E-3</c:v>
                </c:pt>
                <c:pt idx="519">
                  <c:v>5.22699231532833E-3</c:v>
                </c:pt>
                <c:pt idx="520">
                  <c:v>2.6252736921047299E-3</c:v>
                </c:pt>
                <c:pt idx="521">
                  <c:v>1.2638318896030501E-3</c:v>
                </c:pt>
                <c:pt idx="522">
                  <c:v>5.8317114950090303E-4</c:v>
                </c:pt>
                <c:pt idx="523">
                  <c:v>2.57925778255951E-4</c:v>
                </c:pt>
                <c:pt idx="524">
                  <c:v>1.09341610615513E-4</c:v>
                </c:pt>
                <c:pt idx="525">
                  <c:v>4.4429168156062402E-5</c:v>
                </c:pt>
                <c:pt idx="526">
                  <c:v>1.7303856121343299E-5</c:v>
                </c:pt>
                <c:pt idx="527">
                  <c:v>6.4596592108351798E-6</c:v>
                </c:pt>
                <c:pt idx="528">
                  <c:v>2.31136384782983E-6</c:v>
                </c:pt>
                <c:pt idx="529">
                  <c:v>7.9271855485378403E-7</c:v>
                </c:pt>
                <c:pt idx="530">
                  <c:v>2.6059239015052497E-7</c:v>
                </c:pt>
                <c:pt idx="531">
                  <c:v>8.2110071986481204E-8</c:v>
                </c:pt>
                <c:pt idx="532">
                  <c:v>2.4798369945606201E-8</c:v>
                </c:pt>
                <c:pt idx="533">
                  <c:v>7.1786343767700902E-9</c:v>
                </c:pt>
                <c:pt idx="534">
                  <c:v>1.99183120602546E-9</c:v>
                </c:pt>
                <c:pt idx="535">
                  <c:v>5.2973080407358797E-10</c:v>
                </c:pt>
                <c:pt idx="536">
                  <c:v>1.35036111042378E-10</c:v>
                </c:pt>
                <c:pt idx="537">
                  <c:v>3.2994124898210098E-11</c:v>
                </c:pt>
                <c:pt idx="538">
                  <c:v>7.7270781419175201E-12</c:v>
                </c:pt>
                <c:pt idx="539">
                  <c:v>1.73454668119073E-12</c:v>
                </c:pt>
                <c:pt idx="540">
                  <c:v>3.7320605269510602E-13</c:v>
                </c:pt>
                <c:pt idx="541">
                  <c:v>7.6966788004228594E-14</c:v>
                </c:pt>
                <c:pt idx="542">
                  <c:v>1.5214232376478302E-14</c:v>
                </c:pt>
                <c:pt idx="543">
                  <c:v>2.8826288288397898E-15</c:v>
                </c:pt>
                <c:pt idx="544">
                  <c:v>5.2350327644687003E-16</c:v>
                </c:pt>
                <c:pt idx="545">
                  <c:v>9.1125952469938104E-17</c:v>
                </c:pt>
                <c:pt idx="546">
                  <c:v>1.5203961294344902E-17</c:v>
                </c:pt>
                <c:pt idx="547">
                  <c:v>2.4314392774784502E-18</c:v>
                </c:pt>
                <c:pt idx="548">
                  <c:v>3.7270232223743702E-19</c:v>
                </c:pt>
                <c:pt idx="549">
                  <c:v>5.4758654405007104E-20</c:v>
                </c:pt>
                <c:pt idx="550">
                  <c:v>7.7114391234710694E-21</c:v>
                </c:pt>
                <c:pt idx="551">
                  <c:v>1.0409026146213E-21</c:v>
                </c:pt>
                <c:pt idx="552">
                  <c:v>1.3467183026121201E-22</c:v>
                </c:pt>
                <c:pt idx="553">
                  <c:v>1.6700728795421501E-23</c:v>
                </c:pt>
                <c:pt idx="554">
                  <c:v>1.98511688175711E-24</c:v>
                </c:pt>
                <c:pt idx="555">
                  <c:v>2.2616674094454E-25</c:v>
                </c:pt>
                <c:pt idx="556">
                  <c:v>2.4698091497109299E-26</c:v>
                </c:pt>
                <c:pt idx="557">
                  <c:v>2.5851756019563801E-27</c:v>
                </c:pt>
                <c:pt idx="558">
                  <c:v>2.5936340551752E-28</c:v>
                </c:pt>
                <c:pt idx="559">
                  <c:v>2.4941315117791899E-29</c:v>
                </c:pt>
                <c:pt idx="560">
                  <c:v>2.29891014594754E-30</c:v>
                </c:pt>
                <c:pt idx="561">
                  <c:v>2.03103142288392E-31</c:v>
                </c:pt>
                <c:pt idx="562">
                  <c:v>1.7199003555553299E-32</c:v>
                </c:pt>
                <c:pt idx="563">
                  <c:v>1.39598878090295E-33</c:v>
                </c:pt>
                <c:pt idx="564">
                  <c:v>1.0860568717506299E-34</c:v>
                </c:pt>
                <c:pt idx="565">
                  <c:v>8.0986980234561397E-36</c:v>
                </c:pt>
                <c:pt idx="566">
                  <c:v>5.7885507022106304E-37</c:v>
                </c:pt>
                <c:pt idx="567">
                  <c:v>3.9656691211005099E-38</c:v>
                </c:pt>
                <c:pt idx="568">
                  <c:v>2.6040847109284501E-39</c:v>
                </c:pt>
                <c:pt idx="569">
                  <c:v>1.63902560373615E-40</c:v>
                </c:pt>
                <c:pt idx="570">
                  <c:v>9.8879979130039404E-42</c:v>
                </c:pt>
                <c:pt idx="571">
                  <c:v>5.7177214279117801E-43</c:v>
                </c:pt>
                <c:pt idx="572">
                  <c:v>3.16905383328688E-44</c:v>
                </c:pt>
                <c:pt idx="573">
                  <c:v>1.68355860590523E-45</c:v>
                </c:pt>
                <c:pt idx="574">
                  <c:v>8.5727243510223897E-47</c:v>
                </c:pt>
                <c:pt idx="575">
                  <c:v>4.1840944360235203E-48</c:v>
                </c:pt>
                <c:pt idx="576">
                  <c:v>1.95738427360023E-49</c:v>
                </c:pt>
                <c:pt idx="577">
                  <c:v>8.7769315095794005E-51</c:v>
                </c:pt>
                <c:pt idx="578">
                  <c:v>3.7722574255571701E-52</c:v>
                </c:pt>
                <c:pt idx="579">
                  <c:v>1.5540032863785799E-53</c:v>
                </c:pt>
                <c:pt idx="580">
                  <c:v>6.1361298554869902E-55</c:v>
                </c:pt>
                <c:pt idx="581">
                  <c:v>2.3223578933254702E-56</c:v>
                </c:pt>
                <c:pt idx="582">
                  <c:v>8.4247253912829907E-58</c:v>
                </c:pt>
                <c:pt idx="583">
                  <c:v>2.9293708577971901E-59</c:v>
                </c:pt>
                <c:pt idx="584">
                  <c:v>9.7630375099746896E-61</c:v>
                </c:pt>
                <c:pt idx="585">
                  <c:v>3.1188002264775998E-62</c:v>
                </c:pt>
                <c:pt idx="586">
                  <c:v>9.54953345098418E-64</c:v>
                </c:pt>
                <c:pt idx="587">
                  <c:v>2.80264925146052E-65</c:v>
                </c:pt>
                <c:pt idx="588">
                  <c:v>7.8840132059986206E-67</c:v>
                </c:pt>
                <c:pt idx="589">
                  <c:v>2.1257781290506799E-68</c:v>
                </c:pt>
                <c:pt idx="590">
                  <c:v>5.4938971401026803E-70</c:v>
                </c:pt>
                <c:pt idx="591">
                  <c:v>1.3609278815862099E-71</c:v>
                </c:pt>
                <c:pt idx="592">
                  <c:v>3.2313328618331599E-73</c:v>
                </c:pt>
                <c:pt idx="593">
                  <c:v>7.3539433668660196E-75</c:v>
                </c:pt>
                <c:pt idx="594">
                  <c:v>1.6041717455939801E-76</c:v>
                </c:pt>
                <c:pt idx="595">
                  <c:v>3.3540801982717899E-78</c:v>
                </c:pt>
                <c:pt idx="596">
                  <c:v>6.7218376758813501E-80</c:v>
                </c:pt>
                <c:pt idx="597">
                  <c:v>1.2912032085423299E-81</c:v>
                </c:pt>
                <c:pt idx="598">
                  <c:v>2.37735025267107E-83</c:v>
                </c:pt>
                <c:pt idx="599">
                  <c:v>4.1955001672321001E-85</c:v>
                </c:pt>
                <c:pt idx="600">
                  <c:v>7.0968612247776297E-87</c:v>
                </c:pt>
                <c:pt idx="601">
                  <c:v>1.1506437455996101E-88</c:v>
                </c:pt>
                <c:pt idx="602">
                  <c:v>1.7881644127172799E-90</c:v>
                </c:pt>
                <c:pt idx="603">
                  <c:v>2.66358163520915E-92</c:v>
                </c:pt>
                <c:pt idx="604">
                  <c:v>3.80291461324015E-94</c:v>
                </c:pt>
                <c:pt idx="605">
                  <c:v>5.2042617908862898E-96</c:v>
                </c:pt>
                <c:pt idx="606">
                  <c:v>6.8264308204017698E-98</c:v>
                </c:pt>
                <c:pt idx="607">
                  <c:v>8.5826272274336498E-100</c:v>
                </c:pt>
                <c:pt idx="608">
                  <c:v>1.0342816146853301E-101</c:v>
                </c:pt>
                <c:pt idx="609">
                  <c:v>1.19467384983234E-103</c:v>
                </c:pt>
                <c:pt idx="610">
                  <c:v>1.32267123385594E-105</c:v>
                </c:pt>
                <c:pt idx="611">
                  <c:v>1.403610011684E-107</c:v>
                </c:pt>
                <c:pt idx="612">
                  <c:v>1.42768699757062E-109</c:v>
                </c:pt>
                <c:pt idx="613">
                  <c:v>1.39191126381861E-111</c:v>
                </c:pt>
                <c:pt idx="614">
                  <c:v>1.3007148317044599E-113</c:v>
                </c:pt>
                <c:pt idx="615">
                  <c:v>1.16505018611848E-115</c:v>
                </c:pt>
                <c:pt idx="616">
                  <c:v>1.00022837994981E-117</c:v>
                </c:pt>
                <c:pt idx="617">
                  <c:v>8.2308693882800998E-120</c:v>
                </c:pt>
                <c:pt idx="618">
                  <c:v>6.4920857198004296E-122</c:v>
                </c:pt>
                <c:pt idx="619">
                  <c:v>4.9081155536697902E-124</c:v>
                </c:pt>
                <c:pt idx="620">
                  <c:v>3.5566187233349498E-126</c:v>
                </c:pt>
                <c:pt idx="621">
                  <c:v>2.4703121818126802E-128</c:v>
                </c:pt>
                <c:pt idx="622">
                  <c:v>1.64459273581335E-130</c:v>
                </c:pt>
                <c:pt idx="623">
                  <c:v>1.04943825965634E-132</c:v>
                </c:pt>
                <c:pt idx="624">
                  <c:v>6.4187050131722999E-135</c:v>
                </c:pt>
                <c:pt idx="625">
                  <c:v>3.7629629209545801E-137</c:v>
                </c:pt>
                <c:pt idx="626">
                  <c:v>2.1144842706441598E-139</c:v>
                </c:pt>
                <c:pt idx="627">
                  <c:v>1.13886167104841E-141</c:v>
                </c:pt>
                <c:pt idx="628">
                  <c:v>5.8793524117796803E-144</c:v>
                </c:pt>
                <c:pt idx="629">
                  <c:v>2.9092430596218501E-146</c:v>
                </c:pt>
                <c:pt idx="630">
                  <c:v>1.3798202652543099E-148</c:v>
                </c:pt>
                <c:pt idx="631">
                  <c:v>6.2727362816635996E-151</c:v>
                </c:pt>
                <c:pt idx="632">
                  <c:v>2.7332763123618102E-153</c:v>
                </c:pt>
                <c:pt idx="633">
                  <c:v>1.1415686772957299E-155</c:v>
                </c:pt>
                <c:pt idx="634">
                  <c:v>4.5699615742432798E-158</c:v>
                </c:pt>
                <c:pt idx="635">
                  <c:v>1.7535374718597401E-160</c:v>
                </c:pt>
                <c:pt idx="636">
                  <c:v>6.4492550356153106E-163</c:v>
                </c:pt>
                <c:pt idx="637">
                  <c:v>2.2735057140464599E-165</c:v>
                </c:pt>
                <c:pt idx="638">
                  <c:v>7.6820043146196001E-168</c:v>
                </c:pt>
                <c:pt idx="639">
                  <c:v>2.4879694396645999E-170</c:v>
                </c:pt>
                <c:pt idx="640">
                  <c:v>7.7233823319598202E-173</c:v>
                </c:pt>
                <c:pt idx="641">
                  <c:v>2.2980635015202201E-175</c:v>
                </c:pt>
                <c:pt idx="642">
                  <c:v>6.5540313461814396E-178</c:v>
                </c:pt>
                <c:pt idx="643">
                  <c:v>1.79162453509232E-180</c:v>
                </c:pt>
                <c:pt idx="644">
                  <c:v>4.6943718322994597E-183</c:v>
                </c:pt>
                <c:pt idx="645">
                  <c:v>1.1789624402250999E-185</c:v>
                </c:pt>
                <c:pt idx="646">
                  <c:v>2.83801345840606E-188</c:v>
                </c:pt>
                <c:pt idx="647">
                  <c:v>6.5481848382211499E-191</c:v>
                </c:pt>
                <c:pt idx="648">
                  <c:v>1.4481695357791199E-193</c:v>
                </c:pt>
                <c:pt idx="649">
                  <c:v>3.0697985928244801E-196</c:v>
                </c:pt>
                <c:pt idx="650">
                  <c:v>6.2372385747313398E-199</c:v>
                </c:pt>
                <c:pt idx="651">
                  <c:v>1.2146938361390401E-201</c:v>
                </c:pt>
                <c:pt idx="652">
                  <c:v>2.2674269138761801E-204</c:v>
                </c:pt>
                <c:pt idx="653">
                  <c:v>4.0568762939285102E-207</c:v>
                </c:pt>
                <c:pt idx="654">
                  <c:v>6.9573240316196698E-210</c:v>
                </c:pt>
                <c:pt idx="655">
                  <c:v>1.14362777534184E-212</c:v>
                </c:pt>
                <c:pt idx="656">
                  <c:v>1.8018521670633801E-215</c:v>
                </c:pt>
                <c:pt idx="657">
                  <c:v>2.72110698005702E-218</c:v>
                </c:pt>
                <c:pt idx="658">
                  <c:v>3.9388013161597502E-221</c:v>
                </c:pt>
                <c:pt idx="659">
                  <c:v>5.46480324789416E-224</c:v>
                </c:pt>
                <c:pt idx="660">
                  <c:v>7.2673651941428402E-227</c:v>
                </c:pt>
                <c:pt idx="661">
                  <c:v>9.2634217391762007E-230</c:v>
                </c:pt>
                <c:pt idx="662">
                  <c:v>1.1317692422114299E-232</c:v>
                </c:pt>
                <c:pt idx="663">
                  <c:v>1.32536755663636E-235</c:v>
                </c:pt>
                <c:pt idx="664">
                  <c:v>1.48767060485391E-238</c:v>
                </c:pt>
                <c:pt idx="665">
                  <c:v>1.60054992825129E-241</c:v>
                </c:pt>
                <c:pt idx="666">
                  <c:v>1.6505309361788601E-244</c:v>
                </c:pt>
                <c:pt idx="667">
                  <c:v>1.6314362553806E-247</c:v>
                </c:pt>
                <c:pt idx="668">
                  <c:v>1.5456407104849901E-250</c:v>
                </c:pt>
                <c:pt idx="669">
                  <c:v>1.4035858612874799E-253</c:v>
                </c:pt>
                <c:pt idx="670">
                  <c:v>1.22169112681812E-256</c:v>
                </c:pt>
                <c:pt idx="671">
                  <c:v>1.0192385760893E-259</c:v>
                </c:pt>
                <c:pt idx="672">
                  <c:v>8.1504630592787098E-263</c:v>
                </c:pt>
                <c:pt idx="673">
                  <c:v>6.2471324290893798E-266</c:v>
                </c:pt>
                <c:pt idx="674">
                  <c:v>4.5895609259374497E-269</c:v>
                </c:pt>
                <c:pt idx="675">
                  <c:v>3.2318676287123903E-272</c:v>
                </c:pt>
                <c:pt idx="676">
                  <c:v>2.1813632277898199E-275</c:v>
                </c:pt>
                <c:pt idx="677">
                  <c:v>1.4112189806928199E-278</c:v>
                </c:pt>
                <c:pt idx="678">
                  <c:v>8.7509021627913099E-282</c:v>
                </c:pt>
                <c:pt idx="679">
                  <c:v>5.2011963097259898E-285</c:v>
                </c:pt>
                <c:pt idx="680">
                  <c:v>2.9630955836862902E-288</c:v>
                </c:pt>
                <c:pt idx="681">
                  <c:v>1.61800580240479E-291</c:v>
                </c:pt>
                <c:pt idx="682">
                  <c:v>8.4684998917297207E-295</c:v>
                </c:pt>
                <c:pt idx="683">
                  <c:v>4.2483950677576296E-298</c:v>
                </c:pt>
                <c:pt idx="684">
                  <c:v>2.0428444718297E-301</c:v>
                </c:pt>
                <c:pt idx="685">
                  <c:v>9.4153768967828202E-305</c:v>
                </c:pt>
                <c:pt idx="686">
                  <c:v>4.1594136558692398E-308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  <c:pt idx="992">
                  <c:v>0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6881664"/>
        <c:axId val="156867200"/>
      </c:scatterChart>
      <c:valAx>
        <c:axId val="156867200"/>
        <c:scaling>
          <c:orientation val="minMax"/>
          <c:max val="1.2"/>
        </c:scaling>
        <c:delete val="0"/>
        <c:axPos val="l"/>
        <c:majorGridlines>
          <c:spPr>
            <a:ln w="9528">
              <a:solidFill>
                <a:srgbClr val="B3B3B3"/>
              </a:solidFill>
              <a:prstDash val="solid"/>
              <a:round/>
            </a:ln>
          </c:spPr>
        </c:majorGridlines>
        <c:title>
          <c:tx>
            <c:rich>
              <a:bodyPr/>
              <a:lstStyle/>
              <a:p>
                <a:pPr>
                  <a:defRPr sz="1100"/>
                </a:pPr>
                <a:r>
                  <a:rPr lang="fr-FR" sz="1100"/>
                  <a:t>Nombre</a:t>
                </a:r>
                <a:r>
                  <a:rPr lang="fr-FR" sz="1100" baseline="0"/>
                  <a:t> de photons X diffusés (normalisé)</a:t>
                </a:r>
                <a:endParaRPr lang="fr-FR" sz="1100"/>
              </a:p>
            </c:rich>
          </c:tx>
          <c:layout>
            <c:manualLayout>
              <c:xMode val="edge"/>
              <c:yMode val="edge"/>
              <c:x val="1.8762690670303773E-2"/>
              <c:y val="0.13105300039232673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19050">
            <a:solidFill>
              <a:schemeClr val="tx1"/>
            </a:solidFill>
            <a:prstDash val="solid"/>
            <a:round/>
            <a:tailEnd type="arrow"/>
          </a:ln>
        </c:spPr>
        <c:txPr>
          <a:bodyPr lIns="0" tIns="0" rIns="0" bIns="0" anchor="t" anchorCtr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000" b="0" i="0" u="none" strike="noStrike" kern="1200" baseline="0">
                <a:solidFill>
                  <a:srgbClr val="000000"/>
                </a:solidFill>
                <a:latin typeface="Calibri"/>
              </a:defRPr>
            </a:pPr>
            <a:endParaRPr lang="fr-FR"/>
          </a:p>
        </c:txPr>
        <c:crossAx val="156881664"/>
        <c:crosses val="autoZero"/>
        <c:crossBetween val="midCat"/>
      </c:valAx>
      <c:valAx>
        <c:axId val="156881664"/>
        <c:scaling>
          <c:orientation val="minMax"/>
          <c:max val="3.0000000000000006E-2"/>
          <c:min val="-3.0000000000000006E-2"/>
        </c:scaling>
        <c:delete val="0"/>
        <c:axPos val="b"/>
        <c:title>
          <c:tx>
            <c:rich>
              <a:bodyPr/>
              <a:lstStyle/>
              <a:p>
                <a:pPr>
                  <a:defRPr sz="1100"/>
                </a:pPr>
                <a:r>
                  <a:rPr lang="fr-FR" sz="1100"/>
                  <a:t>θ (rad)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22225">
            <a:solidFill>
              <a:schemeClr val="tx1"/>
            </a:solidFill>
            <a:prstDash val="solid"/>
            <a:round/>
            <a:tailEnd type="arrow"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000" b="0" i="0" u="none" strike="noStrike" kern="1200" baseline="0">
                <a:solidFill>
                  <a:srgbClr val="000000"/>
                </a:solidFill>
                <a:latin typeface="Calibri"/>
              </a:defRPr>
            </a:pPr>
            <a:endParaRPr lang="fr-FR"/>
          </a:p>
        </c:txPr>
        <c:crossAx val="156867200"/>
        <c:crosses val="autoZero"/>
        <c:crossBetween val="midCat"/>
      </c:valAx>
      <c:spPr>
        <a:noFill/>
        <a:ln w="9528">
          <a:solidFill>
            <a:srgbClr val="B3B3B3"/>
          </a:solidFill>
          <a:prstDash val="solid"/>
          <a:round/>
        </a:ln>
      </c:spPr>
    </c:plotArea>
    <c:legend>
      <c:legendPos val="r"/>
      <c:layout>
        <c:manualLayout>
          <c:xMode val="edge"/>
          <c:yMode val="edge"/>
          <c:x val="0.10449964594991167"/>
          <c:y val="0.1869071544124459"/>
          <c:w val="0.32211073950204383"/>
          <c:h val="0.11153571140854372"/>
        </c:manualLayout>
      </c:layout>
      <c:overlay val="1"/>
      <c:spPr>
        <a:noFill/>
        <a:ln>
          <a:noFill/>
        </a:ln>
      </c:spPr>
      <c:txPr>
        <a:bodyPr lIns="0" tIns="0" rIns="0" bIns="0"/>
        <a:lstStyle/>
        <a:p>
          <a:pPr marL="0" marR="0" indent="0" defTabSz="914400" fontAlgn="auto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tabLst/>
            <a:defRPr sz="1100" b="0" i="0" u="none" strike="noStrike" kern="1200" baseline="0">
              <a:solidFill>
                <a:srgbClr val="000000"/>
              </a:solidFill>
              <a:latin typeface="Calibri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rgbClr val="FFFFFF"/>
    </a:solidFill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fr-FR" sz="1000" b="0" i="0" u="none" strike="noStrike" kern="1200" baseline="0">
          <a:solidFill>
            <a:srgbClr val="000000"/>
          </a:solidFill>
          <a:latin typeface="Calibri"/>
        </a:defRPr>
      </a:pPr>
      <a:endParaRPr lang="fr-F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0760179519909294E-2"/>
          <c:y val="2.4008813031973292E-2"/>
          <c:w val="0.90319935292956466"/>
          <c:h val="0.89419087136929465"/>
        </c:manualLayout>
      </c:layout>
      <c:scatterChart>
        <c:scatterStyle val="lineMarker"/>
        <c:varyColors val="0"/>
        <c:ser>
          <c:idx val="1"/>
          <c:order val="1"/>
          <c:tx>
            <c:strRef>
              <c:f>profilmax!$J$6</c:f>
              <c:strCache>
                <c:ptCount val="1"/>
                <c:pt idx="0">
                  <c:v>Nb X</c:v>
                </c:pt>
              </c:strCache>
            </c:strRef>
          </c:tx>
          <c:spPr>
            <a:ln w="28575">
              <a:noFill/>
            </a:ln>
          </c:spPr>
          <c:xVal>
            <c:numRef>
              <c:f>profilmax!$I$7:$I$77</c:f>
              <c:numCache>
                <c:formatCode>General</c:formatCode>
                <c:ptCount val="71"/>
                <c:pt idx="0">
                  <c:v>-21.722118601587599</c:v>
                </c:pt>
                <c:pt idx="1">
                  <c:v>-20.4744391541869</c:v>
                </c:pt>
                <c:pt idx="2">
                  <c:v>-19.22662737298009</c:v>
                </c:pt>
                <c:pt idx="3">
                  <c:v>-17.978687123290001</c:v>
                </c:pt>
                <c:pt idx="4">
                  <c:v>-16.730622272835795</c:v>
                </c:pt>
                <c:pt idx="5">
                  <c:v>-15.482436691661503</c:v>
                </c:pt>
                <c:pt idx="6">
                  <c:v>-14.234134252065004</c:v>
                </c:pt>
                <c:pt idx="7">
                  <c:v>-12.985718828525807</c:v>
                </c:pt>
                <c:pt idx="8">
                  <c:v>-11.7371942976336</c:v>
                </c:pt>
                <c:pt idx="9">
                  <c:v>-10.488564538016307</c:v>
                </c:pt>
                <c:pt idx="10">
                  <c:v>-9.2398334302683018</c:v>
                </c:pt>
                <c:pt idx="11">
                  <c:v>-7.9910048568778986</c:v>
                </c:pt>
                <c:pt idx="12">
                  <c:v>-6.7420827021558019</c:v>
                </c:pt>
                <c:pt idx="13">
                  <c:v>-5.4930708521625</c:v>
                </c:pt>
                <c:pt idx="14">
                  <c:v>-4.2439731946362018</c:v>
                </c:pt>
                <c:pt idx="15">
                  <c:v>-2.9947936189202018</c:v>
                </c:pt>
                <c:pt idx="16">
                  <c:v>-1.7455360158906001</c:v>
                </c:pt>
                <c:pt idx="17">
                  <c:v>-0.49620427788389787</c:v>
                </c:pt>
                <c:pt idx="18">
                  <c:v>0.75319770137580033</c:v>
                </c:pt>
                <c:pt idx="19">
                  <c:v>2.0026660268494996</c:v>
                </c:pt>
                <c:pt idx="20">
                  <c:v>3.2521968022556007</c:v>
                </c:pt>
                <c:pt idx="21">
                  <c:v>4.501786130143401</c:v>
                </c:pt>
                <c:pt idx="22">
                  <c:v>5.7514301119650995</c:v>
                </c:pt>
                <c:pt idx="23">
                  <c:v>7.0011248481493986</c:v>
                </c:pt>
                <c:pt idx="24">
                  <c:v>8.2508664381739028</c:v>
                </c:pt>
                <c:pt idx="25">
                  <c:v>9.5006509806382997</c:v>
                </c:pt>
                <c:pt idx="26">
                  <c:v>10.750474573337602</c:v>
                </c:pt>
                <c:pt idx="27">
                  <c:v>12.00033331333476</c:v>
                </c:pt>
                <c:pt idx="28">
                  <c:v>13.250223297034051</c:v>
                </c:pt>
                <c:pt idx="29">
                  <c:v>14.500140620254101</c:v>
                </c:pt>
                <c:pt idx="30">
                  <c:v>15.750081378301042</c:v>
                </c:pt>
                <c:pt idx="31">
                  <c:v>17.000041666041685</c:v>
                </c:pt>
                <c:pt idx="32">
                  <c:v>18.250017577976685</c:v>
                </c:pt>
                <c:pt idx="33">
                  <c:v>19.500005208313802</c:v>
                </c:pt>
                <c:pt idx="34">
                  <c:v>20.750000651041059</c:v>
                </c:pt>
                <c:pt idx="35">
                  <c:v>22</c:v>
                </c:pt>
                <c:pt idx="36">
                  <c:v>23.249999348958937</c:v>
                </c:pt>
                <c:pt idx="37">
                  <c:v>24.499994791686198</c:v>
                </c:pt>
                <c:pt idx="38">
                  <c:v>25.749982422023312</c:v>
                </c:pt>
                <c:pt idx="39">
                  <c:v>26.999958333958318</c:v>
                </c:pt>
                <c:pt idx="40">
                  <c:v>28.249918621698964</c:v>
                </c:pt>
                <c:pt idx="41">
                  <c:v>29.499859379745896</c:v>
                </c:pt>
                <c:pt idx="42">
                  <c:v>30.749776702965942</c:v>
                </c:pt>
                <c:pt idx="43">
                  <c:v>31.999666686665233</c:v>
                </c:pt>
                <c:pt idx="44">
                  <c:v>33.249525426662395</c:v>
                </c:pt>
                <c:pt idx="45">
                  <c:v>34.499349019361702</c:v>
                </c:pt>
                <c:pt idx="46">
                  <c:v>35.749133561826099</c:v>
                </c:pt>
                <c:pt idx="47">
                  <c:v>36.998875151850598</c:v>
                </c:pt>
                <c:pt idx="48">
                  <c:v>38.248569888034908</c:v>
                </c:pt>
                <c:pt idx="49">
                  <c:v>39.498213869856599</c:v>
                </c:pt>
                <c:pt idx="50">
                  <c:v>40.747803197744389</c:v>
                </c:pt>
                <c:pt idx="51">
                  <c:v>41.997333973150511</c:v>
                </c:pt>
                <c:pt idx="52">
                  <c:v>43.246802298624203</c:v>
                </c:pt>
                <c:pt idx="53">
                  <c:v>44.496204277883898</c:v>
                </c:pt>
                <c:pt idx="54">
                  <c:v>45.7455360158906</c:v>
                </c:pt>
                <c:pt idx="55">
                  <c:v>46.994793618920205</c:v>
                </c:pt>
                <c:pt idx="56">
                  <c:v>48.243973194636197</c:v>
                </c:pt>
                <c:pt idx="57">
                  <c:v>49.493070852162504</c:v>
                </c:pt>
                <c:pt idx="58">
                  <c:v>50.742082702155813</c:v>
                </c:pt>
                <c:pt idx="59">
                  <c:v>51.9910048568779</c:v>
                </c:pt>
                <c:pt idx="60">
                  <c:v>53.239833430268305</c:v>
                </c:pt>
                <c:pt idx="61">
                  <c:v>54.488564538016298</c:v>
                </c:pt>
                <c:pt idx="62">
                  <c:v>55.737194297633593</c:v>
                </c:pt>
                <c:pt idx="63">
                  <c:v>56.985718828525826</c:v>
                </c:pt>
                <c:pt idx="64">
                  <c:v>58.234134252065012</c:v>
                </c:pt>
                <c:pt idx="65">
                  <c:v>59.482436691661491</c:v>
                </c:pt>
                <c:pt idx="66">
                  <c:v>60.730622272835809</c:v>
                </c:pt>
                <c:pt idx="67">
                  <c:v>61.978687123289987</c:v>
                </c:pt>
                <c:pt idx="68">
                  <c:v>63.226627372980104</c:v>
                </c:pt>
                <c:pt idx="69">
                  <c:v>64.474439154186896</c:v>
                </c:pt>
                <c:pt idx="70">
                  <c:v>65.722118601587582</c:v>
                </c:pt>
              </c:numCache>
            </c:numRef>
          </c:xVal>
          <c:yVal>
            <c:numRef>
              <c:f>profilmax!$J$7:$J$77</c:f>
              <c:numCache>
                <c:formatCode>General</c:formatCode>
                <c:ptCount val="71"/>
                <c:pt idx="0">
                  <c:v>4.3242997981032408E-3</c:v>
                </c:pt>
                <c:pt idx="1">
                  <c:v>3.4157861208125658E-3</c:v>
                </c:pt>
                <c:pt idx="2">
                  <c:v>7.7079327778082091E-3</c:v>
                </c:pt>
                <c:pt idx="3">
                  <c:v>1.0195776609075837E-2</c:v>
                </c:pt>
                <c:pt idx="4">
                  <c:v>1.3391922337090001E-2</c:v>
                </c:pt>
                <c:pt idx="5">
                  <c:v>1.7458352087544034E-2</c:v>
                </c:pt>
                <c:pt idx="6">
                  <c:v>2.2581082434254544E-2</c:v>
                </c:pt>
                <c:pt idx="7">
                  <c:v>2.8969934546052269E-2</c:v>
                </c:pt>
                <c:pt idx="8">
                  <c:v>4.1535496389106634E-2</c:v>
                </c:pt>
                <c:pt idx="9">
                  <c:v>4.6494272338178537E-2</c:v>
                </c:pt>
                <c:pt idx="10">
                  <c:v>5.8148163070045049E-2</c:v>
                </c:pt>
                <c:pt idx="11">
                  <c:v>7.2094247895750432E-2</c:v>
                </c:pt>
                <c:pt idx="12">
                  <c:v>4.790589112509195E-2</c:v>
                </c:pt>
                <c:pt idx="13">
                  <c:v>7.5034667031730423E-2</c:v>
                </c:pt>
                <c:pt idx="14">
                  <c:v>8.6750122853797906E-2</c:v>
                </c:pt>
                <c:pt idx="15">
                  <c:v>0.11204909475577349</c:v>
                </c:pt>
                <c:pt idx="16">
                  <c:v>0.15030765015206257</c:v>
                </c:pt>
                <c:pt idx="17">
                  <c:v>0.21224142244579844</c:v>
                </c:pt>
                <c:pt idx="18">
                  <c:v>0.22481196008558882</c:v>
                </c:pt>
                <c:pt idx="19">
                  <c:v>0.3009953660163493</c:v>
                </c:pt>
                <c:pt idx="20">
                  <c:v>0.26518273375954726</c:v>
                </c:pt>
                <c:pt idx="21">
                  <c:v>0.30544336371374031</c:v>
                </c:pt>
                <c:pt idx="22">
                  <c:v>0.48491754709813389</c:v>
                </c:pt>
                <c:pt idx="23">
                  <c:v>0.45516142649527519</c:v>
                </c:pt>
                <c:pt idx="24">
                  <c:v>0.47686810603168839</c:v>
                </c:pt>
                <c:pt idx="25">
                  <c:v>0.6111439363261767</c:v>
                </c:pt>
                <c:pt idx="26">
                  <c:v>0.60484023104114615</c:v>
                </c:pt>
                <c:pt idx="27">
                  <c:v>0.66195509934815311</c:v>
                </c:pt>
                <c:pt idx="28">
                  <c:v>0.72948298584624871</c:v>
                </c:pt>
                <c:pt idx="29">
                  <c:v>0.78774923480018688</c:v>
                </c:pt>
                <c:pt idx="30">
                  <c:v>0.86046739241054249</c:v>
                </c:pt>
                <c:pt idx="31">
                  <c:v>0.88743788696076831</c:v>
                </c:pt>
                <c:pt idx="32">
                  <c:v>0.91856637197447544</c:v>
                </c:pt>
                <c:pt idx="33">
                  <c:v>0.95929892164243835</c:v>
                </c:pt>
                <c:pt idx="34">
                  <c:v>0.99255845869304127</c:v>
                </c:pt>
                <c:pt idx="35">
                  <c:v>1</c:v>
                </c:pt>
                <c:pt idx="36">
                  <c:v>0.9774498521443189</c:v>
                </c:pt>
                <c:pt idx="37">
                  <c:v>0.98996274587118993</c:v>
                </c:pt>
                <c:pt idx="38">
                  <c:v>0.94248880520137734</c:v>
                </c:pt>
                <c:pt idx="39">
                  <c:v>0.99180488872529637</c:v>
                </c:pt>
                <c:pt idx="40">
                  <c:v>0.8388506173901249</c:v>
                </c:pt>
                <c:pt idx="41">
                  <c:v>0.81562854987128164</c:v>
                </c:pt>
                <c:pt idx="42">
                  <c:v>0.72951874172929576</c:v>
                </c:pt>
                <c:pt idx="43">
                  <c:v>0.680726690481121</c:v>
                </c:pt>
                <c:pt idx="44">
                  <c:v>0.63170545809719536</c:v>
                </c:pt>
                <c:pt idx="45">
                  <c:v>0.55289147194780353</c:v>
                </c:pt>
                <c:pt idx="46">
                  <c:v>0.59195233952483117</c:v>
                </c:pt>
                <c:pt idx="47">
                  <c:v>0.56360058593029516</c:v>
                </c:pt>
                <c:pt idx="48">
                  <c:v>0.36275164619717176</c:v>
                </c:pt>
                <c:pt idx="49">
                  <c:v>0.39704511474997423</c:v>
                </c:pt>
                <c:pt idx="50">
                  <c:v>0.28475603922585851</c:v>
                </c:pt>
                <c:pt idx="51">
                  <c:v>0.22097403509403096</c:v>
                </c:pt>
                <c:pt idx="52">
                  <c:v>0.19991624520738188</c:v>
                </c:pt>
                <c:pt idx="53">
                  <c:v>0.155541805339592</c:v>
                </c:pt>
                <c:pt idx="54">
                  <c:v>0.16127472787461966</c:v>
                </c:pt>
                <c:pt idx="55">
                  <c:v>0.10302474400230884</c:v>
                </c:pt>
                <c:pt idx="56">
                  <c:v>9.5228485517216757E-2</c:v>
                </c:pt>
                <c:pt idx="57">
                  <c:v>0.10795840913566576</c:v>
                </c:pt>
                <c:pt idx="58">
                  <c:v>8.8608686521924537E-2</c:v>
                </c:pt>
                <c:pt idx="59">
                  <c:v>4.3969516586697552E-2</c:v>
                </c:pt>
                <c:pt idx="60">
                  <c:v>3.4316762759793534E-2</c:v>
                </c:pt>
                <c:pt idx="61">
                  <c:v>4.6494272338178537E-2</c:v>
                </c:pt>
                <c:pt idx="62">
                  <c:v>1.8601955837650615E-2</c:v>
                </c:pt>
                <c:pt idx="63">
                  <c:v>2.8969934546052269E-2</c:v>
                </c:pt>
                <c:pt idx="64">
                  <c:v>2.2581082434254544E-2</c:v>
                </c:pt>
                <c:pt idx="65">
                  <c:v>1.7458352087544034E-2</c:v>
                </c:pt>
                <c:pt idx="66">
                  <c:v>1.3391922337090001E-2</c:v>
                </c:pt>
                <c:pt idx="67">
                  <c:v>1.0195776609075837E-2</c:v>
                </c:pt>
                <c:pt idx="68">
                  <c:v>5.4524013937561136E-3</c:v>
                </c:pt>
                <c:pt idx="69">
                  <c:v>5.7897130734020008E-3</c:v>
                </c:pt>
                <c:pt idx="70">
                  <c:v>4.3242997981032408E-3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3962624"/>
        <c:axId val="74148864"/>
      </c:scatterChart>
      <c:scatterChart>
        <c:scatterStyle val="smoothMarker"/>
        <c:varyColors val="0"/>
        <c:ser>
          <c:idx val="0"/>
          <c:order val="0"/>
          <c:tx>
            <c:strRef>
              <c:f>profilmax!$D$6</c:f>
              <c:strCache>
                <c:ptCount val="1"/>
                <c:pt idx="0">
                  <c:v>sign-bdf</c:v>
                </c:pt>
              </c:strCache>
            </c:strRef>
          </c:tx>
          <c:spPr>
            <a:ln w="12700">
              <a:solidFill>
                <a:srgbClr val="000080"/>
              </a:solidFill>
              <a:prstDash val="solid"/>
            </a:ln>
          </c:spPr>
          <c:marker>
            <c:symbol val="none"/>
          </c:marker>
          <c:xVal>
            <c:numRef>
              <c:f>profilmax!$A$7:$A$906</c:f>
              <c:numCache>
                <c:formatCode>General</c:formatCode>
                <c:ptCount val="900"/>
                <c:pt idx="0">
                  <c:v>0</c:v>
                </c:pt>
                <c:pt idx="1">
                  <c:v>0.05</c:v>
                </c:pt>
                <c:pt idx="2">
                  <c:v>0.1</c:v>
                </c:pt>
                <c:pt idx="3">
                  <c:v>0.15000000000000002</c:v>
                </c:pt>
                <c:pt idx="4">
                  <c:v>0.2</c:v>
                </c:pt>
                <c:pt idx="5">
                  <c:v>0.25</c:v>
                </c:pt>
                <c:pt idx="6">
                  <c:v>0.30000000000000004</c:v>
                </c:pt>
                <c:pt idx="7">
                  <c:v>0.35000000000000003</c:v>
                </c:pt>
                <c:pt idx="8">
                  <c:v>0.4</c:v>
                </c:pt>
                <c:pt idx="9">
                  <c:v>0.45</c:v>
                </c:pt>
                <c:pt idx="10">
                  <c:v>0.5</c:v>
                </c:pt>
                <c:pt idx="11">
                  <c:v>0.55000000000000004</c:v>
                </c:pt>
                <c:pt idx="12">
                  <c:v>0.60000000000000009</c:v>
                </c:pt>
                <c:pt idx="13">
                  <c:v>0.65000000000000013</c:v>
                </c:pt>
                <c:pt idx="14">
                  <c:v>0.70000000000000007</c:v>
                </c:pt>
                <c:pt idx="15">
                  <c:v>0.75000000000000011</c:v>
                </c:pt>
                <c:pt idx="16">
                  <c:v>0.8</c:v>
                </c:pt>
                <c:pt idx="17">
                  <c:v>0.85000000000000009</c:v>
                </c:pt>
                <c:pt idx="18">
                  <c:v>0.9</c:v>
                </c:pt>
                <c:pt idx="19">
                  <c:v>0.95000000000000007</c:v>
                </c:pt>
                <c:pt idx="20">
                  <c:v>1</c:v>
                </c:pt>
                <c:pt idx="21">
                  <c:v>1.05</c:v>
                </c:pt>
                <c:pt idx="22">
                  <c:v>1.1000000000000001</c:v>
                </c:pt>
                <c:pt idx="23">
                  <c:v>1.1499999999999997</c:v>
                </c:pt>
                <c:pt idx="24">
                  <c:v>1.2</c:v>
                </c:pt>
                <c:pt idx="25">
                  <c:v>1.25</c:v>
                </c:pt>
                <c:pt idx="26">
                  <c:v>1.3</c:v>
                </c:pt>
                <c:pt idx="27">
                  <c:v>1.35</c:v>
                </c:pt>
                <c:pt idx="28">
                  <c:v>1.4</c:v>
                </c:pt>
                <c:pt idx="29">
                  <c:v>1.45</c:v>
                </c:pt>
                <c:pt idx="30">
                  <c:v>1.5</c:v>
                </c:pt>
                <c:pt idx="31">
                  <c:v>1.55</c:v>
                </c:pt>
                <c:pt idx="32">
                  <c:v>1.6</c:v>
                </c:pt>
                <c:pt idx="33">
                  <c:v>1.6500000000000001</c:v>
                </c:pt>
                <c:pt idx="34">
                  <c:v>1.7</c:v>
                </c:pt>
                <c:pt idx="35">
                  <c:v>1.75</c:v>
                </c:pt>
                <c:pt idx="36">
                  <c:v>1.8</c:v>
                </c:pt>
                <c:pt idx="37">
                  <c:v>1.85</c:v>
                </c:pt>
                <c:pt idx="38">
                  <c:v>1.9000000000000001</c:v>
                </c:pt>
                <c:pt idx="39">
                  <c:v>1.9500000000000002</c:v>
                </c:pt>
                <c:pt idx="40">
                  <c:v>2</c:v>
                </c:pt>
                <c:pt idx="41">
                  <c:v>2.0499999999999998</c:v>
                </c:pt>
                <c:pt idx="42">
                  <c:v>2.1</c:v>
                </c:pt>
                <c:pt idx="43">
                  <c:v>2.15</c:v>
                </c:pt>
                <c:pt idx="44">
                  <c:v>2.2000000000000002</c:v>
                </c:pt>
                <c:pt idx="45">
                  <c:v>2.25</c:v>
                </c:pt>
                <c:pt idx="46">
                  <c:v>2.2999999999999998</c:v>
                </c:pt>
                <c:pt idx="47">
                  <c:v>2.3499999999999996</c:v>
                </c:pt>
                <c:pt idx="48">
                  <c:v>2.4</c:v>
                </c:pt>
                <c:pt idx="49">
                  <c:v>2.4499999999999997</c:v>
                </c:pt>
                <c:pt idx="50">
                  <c:v>2.5</c:v>
                </c:pt>
                <c:pt idx="51">
                  <c:v>2.5499999999999998</c:v>
                </c:pt>
                <c:pt idx="52">
                  <c:v>2.6</c:v>
                </c:pt>
                <c:pt idx="53">
                  <c:v>2.65</c:v>
                </c:pt>
                <c:pt idx="54">
                  <c:v>2.7</c:v>
                </c:pt>
                <c:pt idx="55">
                  <c:v>2.75</c:v>
                </c:pt>
                <c:pt idx="56">
                  <c:v>2.8</c:v>
                </c:pt>
                <c:pt idx="57">
                  <c:v>2.8499999999999996</c:v>
                </c:pt>
                <c:pt idx="58">
                  <c:v>2.9</c:v>
                </c:pt>
                <c:pt idx="59">
                  <c:v>2.9499999999999997</c:v>
                </c:pt>
                <c:pt idx="60">
                  <c:v>3</c:v>
                </c:pt>
                <c:pt idx="61">
                  <c:v>3.05</c:v>
                </c:pt>
                <c:pt idx="62">
                  <c:v>3.1</c:v>
                </c:pt>
                <c:pt idx="63">
                  <c:v>3.15</c:v>
                </c:pt>
                <c:pt idx="64">
                  <c:v>3.2</c:v>
                </c:pt>
                <c:pt idx="65">
                  <c:v>3.25</c:v>
                </c:pt>
                <c:pt idx="66">
                  <c:v>3.3</c:v>
                </c:pt>
                <c:pt idx="67">
                  <c:v>3.3499999999999996</c:v>
                </c:pt>
                <c:pt idx="68">
                  <c:v>3.4</c:v>
                </c:pt>
                <c:pt idx="69">
                  <c:v>3.4499999999999997</c:v>
                </c:pt>
                <c:pt idx="70">
                  <c:v>3.5</c:v>
                </c:pt>
                <c:pt idx="71">
                  <c:v>3.55</c:v>
                </c:pt>
                <c:pt idx="72">
                  <c:v>3.6</c:v>
                </c:pt>
                <c:pt idx="73">
                  <c:v>3.65</c:v>
                </c:pt>
                <c:pt idx="74">
                  <c:v>3.7</c:v>
                </c:pt>
                <c:pt idx="75">
                  <c:v>3.75</c:v>
                </c:pt>
                <c:pt idx="76">
                  <c:v>3.8</c:v>
                </c:pt>
                <c:pt idx="77">
                  <c:v>3.8499999999999996</c:v>
                </c:pt>
                <c:pt idx="78">
                  <c:v>3.9</c:v>
                </c:pt>
                <c:pt idx="79">
                  <c:v>3.9499999999999997</c:v>
                </c:pt>
                <c:pt idx="80">
                  <c:v>4</c:v>
                </c:pt>
                <c:pt idx="81">
                  <c:v>4.05</c:v>
                </c:pt>
                <c:pt idx="82">
                  <c:v>4.0999999999999996</c:v>
                </c:pt>
                <c:pt idx="83">
                  <c:v>4.1499999999999995</c:v>
                </c:pt>
                <c:pt idx="84">
                  <c:v>4.2</c:v>
                </c:pt>
                <c:pt idx="85">
                  <c:v>4.25</c:v>
                </c:pt>
                <c:pt idx="86">
                  <c:v>4.3</c:v>
                </c:pt>
                <c:pt idx="87">
                  <c:v>4.3499999999999996</c:v>
                </c:pt>
                <c:pt idx="88">
                  <c:v>4.4000000000000004</c:v>
                </c:pt>
                <c:pt idx="89">
                  <c:v>4.45</c:v>
                </c:pt>
                <c:pt idx="90">
                  <c:v>4.5</c:v>
                </c:pt>
                <c:pt idx="91">
                  <c:v>4.55</c:v>
                </c:pt>
                <c:pt idx="92">
                  <c:v>4.5999999999999996</c:v>
                </c:pt>
                <c:pt idx="93">
                  <c:v>4.6499999999999995</c:v>
                </c:pt>
                <c:pt idx="94">
                  <c:v>4.7</c:v>
                </c:pt>
                <c:pt idx="95">
                  <c:v>4.75</c:v>
                </c:pt>
                <c:pt idx="96">
                  <c:v>4.8</c:v>
                </c:pt>
                <c:pt idx="97">
                  <c:v>4.8499999999999996</c:v>
                </c:pt>
                <c:pt idx="98">
                  <c:v>4.9000000000000004</c:v>
                </c:pt>
                <c:pt idx="99">
                  <c:v>4.95</c:v>
                </c:pt>
                <c:pt idx="100">
                  <c:v>5</c:v>
                </c:pt>
                <c:pt idx="101">
                  <c:v>5.05</c:v>
                </c:pt>
                <c:pt idx="102">
                  <c:v>5.0999999999999996</c:v>
                </c:pt>
                <c:pt idx="103">
                  <c:v>5.1499999999999995</c:v>
                </c:pt>
                <c:pt idx="104">
                  <c:v>5.2</c:v>
                </c:pt>
                <c:pt idx="105">
                  <c:v>5.25</c:v>
                </c:pt>
                <c:pt idx="106">
                  <c:v>5.3</c:v>
                </c:pt>
                <c:pt idx="107">
                  <c:v>5.35</c:v>
                </c:pt>
                <c:pt idx="108">
                  <c:v>5.4</c:v>
                </c:pt>
                <c:pt idx="109">
                  <c:v>5.45</c:v>
                </c:pt>
                <c:pt idx="110">
                  <c:v>5.5</c:v>
                </c:pt>
                <c:pt idx="111">
                  <c:v>5.55</c:v>
                </c:pt>
                <c:pt idx="112">
                  <c:v>5.6</c:v>
                </c:pt>
                <c:pt idx="113">
                  <c:v>5.6499999999999995</c:v>
                </c:pt>
                <c:pt idx="114">
                  <c:v>5.7</c:v>
                </c:pt>
                <c:pt idx="115">
                  <c:v>5.75</c:v>
                </c:pt>
                <c:pt idx="116">
                  <c:v>5.8</c:v>
                </c:pt>
                <c:pt idx="117">
                  <c:v>5.85</c:v>
                </c:pt>
                <c:pt idx="118">
                  <c:v>5.9</c:v>
                </c:pt>
                <c:pt idx="119">
                  <c:v>5.95</c:v>
                </c:pt>
                <c:pt idx="120">
                  <c:v>6</c:v>
                </c:pt>
                <c:pt idx="121">
                  <c:v>6.05</c:v>
                </c:pt>
                <c:pt idx="122">
                  <c:v>6.1</c:v>
                </c:pt>
                <c:pt idx="123">
                  <c:v>6.1499999999999995</c:v>
                </c:pt>
                <c:pt idx="124">
                  <c:v>6.2</c:v>
                </c:pt>
                <c:pt idx="125">
                  <c:v>6.25</c:v>
                </c:pt>
                <c:pt idx="126">
                  <c:v>6.3</c:v>
                </c:pt>
                <c:pt idx="127">
                  <c:v>6.35</c:v>
                </c:pt>
                <c:pt idx="128">
                  <c:v>6.4</c:v>
                </c:pt>
                <c:pt idx="129">
                  <c:v>6.45</c:v>
                </c:pt>
                <c:pt idx="130">
                  <c:v>6.5</c:v>
                </c:pt>
                <c:pt idx="131">
                  <c:v>6.55</c:v>
                </c:pt>
                <c:pt idx="132">
                  <c:v>6.6</c:v>
                </c:pt>
                <c:pt idx="133">
                  <c:v>6.6499999999999995</c:v>
                </c:pt>
                <c:pt idx="134">
                  <c:v>6.7</c:v>
                </c:pt>
                <c:pt idx="135">
                  <c:v>6.75</c:v>
                </c:pt>
                <c:pt idx="136">
                  <c:v>6.8</c:v>
                </c:pt>
                <c:pt idx="137">
                  <c:v>6.85</c:v>
                </c:pt>
                <c:pt idx="138">
                  <c:v>6.9</c:v>
                </c:pt>
                <c:pt idx="139">
                  <c:v>6.95</c:v>
                </c:pt>
                <c:pt idx="140">
                  <c:v>7</c:v>
                </c:pt>
                <c:pt idx="141">
                  <c:v>7.05</c:v>
                </c:pt>
                <c:pt idx="142">
                  <c:v>7.1</c:v>
                </c:pt>
                <c:pt idx="143">
                  <c:v>7.1499999999999995</c:v>
                </c:pt>
                <c:pt idx="144">
                  <c:v>7.2</c:v>
                </c:pt>
                <c:pt idx="145">
                  <c:v>7.25</c:v>
                </c:pt>
                <c:pt idx="146">
                  <c:v>7.3</c:v>
                </c:pt>
                <c:pt idx="147">
                  <c:v>7.35</c:v>
                </c:pt>
                <c:pt idx="148">
                  <c:v>7.4</c:v>
                </c:pt>
                <c:pt idx="149">
                  <c:v>7.45</c:v>
                </c:pt>
                <c:pt idx="150">
                  <c:v>7.5</c:v>
                </c:pt>
                <c:pt idx="151">
                  <c:v>7.55</c:v>
                </c:pt>
                <c:pt idx="152">
                  <c:v>7.6</c:v>
                </c:pt>
                <c:pt idx="153">
                  <c:v>7.6499999999999995</c:v>
                </c:pt>
                <c:pt idx="154">
                  <c:v>7.7</c:v>
                </c:pt>
                <c:pt idx="155">
                  <c:v>7.75</c:v>
                </c:pt>
                <c:pt idx="156">
                  <c:v>7.8</c:v>
                </c:pt>
                <c:pt idx="157">
                  <c:v>7.85</c:v>
                </c:pt>
                <c:pt idx="158">
                  <c:v>7.9</c:v>
                </c:pt>
                <c:pt idx="159">
                  <c:v>7.95</c:v>
                </c:pt>
                <c:pt idx="160">
                  <c:v>8</c:v>
                </c:pt>
                <c:pt idx="161">
                  <c:v>8.0500000000000007</c:v>
                </c:pt>
                <c:pt idx="162">
                  <c:v>8.1</c:v>
                </c:pt>
                <c:pt idx="163">
                  <c:v>8.15</c:v>
                </c:pt>
                <c:pt idx="164">
                  <c:v>8.2000000000000011</c:v>
                </c:pt>
                <c:pt idx="165">
                  <c:v>8.25</c:v>
                </c:pt>
                <c:pt idx="166">
                  <c:v>8.3000000000000007</c:v>
                </c:pt>
                <c:pt idx="167">
                  <c:v>8.3500000000000014</c:v>
                </c:pt>
                <c:pt idx="168">
                  <c:v>8.4</c:v>
                </c:pt>
                <c:pt idx="169">
                  <c:v>8.4500000000000011</c:v>
                </c:pt>
                <c:pt idx="170">
                  <c:v>8.5</c:v>
                </c:pt>
                <c:pt idx="171">
                  <c:v>8.5500000000000007</c:v>
                </c:pt>
                <c:pt idx="172">
                  <c:v>8.6</c:v>
                </c:pt>
                <c:pt idx="173">
                  <c:v>8.65</c:v>
                </c:pt>
                <c:pt idx="174">
                  <c:v>8.7000000000000011</c:v>
                </c:pt>
                <c:pt idx="175">
                  <c:v>8.75</c:v>
                </c:pt>
                <c:pt idx="176">
                  <c:v>8.8000000000000007</c:v>
                </c:pt>
                <c:pt idx="177">
                  <c:v>8.8500000000000014</c:v>
                </c:pt>
                <c:pt idx="178">
                  <c:v>8.9</c:v>
                </c:pt>
                <c:pt idx="179">
                  <c:v>8.9500000000000011</c:v>
                </c:pt>
                <c:pt idx="180">
                  <c:v>9</c:v>
                </c:pt>
                <c:pt idx="181">
                  <c:v>9.0500000000000007</c:v>
                </c:pt>
                <c:pt idx="182">
                  <c:v>9.1</c:v>
                </c:pt>
                <c:pt idx="183">
                  <c:v>9.15</c:v>
                </c:pt>
                <c:pt idx="184">
                  <c:v>9.2000000000000011</c:v>
                </c:pt>
                <c:pt idx="185">
                  <c:v>9.25</c:v>
                </c:pt>
                <c:pt idx="186">
                  <c:v>9.3000000000000007</c:v>
                </c:pt>
                <c:pt idx="187">
                  <c:v>9.3500000000000014</c:v>
                </c:pt>
                <c:pt idx="188">
                  <c:v>9.4</c:v>
                </c:pt>
                <c:pt idx="189">
                  <c:v>9.4500000000000011</c:v>
                </c:pt>
                <c:pt idx="190">
                  <c:v>9.5</c:v>
                </c:pt>
                <c:pt idx="191">
                  <c:v>9.5500000000000007</c:v>
                </c:pt>
                <c:pt idx="192">
                  <c:v>9.6</c:v>
                </c:pt>
                <c:pt idx="193">
                  <c:v>9.65</c:v>
                </c:pt>
                <c:pt idx="194">
                  <c:v>9.7000000000000011</c:v>
                </c:pt>
                <c:pt idx="195">
                  <c:v>9.75</c:v>
                </c:pt>
                <c:pt idx="196">
                  <c:v>9.8000000000000007</c:v>
                </c:pt>
                <c:pt idx="197">
                  <c:v>9.8500000000000014</c:v>
                </c:pt>
                <c:pt idx="198">
                  <c:v>9.9</c:v>
                </c:pt>
                <c:pt idx="199">
                  <c:v>9.9500000000000011</c:v>
                </c:pt>
                <c:pt idx="200">
                  <c:v>10</c:v>
                </c:pt>
                <c:pt idx="201">
                  <c:v>10.050000000000002</c:v>
                </c:pt>
                <c:pt idx="202">
                  <c:v>10.1</c:v>
                </c:pt>
                <c:pt idx="203">
                  <c:v>10.15</c:v>
                </c:pt>
                <c:pt idx="204">
                  <c:v>10.200000000000001</c:v>
                </c:pt>
                <c:pt idx="205">
                  <c:v>10.25</c:v>
                </c:pt>
                <c:pt idx="206">
                  <c:v>10.3</c:v>
                </c:pt>
                <c:pt idx="207">
                  <c:v>10.350000000000001</c:v>
                </c:pt>
                <c:pt idx="208">
                  <c:v>10.4</c:v>
                </c:pt>
                <c:pt idx="209">
                  <c:v>10.450000000000001</c:v>
                </c:pt>
                <c:pt idx="210">
                  <c:v>10.5</c:v>
                </c:pt>
                <c:pt idx="211">
                  <c:v>10.55</c:v>
                </c:pt>
                <c:pt idx="212">
                  <c:v>10.6</c:v>
                </c:pt>
                <c:pt idx="213">
                  <c:v>10.65</c:v>
                </c:pt>
                <c:pt idx="214">
                  <c:v>10.7</c:v>
                </c:pt>
                <c:pt idx="215">
                  <c:v>10.75</c:v>
                </c:pt>
                <c:pt idx="216">
                  <c:v>10.8</c:v>
                </c:pt>
                <c:pt idx="217">
                  <c:v>10.850000000000001</c:v>
                </c:pt>
                <c:pt idx="218">
                  <c:v>10.9</c:v>
                </c:pt>
                <c:pt idx="219">
                  <c:v>10.950000000000001</c:v>
                </c:pt>
                <c:pt idx="220">
                  <c:v>11</c:v>
                </c:pt>
                <c:pt idx="221">
                  <c:v>11.05</c:v>
                </c:pt>
                <c:pt idx="222">
                  <c:v>11.1</c:v>
                </c:pt>
                <c:pt idx="223">
                  <c:v>11.15</c:v>
                </c:pt>
                <c:pt idx="224">
                  <c:v>11.2</c:v>
                </c:pt>
                <c:pt idx="225">
                  <c:v>11.25</c:v>
                </c:pt>
                <c:pt idx="226">
                  <c:v>11.3</c:v>
                </c:pt>
                <c:pt idx="227">
                  <c:v>11.350000000000001</c:v>
                </c:pt>
                <c:pt idx="228">
                  <c:v>11.4</c:v>
                </c:pt>
                <c:pt idx="229">
                  <c:v>11.450000000000001</c:v>
                </c:pt>
                <c:pt idx="230">
                  <c:v>11.5</c:v>
                </c:pt>
                <c:pt idx="231">
                  <c:v>11.55</c:v>
                </c:pt>
                <c:pt idx="232">
                  <c:v>11.6</c:v>
                </c:pt>
                <c:pt idx="233">
                  <c:v>11.65</c:v>
                </c:pt>
                <c:pt idx="234">
                  <c:v>11.7</c:v>
                </c:pt>
                <c:pt idx="235">
                  <c:v>11.75</c:v>
                </c:pt>
                <c:pt idx="236">
                  <c:v>11.8</c:v>
                </c:pt>
                <c:pt idx="237">
                  <c:v>11.850000000000001</c:v>
                </c:pt>
                <c:pt idx="238">
                  <c:v>11.9</c:v>
                </c:pt>
                <c:pt idx="239">
                  <c:v>11.950000000000001</c:v>
                </c:pt>
                <c:pt idx="240">
                  <c:v>12</c:v>
                </c:pt>
                <c:pt idx="241">
                  <c:v>12.05</c:v>
                </c:pt>
                <c:pt idx="242">
                  <c:v>12.1</c:v>
                </c:pt>
                <c:pt idx="243">
                  <c:v>12.15</c:v>
                </c:pt>
                <c:pt idx="244">
                  <c:v>12.2</c:v>
                </c:pt>
                <c:pt idx="245">
                  <c:v>12.25</c:v>
                </c:pt>
                <c:pt idx="246">
                  <c:v>12.3</c:v>
                </c:pt>
                <c:pt idx="247">
                  <c:v>12.350000000000001</c:v>
                </c:pt>
                <c:pt idx="248">
                  <c:v>12.4</c:v>
                </c:pt>
                <c:pt idx="249">
                  <c:v>12.450000000000001</c:v>
                </c:pt>
                <c:pt idx="250">
                  <c:v>12.5</c:v>
                </c:pt>
                <c:pt idx="251">
                  <c:v>12.55</c:v>
                </c:pt>
                <c:pt idx="252">
                  <c:v>12.6</c:v>
                </c:pt>
                <c:pt idx="253">
                  <c:v>12.65</c:v>
                </c:pt>
                <c:pt idx="254">
                  <c:v>12.7</c:v>
                </c:pt>
                <c:pt idx="255">
                  <c:v>12.75</c:v>
                </c:pt>
                <c:pt idx="256">
                  <c:v>12.8</c:v>
                </c:pt>
                <c:pt idx="257">
                  <c:v>12.850000000000001</c:v>
                </c:pt>
                <c:pt idx="258">
                  <c:v>12.9</c:v>
                </c:pt>
                <c:pt idx="259">
                  <c:v>12.950000000000001</c:v>
                </c:pt>
                <c:pt idx="260">
                  <c:v>13</c:v>
                </c:pt>
                <c:pt idx="261">
                  <c:v>13.05</c:v>
                </c:pt>
                <c:pt idx="262">
                  <c:v>13.1</c:v>
                </c:pt>
                <c:pt idx="263">
                  <c:v>13.15</c:v>
                </c:pt>
                <c:pt idx="264">
                  <c:v>13.2</c:v>
                </c:pt>
                <c:pt idx="265">
                  <c:v>13.25</c:v>
                </c:pt>
                <c:pt idx="266">
                  <c:v>13.3</c:v>
                </c:pt>
                <c:pt idx="267">
                  <c:v>13.350000000000001</c:v>
                </c:pt>
                <c:pt idx="268">
                  <c:v>13.4</c:v>
                </c:pt>
                <c:pt idx="269">
                  <c:v>13.450000000000001</c:v>
                </c:pt>
                <c:pt idx="270">
                  <c:v>13.5</c:v>
                </c:pt>
                <c:pt idx="271">
                  <c:v>13.55</c:v>
                </c:pt>
                <c:pt idx="272">
                  <c:v>13.6</c:v>
                </c:pt>
                <c:pt idx="273">
                  <c:v>13.65</c:v>
                </c:pt>
                <c:pt idx="274">
                  <c:v>13.7</c:v>
                </c:pt>
                <c:pt idx="275">
                  <c:v>13.75</c:v>
                </c:pt>
                <c:pt idx="276">
                  <c:v>13.8</c:v>
                </c:pt>
                <c:pt idx="277">
                  <c:v>13.850000000000001</c:v>
                </c:pt>
                <c:pt idx="278">
                  <c:v>13.9</c:v>
                </c:pt>
                <c:pt idx="279">
                  <c:v>13.950000000000001</c:v>
                </c:pt>
                <c:pt idx="280">
                  <c:v>14</c:v>
                </c:pt>
                <c:pt idx="281">
                  <c:v>14.05</c:v>
                </c:pt>
                <c:pt idx="282">
                  <c:v>14.1</c:v>
                </c:pt>
                <c:pt idx="283">
                  <c:v>14.15</c:v>
                </c:pt>
                <c:pt idx="284">
                  <c:v>14.2</c:v>
                </c:pt>
                <c:pt idx="285">
                  <c:v>14.25</c:v>
                </c:pt>
                <c:pt idx="286">
                  <c:v>14.3</c:v>
                </c:pt>
                <c:pt idx="287">
                  <c:v>14.350000000000001</c:v>
                </c:pt>
                <c:pt idx="288">
                  <c:v>14.4</c:v>
                </c:pt>
                <c:pt idx="289">
                  <c:v>14.450000000000001</c:v>
                </c:pt>
                <c:pt idx="290">
                  <c:v>14.5</c:v>
                </c:pt>
                <c:pt idx="291">
                  <c:v>14.55</c:v>
                </c:pt>
                <c:pt idx="292">
                  <c:v>14.6</c:v>
                </c:pt>
                <c:pt idx="293">
                  <c:v>14.65</c:v>
                </c:pt>
                <c:pt idx="294">
                  <c:v>14.7</c:v>
                </c:pt>
                <c:pt idx="295">
                  <c:v>14.75</c:v>
                </c:pt>
                <c:pt idx="296">
                  <c:v>14.8</c:v>
                </c:pt>
                <c:pt idx="297">
                  <c:v>14.850000000000001</c:v>
                </c:pt>
                <c:pt idx="298">
                  <c:v>14.9</c:v>
                </c:pt>
                <c:pt idx="299">
                  <c:v>14.950000000000001</c:v>
                </c:pt>
                <c:pt idx="300">
                  <c:v>15</c:v>
                </c:pt>
                <c:pt idx="301">
                  <c:v>15.05</c:v>
                </c:pt>
                <c:pt idx="302">
                  <c:v>15.1</c:v>
                </c:pt>
                <c:pt idx="303">
                  <c:v>15.15</c:v>
                </c:pt>
                <c:pt idx="304">
                  <c:v>15.2</c:v>
                </c:pt>
                <c:pt idx="305">
                  <c:v>15.25</c:v>
                </c:pt>
                <c:pt idx="306">
                  <c:v>15.3</c:v>
                </c:pt>
                <c:pt idx="307">
                  <c:v>15.350000000000001</c:v>
                </c:pt>
                <c:pt idx="308">
                  <c:v>15.4</c:v>
                </c:pt>
                <c:pt idx="309">
                  <c:v>15.450000000000001</c:v>
                </c:pt>
                <c:pt idx="310">
                  <c:v>15.5</c:v>
                </c:pt>
                <c:pt idx="311">
                  <c:v>15.55</c:v>
                </c:pt>
                <c:pt idx="312">
                  <c:v>15.6</c:v>
                </c:pt>
                <c:pt idx="313">
                  <c:v>15.65</c:v>
                </c:pt>
                <c:pt idx="314">
                  <c:v>15.7</c:v>
                </c:pt>
                <c:pt idx="315">
                  <c:v>15.75</c:v>
                </c:pt>
                <c:pt idx="316">
                  <c:v>15.8</c:v>
                </c:pt>
                <c:pt idx="317">
                  <c:v>15.850000000000001</c:v>
                </c:pt>
                <c:pt idx="318">
                  <c:v>15.9</c:v>
                </c:pt>
                <c:pt idx="319">
                  <c:v>15.950000000000001</c:v>
                </c:pt>
                <c:pt idx="320">
                  <c:v>16</c:v>
                </c:pt>
                <c:pt idx="321">
                  <c:v>16.05</c:v>
                </c:pt>
                <c:pt idx="322">
                  <c:v>16.100000000000001</c:v>
                </c:pt>
                <c:pt idx="323">
                  <c:v>16.149999999999999</c:v>
                </c:pt>
                <c:pt idx="324">
                  <c:v>16.2</c:v>
                </c:pt>
                <c:pt idx="325">
                  <c:v>16.25</c:v>
                </c:pt>
                <c:pt idx="326">
                  <c:v>16.3</c:v>
                </c:pt>
                <c:pt idx="327">
                  <c:v>16.350000000000001</c:v>
                </c:pt>
                <c:pt idx="328">
                  <c:v>16.399999999999999</c:v>
                </c:pt>
                <c:pt idx="329">
                  <c:v>16.45</c:v>
                </c:pt>
                <c:pt idx="330">
                  <c:v>16.5</c:v>
                </c:pt>
                <c:pt idx="331">
                  <c:v>16.55</c:v>
                </c:pt>
                <c:pt idx="332">
                  <c:v>16.600000000000001</c:v>
                </c:pt>
                <c:pt idx="333">
                  <c:v>16.649999999999999</c:v>
                </c:pt>
                <c:pt idx="334">
                  <c:v>16.7</c:v>
                </c:pt>
                <c:pt idx="335">
                  <c:v>16.75</c:v>
                </c:pt>
                <c:pt idx="336">
                  <c:v>16.8</c:v>
                </c:pt>
                <c:pt idx="337">
                  <c:v>16.850000000000001</c:v>
                </c:pt>
                <c:pt idx="338">
                  <c:v>16.899999999999999</c:v>
                </c:pt>
                <c:pt idx="339">
                  <c:v>16.95</c:v>
                </c:pt>
                <c:pt idx="340">
                  <c:v>17</c:v>
                </c:pt>
                <c:pt idx="341">
                  <c:v>17.05</c:v>
                </c:pt>
                <c:pt idx="342">
                  <c:v>17.100000000000001</c:v>
                </c:pt>
                <c:pt idx="343">
                  <c:v>17.149999999999999</c:v>
                </c:pt>
                <c:pt idx="344">
                  <c:v>17.2</c:v>
                </c:pt>
                <c:pt idx="345">
                  <c:v>17.25</c:v>
                </c:pt>
                <c:pt idx="346">
                  <c:v>17.3</c:v>
                </c:pt>
                <c:pt idx="347">
                  <c:v>17.350000000000001</c:v>
                </c:pt>
                <c:pt idx="348">
                  <c:v>17.399999999999999</c:v>
                </c:pt>
                <c:pt idx="349">
                  <c:v>17.45</c:v>
                </c:pt>
                <c:pt idx="350">
                  <c:v>17.5</c:v>
                </c:pt>
                <c:pt idx="351">
                  <c:v>17.55</c:v>
                </c:pt>
                <c:pt idx="352">
                  <c:v>17.600000000000001</c:v>
                </c:pt>
                <c:pt idx="353">
                  <c:v>17.649999999999999</c:v>
                </c:pt>
                <c:pt idx="354">
                  <c:v>17.7</c:v>
                </c:pt>
                <c:pt idx="355">
                  <c:v>17.75</c:v>
                </c:pt>
                <c:pt idx="356">
                  <c:v>17.8</c:v>
                </c:pt>
                <c:pt idx="357">
                  <c:v>17.850000000000001</c:v>
                </c:pt>
                <c:pt idx="358">
                  <c:v>17.899999999999999</c:v>
                </c:pt>
                <c:pt idx="359">
                  <c:v>17.95</c:v>
                </c:pt>
                <c:pt idx="360">
                  <c:v>18</c:v>
                </c:pt>
                <c:pt idx="361">
                  <c:v>18.05</c:v>
                </c:pt>
                <c:pt idx="362">
                  <c:v>18.100000000000001</c:v>
                </c:pt>
                <c:pt idx="363">
                  <c:v>18.149999999999999</c:v>
                </c:pt>
                <c:pt idx="364">
                  <c:v>18.2</c:v>
                </c:pt>
                <c:pt idx="365">
                  <c:v>18.25</c:v>
                </c:pt>
                <c:pt idx="366">
                  <c:v>18.3</c:v>
                </c:pt>
                <c:pt idx="367">
                  <c:v>18.350000000000001</c:v>
                </c:pt>
                <c:pt idx="368">
                  <c:v>18.399999999999999</c:v>
                </c:pt>
                <c:pt idx="369">
                  <c:v>18.45</c:v>
                </c:pt>
                <c:pt idx="370">
                  <c:v>18.5</c:v>
                </c:pt>
                <c:pt idx="371">
                  <c:v>18.55</c:v>
                </c:pt>
                <c:pt idx="372">
                  <c:v>18.600000000000001</c:v>
                </c:pt>
                <c:pt idx="373">
                  <c:v>18.649999999999999</c:v>
                </c:pt>
                <c:pt idx="374">
                  <c:v>18.7</c:v>
                </c:pt>
                <c:pt idx="375">
                  <c:v>18.75</c:v>
                </c:pt>
                <c:pt idx="376">
                  <c:v>18.8</c:v>
                </c:pt>
                <c:pt idx="377">
                  <c:v>18.850000000000001</c:v>
                </c:pt>
                <c:pt idx="378">
                  <c:v>18.899999999999999</c:v>
                </c:pt>
                <c:pt idx="379">
                  <c:v>18.95</c:v>
                </c:pt>
                <c:pt idx="380">
                  <c:v>19</c:v>
                </c:pt>
                <c:pt idx="381">
                  <c:v>19.05</c:v>
                </c:pt>
                <c:pt idx="382">
                  <c:v>19.100000000000001</c:v>
                </c:pt>
                <c:pt idx="383">
                  <c:v>19.149999999999999</c:v>
                </c:pt>
                <c:pt idx="384">
                  <c:v>19.2</c:v>
                </c:pt>
                <c:pt idx="385">
                  <c:v>19.25</c:v>
                </c:pt>
                <c:pt idx="386">
                  <c:v>19.3</c:v>
                </c:pt>
                <c:pt idx="387">
                  <c:v>19.350000000000001</c:v>
                </c:pt>
                <c:pt idx="388">
                  <c:v>19.399999999999999</c:v>
                </c:pt>
                <c:pt idx="389">
                  <c:v>19.45</c:v>
                </c:pt>
                <c:pt idx="390">
                  <c:v>19.5</c:v>
                </c:pt>
                <c:pt idx="391">
                  <c:v>19.55</c:v>
                </c:pt>
                <c:pt idx="392">
                  <c:v>19.600000000000001</c:v>
                </c:pt>
                <c:pt idx="393">
                  <c:v>19.649999999999999</c:v>
                </c:pt>
                <c:pt idx="394">
                  <c:v>19.7</c:v>
                </c:pt>
                <c:pt idx="395">
                  <c:v>19.75</c:v>
                </c:pt>
                <c:pt idx="396">
                  <c:v>19.8</c:v>
                </c:pt>
                <c:pt idx="397">
                  <c:v>19.850000000000001</c:v>
                </c:pt>
                <c:pt idx="398">
                  <c:v>19.899999999999999</c:v>
                </c:pt>
                <c:pt idx="399">
                  <c:v>19.95</c:v>
                </c:pt>
                <c:pt idx="400">
                  <c:v>20</c:v>
                </c:pt>
                <c:pt idx="401">
                  <c:v>20.05</c:v>
                </c:pt>
                <c:pt idx="402">
                  <c:v>20.100000000000001</c:v>
                </c:pt>
                <c:pt idx="403">
                  <c:v>20.149999999999999</c:v>
                </c:pt>
                <c:pt idx="404">
                  <c:v>20.2</c:v>
                </c:pt>
                <c:pt idx="405">
                  <c:v>20.25</c:v>
                </c:pt>
                <c:pt idx="406">
                  <c:v>20.3</c:v>
                </c:pt>
                <c:pt idx="407">
                  <c:v>20.350000000000001</c:v>
                </c:pt>
                <c:pt idx="408">
                  <c:v>20.399999999999999</c:v>
                </c:pt>
                <c:pt idx="409">
                  <c:v>20.45</c:v>
                </c:pt>
                <c:pt idx="410">
                  <c:v>20.5</c:v>
                </c:pt>
                <c:pt idx="411">
                  <c:v>20.55</c:v>
                </c:pt>
                <c:pt idx="412">
                  <c:v>20.6</c:v>
                </c:pt>
                <c:pt idx="413">
                  <c:v>20.650000000000002</c:v>
                </c:pt>
                <c:pt idx="414">
                  <c:v>20.7</c:v>
                </c:pt>
                <c:pt idx="415">
                  <c:v>20.75</c:v>
                </c:pt>
                <c:pt idx="416">
                  <c:v>20.8</c:v>
                </c:pt>
                <c:pt idx="417">
                  <c:v>20.85</c:v>
                </c:pt>
                <c:pt idx="418">
                  <c:v>20.9</c:v>
                </c:pt>
                <c:pt idx="419">
                  <c:v>20.95</c:v>
                </c:pt>
                <c:pt idx="420">
                  <c:v>21</c:v>
                </c:pt>
                <c:pt idx="421">
                  <c:v>21.05</c:v>
                </c:pt>
                <c:pt idx="422">
                  <c:v>21.1</c:v>
                </c:pt>
                <c:pt idx="423">
                  <c:v>21.150000000000002</c:v>
                </c:pt>
                <c:pt idx="424">
                  <c:v>21.2</c:v>
                </c:pt>
                <c:pt idx="425">
                  <c:v>21.25</c:v>
                </c:pt>
                <c:pt idx="426">
                  <c:v>21.3</c:v>
                </c:pt>
                <c:pt idx="427">
                  <c:v>21.35</c:v>
                </c:pt>
                <c:pt idx="428">
                  <c:v>21.4</c:v>
                </c:pt>
                <c:pt idx="429">
                  <c:v>21.45</c:v>
                </c:pt>
                <c:pt idx="430">
                  <c:v>21.5</c:v>
                </c:pt>
                <c:pt idx="431">
                  <c:v>21.55</c:v>
                </c:pt>
                <c:pt idx="432">
                  <c:v>21.6</c:v>
                </c:pt>
                <c:pt idx="433">
                  <c:v>21.650000000000002</c:v>
                </c:pt>
                <c:pt idx="434">
                  <c:v>21.7</c:v>
                </c:pt>
                <c:pt idx="435">
                  <c:v>21.75</c:v>
                </c:pt>
                <c:pt idx="436">
                  <c:v>21.8</c:v>
                </c:pt>
                <c:pt idx="437">
                  <c:v>21.85</c:v>
                </c:pt>
                <c:pt idx="438">
                  <c:v>21.9</c:v>
                </c:pt>
                <c:pt idx="439">
                  <c:v>21.95</c:v>
                </c:pt>
                <c:pt idx="440">
                  <c:v>22</c:v>
                </c:pt>
                <c:pt idx="441">
                  <c:v>22.05</c:v>
                </c:pt>
                <c:pt idx="442">
                  <c:v>22.1</c:v>
                </c:pt>
                <c:pt idx="443">
                  <c:v>22.150000000000002</c:v>
                </c:pt>
                <c:pt idx="444">
                  <c:v>22.2</c:v>
                </c:pt>
                <c:pt idx="445">
                  <c:v>22.25</c:v>
                </c:pt>
                <c:pt idx="446">
                  <c:v>22.3</c:v>
                </c:pt>
                <c:pt idx="447">
                  <c:v>22.35</c:v>
                </c:pt>
                <c:pt idx="448">
                  <c:v>22.4</c:v>
                </c:pt>
                <c:pt idx="449">
                  <c:v>22.45</c:v>
                </c:pt>
                <c:pt idx="450">
                  <c:v>22.5</c:v>
                </c:pt>
                <c:pt idx="451">
                  <c:v>22.55</c:v>
                </c:pt>
                <c:pt idx="452">
                  <c:v>22.6</c:v>
                </c:pt>
                <c:pt idx="453">
                  <c:v>22.650000000000002</c:v>
                </c:pt>
                <c:pt idx="454">
                  <c:v>22.7</c:v>
                </c:pt>
                <c:pt idx="455">
                  <c:v>22.75</c:v>
                </c:pt>
                <c:pt idx="456">
                  <c:v>22.8</c:v>
                </c:pt>
                <c:pt idx="457">
                  <c:v>22.85</c:v>
                </c:pt>
                <c:pt idx="458">
                  <c:v>22.9</c:v>
                </c:pt>
                <c:pt idx="459">
                  <c:v>22.95</c:v>
                </c:pt>
                <c:pt idx="460">
                  <c:v>23</c:v>
                </c:pt>
                <c:pt idx="461">
                  <c:v>23.05</c:v>
                </c:pt>
                <c:pt idx="462">
                  <c:v>23.1</c:v>
                </c:pt>
                <c:pt idx="463">
                  <c:v>23.150000000000002</c:v>
                </c:pt>
                <c:pt idx="464">
                  <c:v>23.2</c:v>
                </c:pt>
                <c:pt idx="465">
                  <c:v>23.25</c:v>
                </c:pt>
                <c:pt idx="466">
                  <c:v>23.3</c:v>
                </c:pt>
                <c:pt idx="467">
                  <c:v>23.35</c:v>
                </c:pt>
                <c:pt idx="468">
                  <c:v>23.4</c:v>
                </c:pt>
                <c:pt idx="469">
                  <c:v>23.45</c:v>
                </c:pt>
                <c:pt idx="470">
                  <c:v>23.5</c:v>
                </c:pt>
                <c:pt idx="471">
                  <c:v>23.55</c:v>
                </c:pt>
                <c:pt idx="472">
                  <c:v>23.6</c:v>
                </c:pt>
                <c:pt idx="473">
                  <c:v>23.650000000000002</c:v>
                </c:pt>
                <c:pt idx="474">
                  <c:v>23.7</c:v>
                </c:pt>
                <c:pt idx="475">
                  <c:v>23.75</c:v>
                </c:pt>
                <c:pt idx="476">
                  <c:v>23.8</c:v>
                </c:pt>
                <c:pt idx="477">
                  <c:v>23.85</c:v>
                </c:pt>
                <c:pt idx="478">
                  <c:v>23.9</c:v>
                </c:pt>
                <c:pt idx="479">
                  <c:v>23.95</c:v>
                </c:pt>
                <c:pt idx="480">
                  <c:v>24</c:v>
                </c:pt>
                <c:pt idx="481">
                  <c:v>24.05</c:v>
                </c:pt>
                <c:pt idx="482">
                  <c:v>24.1</c:v>
                </c:pt>
                <c:pt idx="483">
                  <c:v>24.150000000000002</c:v>
                </c:pt>
                <c:pt idx="484">
                  <c:v>24.2</c:v>
                </c:pt>
                <c:pt idx="485">
                  <c:v>24.25</c:v>
                </c:pt>
                <c:pt idx="486">
                  <c:v>24.3</c:v>
                </c:pt>
                <c:pt idx="487">
                  <c:v>24.35</c:v>
                </c:pt>
                <c:pt idx="488">
                  <c:v>24.4</c:v>
                </c:pt>
                <c:pt idx="489">
                  <c:v>24.45</c:v>
                </c:pt>
                <c:pt idx="490">
                  <c:v>24.5</c:v>
                </c:pt>
                <c:pt idx="491">
                  <c:v>24.55</c:v>
                </c:pt>
                <c:pt idx="492">
                  <c:v>24.6</c:v>
                </c:pt>
                <c:pt idx="493">
                  <c:v>24.650000000000002</c:v>
                </c:pt>
                <c:pt idx="494">
                  <c:v>24.7</c:v>
                </c:pt>
                <c:pt idx="495">
                  <c:v>24.75</c:v>
                </c:pt>
                <c:pt idx="496">
                  <c:v>24.8</c:v>
                </c:pt>
                <c:pt idx="497">
                  <c:v>24.85</c:v>
                </c:pt>
                <c:pt idx="498">
                  <c:v>24.9</c:v>
                </c:pt>
                <c:pt idx="499">
                  <c:v>24.95</c:v>
                </c:pt>
                <c:pt idx="500">
                  <c:v>25</c:v>
                </c:pt>
                <c:pt idx="501">
                  <c:v>25.05</c:v>
                </c:pt>
                <c:pt idx="502">
                  <c:v>25.1</c:v>
                </c:pt>
                <c:pt idx="503">
                  <c:v>25.150000000000002</c:v>
                </c:pt>
                <c:pt idx="504">
                  <c:v>25.2</c:v>
                </c:pt>
                <c:pt idx="505">
                  <c:v>25.25</c:v>
                </c:pt>
                <c:pt idx="506">
                  <c:v>25.3</c:v>
                </c:pt>
                <c:pt idx="507">
                  <c:v>25.35</c:v>
                </c:pt>
                <c:pt idx="508">
                  <c:v>25.4</c:v>
                </c:pt>
                <c:pt idx="509">
                  <c:v>25.45</c:v>
                </c:pt>
                <c:pt idx="510">
                  <c:v>25.5</c:v>
                </c:pt>
                <c:pt idx="511">
                  <c:v>25.55</c:v>
                </c:pt>
                <c:pt idx="512">
                  <c:v>25.6</c:v>
                </c:pt>
                <c:pt idx="513">
                  <c:v>25.650000000000002</c:v>
                </c:pt>
                <c:pt idx="514">
                  <c:v>25.7</c:v>
                </c:pt>
                <c:pt idx="515">
                  <c:v>25.75</c:v>
                </c:pt>
                <c:pt idx="516">
                  <c:v>25.8</c:v>
                </c:pt>
                <c:pt idx="517">
                  <c:v>25.85</c:v>
                </c:pt>
                <c:pt idx="518">
                  <c:v>25.9</c:v>
                </c:pt>
                <c:pt idx="519">
                  <c:v>25.95</c:v>
                </c:pt>
                <c:pt idx="520">
                  <c:v>26</c:v>
                </c:pt>
                <c:pt idx="521">
                  <c:v>26.05</c:v>
                </c:pt>
                <c:pt idx="522">
                  <c:v>26.1</c:v>
                </c:pt>
                <c:pt idx="523">
                  <c:v>26.150000000000002</c:v>
                </c:pt>
                <c:pt idx="524">
                  <c:v>26.2</c:v>
                </c:pt>
                <c:pt idx="525">
                  <c:v>26.25</c:v>
                </c:pt>
                <c:pt idx="526">
                  <c:v>26.3</c:v>
                </c:pt>
                <c:pt idx="527">
                  <c:v>26.35</c:v>
                </c:pt>
                <c:pt idx="528">
                  <c:v>26.4</c:v>
                </c:pt>
                <c:pt idx="529">
                  <c:v>26.45</c:v>
                </c:pt>
                <c:pt idx="530">
                  <c:v>26.5</c:v>
                </c:pt>
                <c:pt idx="531">
                  <c:v>26.55</c:v>
                </c:pt>
                <c:pt idx="532">
                  <c:v>26.6</c:v>
                </c:pt>
                <c:pt idx="533">
                  <c:v>26.650000000000002</c:v>
                </c:pt>
                <c:pt idx="534">
                  <c:v>26.7</c:v>
                </c:pt>
                <c:pt idx="535">
                  <c:v>26.75</c:v>
                </c:pt>
                <c:pt idx="536">
                  <c:v>26.8</c:v>
                </c:pt>
                <c:pt idx="537">
                  <c:v>26.85</c:v>
                </c:pt>
                <c:pt idx="538">
                  <c:v>26.9</c:v>
                </c:pt>
                <c:pt idx="539">
                  <c:v>26.95</c:v>
                </c:pt>
                <c:pt idx="540">
                  <c:v>27</c:v>
                </c:pt>
                <c:pt idx="541">
                  <c:v>27.05</c:v>
                </c:pt>
                <c:pt idx="542">
                  <c:v>27.1</c:v>
                </c:pt>
                <c:pt idx="543">
                  <c:v>27.150000000000002</c:v>
                </c:pt>
                <c:pt idx="544">
                  <c:v>27.2</c:v>
                </c:pt>
                <c:pt idx="545">
                  <c:v>27.25</c:v>
                </c:pt>
                <c:pt idx="546">
                  <c:v>27.3</c:v>
                </c:pt>
                <c:pt idx="547">
                  <c:v>27.35</c:v>
                </c:pt>
                <c:pt idx="548">
                  <c:v>27.4</c:v>
                </c:pt>
                <c:pt idx="549">
                  <c:v>27.45</c:v>
                </c:pt>
                <c:pt idx="550">
                  <c:v>27.5</c:v>
                </c:pt>
                <c:pt idx="551">
                  <c:v>27.55</c:v>
                </c:pt>
                <c:pt idx="552">
                  <c:v>27.6</c:v>
                </c:pt>
                <c:pt idx="553">
                  <c:v>27.650000000000002</c:v>
                </c:pt>
                <c:pt idx="554">
                  <c:v>27.7</c:v>
                </c:pt>
                <c:pt idx="555">
                  <c:v>27.75</c:v>
                </c:pt>
                <c:pt idx="556">
                  <c:v>27.8</c:v>
                </c:pt>
                <c:pt idx="557">
                  <c:v>27.85</c:v>
                </c:pt>
                <c:pt idx="558">
                  <c:v>27.9</c:v>
                </c:pt>
                <c:pt idx="559">
                  <c:v>27.95</c:v>
                </c:pt>
                <c:pt idx="560">
                  <c:v>28</c:v>
                </c:pt>
                <c:pt idx="561">
                  <c:v>28.05</c:v>
                </c:pt>
                <c:pt idx="562">
                  <c:v>28.1</c:v>
                </c:pt>
                <c:pt idx="563">
                  <c:v>28.150000000000002</c:v>
                </c:pt>
                <c:pt idx="564">
                  <c:v>28.2</c:v>
                </c:pt>
                <c:pt idx="565">
                  <c:v>28.25</c:v>
                </c:pt>
                <c:pt idx="566">
                  <c:v>28.3</c:v>
                </c:pt>
                <c:pt idx="567">
                  <c:v>28.35</c:v>
                </c:pt>
                <c:pt idx="568">
                  <c:v>28.4</c:v>
                </c:pt>
                <c:pt idx="569">
                  <c:v>28.45</c:v>
                </c:pt>
                <c:pt idx="570">
                  <c:v>28.5</c:v>
                </c:pt>
                <c:pt idx="571">
                  <c:v>28.55</c:v>
                </c:pt>
                <c:pt idx="572">
                  <c:v>28.6</c:v>
                </c:pt>
                <c:pt idx="573">
                  <c:v>28.650000000000002</c:v>
                </c:pt>
                <c:pt idx="574">
                  <c:v>28.7</c:v>
                </c:pt>
                <c:pt idx="575">
                  <c:v>28.75</c:v>
                </c:pt>
                <c:pt idx="576">
                  <c:v>28.8</c:v>
                </c:pt>
                <c:pt idx="577">
                  <c:v>28.85</c:v>
                </c:pt>
                <c:pt idx="578">
                  <c:v>28.9</c:v>
                </c:pt>
                <c:pt idx="579">
                  <c:v>28.95</c:v>
                </c:pt>
                <c:pt idx="580">
                  <c:v>29</c:v>
                </c:pt>
                <c:pt idx="581">
                  <c:v>29.05</c:v>
                </c:pt>
                <c:pt idx="582">
                  <c:v>29.1</c:v>
                </c:pt>
                <c:pt idx="583">
                  <c:v>29.150000000000002</c:v>
                </c:pt>
                <c:pt idx="584">
                  <c:v>29.2</c:v>
                </c:pt>
                <c:pt idx="585">
                  <c:v>29.25</c:v>
                </c:pt>
                <c:pt idx="586">
                  <c:v>29.3</c:v>
                </c:pt>
                <c:pt idx="587">
                  <c:v>29.35</c:v>
                </c:pt>
                <c:pt idx="588">
                  <c:v>29.4</c:v>
                </c:pt>
                <c:pt idx="589">
                  <c:v>29.45</c:v>
                </c:pt>
                <c:pt idx="590">
                  <c:v>29.5</c:v>
                </c:pt>
                <c:pt idx="591">
                  <c:v>29.55</c:v>
                </c:pt>
                <c:pt idx="592">
                  <c:v>29.6</c:v>
                </c:pt>
                <c:pt idx="593">
                  <c:v>29.650000000000002</c:v>
                </c:pt>
                <c:pt idx="594">
                  <c:v>29.7</c:v>
                </c:pt>
                <c:pt idx="595">
                  <c:v>29.75</c:v>
                </c:pt>
                <c:pt idx="596">
                  <c:v>29.8</c:v>
                </c:pt>
                <c:pt idx="597">
                  <c:v>29.85</c:v>
                </c:pt>
                <c:pt idx="598">
                  <c:v>29.9</c:v>
                </c:pt>
                <c:pt idx="599">
                  <c:v>29.95</c:v>
                </c:pt>
                <c:pt idx="600">
                  <c:v>30</c:v>
                </c:pt>
                <c:pt idx="601">
                  <c:v>30.05</c:v>
                </c:pt>
                <c:pt idx="602">
                  <c:v>30.1</c:v>
                </c:pt>
                <c:pt idx="603">
                  <c:v>30.150000000000002</c:v>
                </c:pt>
                <c:pt idx="604">
                  <c:v>30.2</c:v>
                </c:pt>
                <c:pt idx="605">
                  <c:v>30.25</c:v>
                </c:pt>
                <c:pt idx="606">
                  <c:v>30.3</c:v>
                </c:pt>
                <c:pt idx="607">
                  <c:v>30.35</c:v>
                </c:pt>
                <c:pt idx="608">
                  <c:v>30.4</c:v>
                </c:pt>
                <c:pt idx="609">
                  <c:v>30.45</c:v>
                </c:pt>
                <c:pt idx="610">
                  <c:v>30.5</c:v>
                </c:pt>
                <c:pt idx="611">
                  <c:v>30.55</c:v>
                </c:pt>
                <c:pt idx="612">
                  <c:v>30.6</c:v>
                </c:pt>
                <c:pt idx="613">
                  <c:v>30.650000000000002</c:v>
                </c:pt>
                <c:pt idx="614">
                  <c:v>30.7</c:v>
                </c:pt>
                <c:pt idx="615">
                  <c:v>30.75</c:v>
                </c:pt>
                <c:pt idx="616">
                  <c:v>30.8</c:v>
                </c:pt>
                <c:pt idx="617">
                  <c:v>30.85</c:v>
                </c:pt>
                <c:pt idx="618">
                  <c:v>30.9</c:v>
                </c:pt>
                <c:pt idx="619">
                  <c:v>30.95</c:v>
                </c:pt>
                <c:pt idx="620">
                  <c:v>31</c:v>
                </c:pt>
                <c:pt idx="621">
                  <c:v>31.05</c:v>
                </c:pt>
                <c:pt idx="622">
                  <c:v>31.1</c:v>
                </c:pt>
                <c:pt idx="623">
                  <c:v>31.150000000000002</c:v>
                </c:pt>
                <c:pt idx="624">
                  <c:v>31.2</c:v>
                </c:pt>
                <c:pt idx="625">
                  <c:v>31.25</c:v>
                </c:pt>
                <c:pt idx="626">
                  <c:v>31.3</c:v>
                </c:pt>
                <c:pt idx="627">
                  <c:v>31.35</c:v>
                </c:pt>
                <c:pt idx="628">
                  <c:v>31.4</c:v>
                </c:pt>
                <c:pt idx="629">
                  <c:v>31.45</c:v>
                </c:pt>
                <c:pt idx="630">
                  <c:v>31.5</c:v>
                </c:pt>
                <c:pt idx="631">
                  <c:v>31.55</c:v>
                </c:pt>
                <c:pt idx="632">
                  <c:v>31.6</c:v>
                </c:pt>
                <c:pt idx="633">
                  <c:v>31.650000000000002</c:v>
                </c:pt>
                <c:pt idx="634">
                  <c:v>31.7</c:v>
                </c:pt>
                <c:pt idx="635">
                  <c:v>31.75</c:v>
                </c:pt>
                <c:pt idx="636">
                  <c:v>31.8</c:v>
                </c:pt>
                <c:pt idx="637">
                  <c:v>31.85</c:v>
                </c:pt>
                <c:pt idx="638">
                  <c:v>31.9</c:v>
                </c:pt>
                <c:pt idx="639">
                  <c:v>31.95</c:v>
                </c:pt>
                <c:pt idx="640">
                  <c:v>32</c:v>
                </c:pt>
                <c:pt idx="641">
                  <c:v>32.050000000000004</c:v>
                </c:pt>
                <c:pt idx="642">
                  <c:v>32.1</c:v>
                </c:pt>
                <c:pt idx="643">
                  <c:v>32.15</c:v>
                </c:pt>
                <c:pt idx="644">
                  <c:v>32.200000000000003</c:v>
                </c:pt>
                <c:pt idx="645">
                  <c:v>32.25</c:v>
                </c:pt>
                <c:pt idx="646">
                  <c:v>32.300000000000011</c:v>
                </c:pt>
                <c:pt idx="647">
                  <c:v>32.349999999999994</c:v>
                </c:pt>
                <c:pt idx="648">
                  <c:v>32.4</c:v>
                </c:pt>
                <c:pt idx="649">
                  <c:v>32.449999999999996</c:v>
                </c:pt>
                <c:pt idx="650">
                  <c:v>32.5</c:v>
                </c:pt>
                <c:pt idx="651">
                  <c:v>32.550000000000004</c:v>
                </c:pt>
                <c:pt idx="652">
                  <c:v>32.6</c:v>
                </c:pt>
                <c:pt idx="653">
                  <c:v>32.65</c:v>
                </c:pt>
                <c:pt idx="654">
                  <c:v>32.700000000000003</c:v>
                </c:pt>
                <c:pt idx="655">
                  <c:v>32.75</c:v>
                </c:pt>
                <c:pt idx="656">
                  <c:v>32.800000000000011</c:v>
                </c:pt>
                <c:pt idx="657">
                  <c:v>32.849999999999994</c:v>
                </c:pt>
                <c:pt idx="658">
                  <c:v>32.9</c:v>
                </c:pt>
                <c:pt idx="659">
                  <c:v>32.949999999999996</c:v>
                </c:pt>
                <c:pt idx="660">
                  <c:v>33</c:v>
                </c:pt>
                <c:pt idx="661">
                  <c:v>33.050000000000004</c:v>
                </c:pt>
                <c:pt idx="662">
                  <c:v>33.1</c:v>
                </c:pt>
                <c:pt idx="663">
                  <c:v>33.15</c:v>
                </c:pt>
                <c:pt idx="664">
                  <c:v>33.200000000000003</c:v>
                </c:pt>
                <c:pt idx="665">
                  <c:v>33.25</c:v>
                </c:pt>
                <c:pt idx="666">
                  <c:v>33.300000000000011</c:v>
                </c:pt>
                <c:pt idx="667">
                  <c:v>33.349999999999994</c:v>
                </c:pt>
                <c:pt idx="668">
                  <c:v>33.4</c:v>
                </c:pt>
                <c:pt idx="669">
                  <c:v>33.449999999999996</c:v>
                </c:pt>
                <c:pt idx="670">
                  <c:v>33.5</c:v>
                </c:pt>
                <c:pt idx="671">
                  <c:v>33.550000000000004</c:v>
                </c:pt>
                <c:pt idx="672">
                  <c:v>33.6</c:v>
                </c:pt>
                <c:pt idx="673">
                  <c:v>33.65</c:v>
                </c:pt>
                <c:pt idx="674">
                  <c:v>33.700000000000003</c:v>
                </c:pt>
                <c:pt idx="675">
                  <c:v>33.75</c:v>
                </c:pt>
                <c:pt idx="676">
                  <c:v>33.800000000000011</c:v>
                </c:pt>
                <c:pt idx="677">
                  <c:v>33.849999999999994</c:v>
                </c:pt>
                <c:pt idx="678">
                  <c:v>33.9</c:v>
                </c:pt>
                <c:pt idx="679">
                  <c:v>33.949999999999996</c:v>
                </c:pt>
                <c:pt idx="680">
                  <c:v>34</c:v>
                </c:pt>
                <c:pt idx="681">
                  <c:v>34.050000000000004</c:v>
                </c:pt>
                <c:pt idx="682">
                  <c:v>34.1</c:v>
                </c:pt>
                <c:pt idx="683">
                  <c:v>34.15</c:v>
                </c:pt>
                <c:pt idx="684">
                  <c:v>34.200000000000003</c:v>
                </c:pt>
                <c:pt idx="685">
                  <c:v>34.25</c:v>
                </c:pt>
                <c:pt idx="686">
                  <c:v>34.300000000000011</c:v>
                </c:pt>
                <c:pt idx="687">
                  <c:v>34.349999999999994</c:v>
                </c:pt>
                <c:pt idx="688">
                  <c:v>34.4</c:v>
                </c:pt>
                <c:pt idx="689">
                  <c:v>34.449999999999996</c:v>
                </c:pt>
                <c:pt idx="690">
                  <c:v>34.5</c:v>
                </c:pt>
                <c:pt idx="691">
                  <c:v>34.550000000000004</c:v>
                </c:pt>
                <c:pt idx="692">
                  <c:v>34.6</c:v>
                </c:pt>
                <c:pt idx="693">
                  <c:v>34.65</c:v>
                </c:pt>
                <c:pt idx="694">
                  <c:v>34.700000000000003</c:v>
                </c:pt>
                <c:pt idx="695">
                  <c:v>34.75</c:v>
                </c:pt>
                <c:pt idx="696">
                  <c:v>34.800000000000011</c:v>
                </c:pt>
                <c:pt idx="697">
                  <c:v>34.849999999999994</c:v>
                </c:pt>
                <c:pt idx="698">
                  <c:v>34.9</c:v>
                </c:pt>
                <c:pt idx="699">
                  <c:v>34.949999999999996</c:v>
                </c:pt>
                <c:pt idx="700">
                  <c:v>35</c:v>
                </c:pt>
                <c:pt idx="701">
                  <c:v>35.050000000000004</c:v>
                </c:pt>
                <c:pt idx="702">
                  <c:v>35.1</c:v>
                </c:pt>
                <c:pt idx="703">
                  <c:v>35.15</c:v>
                </c:pt>
                <c:pt idx="704">
                  <c:v>35.200000000000003</c:v>
                </c:pt>
                <c:pt idx="705">
                  <c:v>35.25</c:v>
                </c:pt>
                <c:pt idx="706">
                  <c:v>35.300000000000011</c:v>
                </c:pt>
                <c:pt idx="707">
                  <c:v>35.349999999999994</c:v>
                </c:pt>
                <c:pt idx="708">
                  <c:v>35.4</c:v>
                </c:pt>
                <c:pt idx="709">
                  <c:v>35.449999999999996</c:v>
                </c:pt>
                <c:pt idx="710">
                  <c:v>35.5</c:v>
                </c:pt>
                <c:pt idx="711">
                  <c:v>35.550000000000004</c:v>
                </c:pt>
                <c:pt idx="712">
                  <c:v>35.6</c:v>
                </c:pt>
                <c:pt idx="713">
                  <c:v>35.65</c:v>
                </c:pt>
                <c:pt idx="714">
                  <c:v>35.700000000000003</c:v>
                </c:pt>
                <c:pt idx="715">
                  <c:v>35.75</c:v>
                </c:pt>
                <c:pt idx="716">
                  <c:v>35.800000000000011</c:v>
                </c:pt>
                <c:pt idx="717">
                  <c:v>35.849999999999994</c:v>
                </c:pt>
                <c:pt idx="718">
                  <c:v>35.9</c:v>
                </c:pt>
                <c:pt idx="719">
                  <c:v>35.949999999999996</c:v>
                </c:pt>
                <c:pt idx="720">
                  <c:v>36</c:v>
                </c:pt>
                <c:pt idx="721">
                  <c:v>36.050000000000004</c:v>
                </c:pt>
                <c:pt idx="722">
                  <c:v>36.1</c:v>
                </c:pt>
                <c:pt idx="723">
                  <c:v>36.15</c:v>
                </c:pt>
                <c:pt idx="724">
                  <c:v>36.200000000000003</c:v>
                </c:pt>
                <c:pt idx="725">
                  <c:v>36.25</c:v>
                </c:pt>
                <c:pt idx="726">
                  <c:v>36.300000000000011</c:v>
                </c:pt>
                <c:pt idx="727">
                  <c:v>36.349999999999994</c:v>
                </c:pt>
                <c:pt idx="728">
                  <c:v>36.4</c:v>
                </c:pt>
                <c:pt idx="729">
                  <c:v>36.449999999999996</c:v>
                </c:pt>
                <c:pt idx="730">
                  <c:v>36.5</c:v>
                </c:pt>
                <c:pt idx="731">
                  <c:v>36.550000000000004</c:v>
                </c:pt>
                <c:pt idx="732">
                  <c:v>36.6</c:v>
                </c:pt>
                <c:pt idx="733">
                  <c:v>36.65</c:v>
                </c:pt>
                <c:pt idx="734">
                  <c:v>36.700000000000003</c:v>
                </c:pt>
                <c:pt idx="735">
                  <c:v>36.75</c:v>
                </c:pt>
                <c:pt idx="736">
                  <c:v>36.800000000000011</c:v>
                </c:pt>
                <c:pt idx="737">
                  <c:v>36.849999999999994</c:v>
                </c:pt>
                <c:pt idx="738">
                  <c:v>36.9</c:v>
                </c:pt>
                <c:pt idx="739">
                  <c:v>36.949999999999996</c:v>
                </c:pt>
                <c:pt idx="740">
                  <c:v>37</c:v>
                </c:pt>
                <c:pt idx="741">
                  <c:v>37.050000000000004</c:v>
                </c:pt>
                <c:pt idx="742">
                  <c:v>37.1</c:v>
                </c:pt>
                <c:pt idx="743">
                  <c:v>37.15</c:v>
                </c:pt>
                <c:pt idx="744">
                  <c:v>37.200000000000003</c:v>
                </c:pt>
                <c:pt idx="745">
                  <c:v>37.25</c:v>
                </c:pt>
                <c:pt idx="746">
                  <c:v>37.300000000000011</c:v>
                </c:pt>
                <c:pt idx="747">
                  <c:v>37.349999999999994</c:v>
                </c:pt>
                <c:pt idx="748">
                  <c:v>37.4</c:v>
                </c:pt>
                <c:pt idx="749">
                  <c:v>37.449999999999996</c:v>
                </c:pt>
                <c:pt idx="750">
                  <c:v>37.5</c:v>
                </c:pt>
                <c:pt idx="751">
                  <c:v>37.550000000000004</c:v>
                </c:pt>
                <c:pt idx="752">
                  <c:v>37.6</c:v>
                </c:pt>
                <c:pt idx="753">
                  <c:v>37.65</c:v>
                </c:pt>
                <c:pt idx="754">
                  <c:v>37.700000000000003</c:v>
                </c:pt>
                <c:pt idx="755">
                  <c:v>37.75</c:v>
                </c:pt>
                <c:pt idx="756">
                  <c:v>37.800000000000011</c:v>
                </c:pt>
                <c:pt idx="757">
                  <c:v>37.849999999999994</c:v>
                </c:pt>
                <c:pt idx="758">
                  <c:v>37.9</c:v>
                </c:pt>
                <c:pt idx="759">
                  <c:v>37.949999999999996</c:v>
                </c:pt>
                <c:pt idx="760">
                  <c:v>38</c:v>
                </c:pt>
                <c:pt idx="761">
                  <c:v>38.050000000000004</c:v>
                </c:pt>
                <c:pt idx="762">
                  <c:v>38.1</c:v>
                </c:pt>
                <c:pt idx="763">
                  <c:v>38.15</c:v>
                </c:pt>
                <c:pt idx="764">
                  <c:v>38.200000000000003</c:v>
                </c:pt>
                <c:pt idx="765">
                  <c:v>38.25</c:v>
                </c:pt>
                <c:pt idx="766">
                  <c:v>38.300000000000011</c:v>
                </c:pt>
                <c:pt idx="767">
                  <c:v>38.349999999999994</c:v>
                </c:pt>
                <c:pt idx="768">
                  <c:v>38.4</c:v>
                </c:pt>
                <c:pt idx="769">
                  <c:v>38.449999999999996</c:v>
                </c:pt>
                <c:pt idx="770">
                  <c:v>38.5</c:v>
                </c:pt>
                <c:pt idx="771">
                  <c:v>38.550000000000004</c:v>
                </c:pt>
                <c:pt idx="772">
                  <c:v>38.6</c:v>
                </c:pt>
                <c:pt idx="773">
                  <c:v>38.65</c:v>
                </c:pt>
                <c:pt idx="774">
                  <c:v>38.700000000000003</c:v>
                </c:pt>
                <c:pt idx="775">
                  <c:v>38.75</c:v>
                </c:pt>
                <c:pt idx="776">
                  <c:v>38.800000000000011</c:v>
                </c:pt>
                <c:pt idx="777">
                  <c:v>38.849999999999994</c:v>
                </c:pt>
                <c:pt idx="778">
                  <c:v>38.9</c:v>
                </c:pt>
                <c:pt idx="779">
                  <c:v>38.949999999999996</c:v>
                </c:pt>
                <c:pt idx="780">
                  <c:v>39</c:v>
                </c:pt>
                <c:pt idx="781">
                  <c:v>39.050000000000004</c:v>
                </c:pt>
                <c:pt idx="782">
                  <c:v>39.1</c:v>
                </c:pt>
                <c:pt idx="783">
                  <c:v>39.15</c:v>
                </c:pt>
                <c:pt idx="784">
                  <c:v>39.200000000000003</c:v>
                </c:pt>
                <c:pt idx="785">
                  <c:v>39.25</c:v>
                </c:pt>
                <c:pt idx="786">
                  <c:v>39.300000000000011</c:v>
                </c:pt>
                <c:pt idx="787">
                  <c:v>39.349999999999994</c:v>
                </c:pt>
                <c:pt idx="788">
                  <c:v>39.4</c:v>
                </c:pt>
                <c:pt idx="789">
                  <c:v>39.449999999999996</c:v>
                </c:pt>
                <c:pt idx="790">
                  <c:v>39.5</c:v>
                </c:pt>
                <c:pt idx="791">
                  <c:v>39.550000000000004</c:v>
                </c:pt>
                <c:pt idx="792">
                  <c:v>39.6</c:v>
                </c:pt>
                <c:pt idx="793">
                  <c:v>39.65</c:v>
                </c:pt>
                <c:pt idx="794">
                  <c:v>39.700000000000003</c:v>
                </c:pt>
                <c:pt idx="795">
                  <c:v>39.75</c:v>
                </c:pt>
                <c:pt idx="796">
                  <c:v>39.800000000000011</c:v>
                </c:pt>
                <c:pt idx="797">
                  <c:v>39.849999999999994</c:v>
                </c:pt>
                <c:pt idx="798">
                  <c:v>39.9</c:v>
                </c:pt>
                <c:pt idx="799">
                  <c:v>39.949999999999996</c:v>
                </c:pt>
                <c:pt idx="800">
                  <c:v>40</c:v>
                </c:pt>
                <c:pt idx="801">
                  <c:v>40.050000000000004</c:v>
                </c:pt>
                <c:pt idx="802">
                  <c:v>40.1</c:v>
                </c:pt>
                <c:pt idx="803">
                  <c:v>40.15</c:v>
                </c:pt>
                <c:pt idx="804">
                  <c:v>40.200000000000003</c:v>
                </c:pt>
                <c:pt idx="805">
                  <c:v>40.25</c:v>
                </c:pt>
                <c:pt idx="806">
                  <c:v>40.300000000000011</c:v>
                </c:pt>
                <c:pt idx="807">
                  <c:v>40.349999999999994</c:v>
                </c:pt>
                <c:pt idx="808">
                  <c:v>40.4</c:v>
                </c:pt>
                <c:pt idx="809">
                  <c:v>40.449999999999996</c:v>
                </c:pt>
                <c:pt idx="810">
                  <c:v>40.5</c:v>
                </c:pt>
                <c:pt idx="811">
                  <c:v>40.550000000000004</c:v>
                </c:pt>
                <c:pt idx="812">
                  <c:v>40.6</c:v>
                </c:pt>
                <c:pt idx="813">
                  <c:v>40.65</c:v>
                </c:pt>
                <c:pt idx="814">
                  <c:v>40.700000000000003</c:v>
                </c:pt>
                <c:pt idx="815">
                  <c:v>40.75</c:v>
                </c:pt>
                <c:pt idx="816">
                  <c:v>40.800000000000011</c:v>
                </c:pt>
                <c:pt idx="817">
                  <c:v>40.849999999999994</c:v>
                </c:pt>
                <c:pt idx="818">
                  <c:v>40.9</c:v>
                </c:pt>
                <c:pt idx="819">
                  <c:v>40.949999999999996</c:v>
                </c:pt>
                <c:pt idx="820">
                  <c:v>41</c:v>
                </c:pt>
                <c:pt idx="821">
                  <c:v>41.05</c:v>
                </c:pt>
                <c:pt idx="822">
                  <c:v>41.1</c:v>
                </c:pt>
                <c:pt idx="823">
                  <c:v>41.15</c:v>
                </c:pt>
                <c:pt idx="824">
                  <c:v>41.2</c:v>
                </c:pt>
                <c:pt idx="825">
                  <c:v>41.25</c:v>
                </c:pt>
                <c:pt idx="826">
                  <c:v>41.3</c:v>
                </c:pt>
                <c:pt idx="827">
                  <c:v>41.349999999999994</c:v>
                </c:pt>
                <c:pt idx="828">
                  <c:v>41.4</c:v>
                </c:pt>
                <c:pt idx="829">
                  <c:v>41.449999999999996</c:v>
                </c:pt>
                <c:pt idx="830">
                  <c:v>41.5</c:v>
                </c:pt>
                <c:pt idx="831">
                  <c:v>41.55</c:v>
                </c:pt>
                <c:pt idx="832">
                  <c:v>41.6</c:v>
                </c:pt>
                <c:pt idx="833">
                  <c:v>41.65</c:v>
                </c:pt>
                <c:pt idx="834">
                  <c:v>41.7</c:v>
                </c:pt>
                <c:pt idx="835">
                  <c:v>41.75</c:v>
                </c:pt>
                <c:pt idx="836">
                  <c:v>41.8</c:v>
                </c:pt>
                <c:pt idx="837">
                  <c:v>41.849999999999994</c:v>
                </c:pt>
                <c:pt idx="838">
                  <c:v>41.9</c:v>
                </c:pt>
                <c:pt idx="839">
                  <c:v>41.949999999999996</c:v>
                </c:pt>
                <c:pt idx="840">
                  <c:v>42</c:v>
                </c:pt>
                <c:pt idx="841">
                  <c:v>42.05</c:v>
                </c:pt>
                <c:pt idx="842">
                  <c:v>42.1</c:v>
                </c:pt>
                <c:pt idx="843">
                  <c:v>42.15</c:v>
                </c:pt>
                <c:pt idx="844">
                  <c:v>42.2</c:v>
                </c:pt>
                <c:pt idx="845">
                  <c:v>42.25</c:v>
                </c:pt>
                <c:pt idx="846">
                  <c:v>42.3</c:v>
                </c:pt>
                <c:pt idx="847">
                  <c:v>42.349999999999994</c:v>
                </c:pt>
                <c:pt idx="848">
                  <c:v>42.4</c:v>
                </c:pt>
                <c:pt idx="849">
                  <c:v>42.449999999999996</c:v>
                </c:pt>
                <c:pt idx="850">
                  <c:v>42.5</c:v>
                </c:pt>
                <c:pt idx="851">
                  <c:v>42.55</c:v>
                </c:pt>
                <c:pt idx="852">
                  <c:v>42.6</c:v>
                </c:pt>
                <c:pt idx="853">
                  <c:v>42.65</c:v>
                </c:pt>
                <c:pt idx="854">
                  <c:v>42.7</c:v>
                </c:pt>
                <c:pt idx="855">
                  <c:v>42.75</c:v>
                </c:pt>
                <c:pt idx="856">
                  <c:v>42.8</c:v>
                </c:pt>
                <c:pt idx="857">
                  <c:v>42.849999999999994</c:v>
                </c:pt>
                <c:pt idx="858">
                  <c:v>42.9</c:v>
                </c:pt>
                <c:pt idx="859">
                  <c:v>42.949999999999996</c:v>
                </c:pt>
                <c:pt idx="860">
                  <c:v>43</c:v>
                </c:pt>
                <c:pt idx="861">
                  <c:v>43.05</c:v>
                </c:pt>
                <c:pt idx="862">
                  <c:v>43.1</c:v>
                </c:pt>
                <c:pt idx="863">
                  <c:v>43.15</c:v>
                </c:pt>
                <c:pt idx="864">
                  <c:v>43.2</c:v>
                </c:pt>
                <c:pt idx="865">
                  <c:v>43.25</c:v>
                </c:pt>
                <c:pt idx="866">
                  <c:v>43.3</c:v>
                </c:pt>
                <c:pt idx="867">
                  <c:v>43.349999999999994</c:v>
                </c:pt>
                <c:pt idx="868">
                  <c:v>43.4</c:v>
                </c:pt>
                <c:pt idx="869">
                  <c:v>43.449999999999996</c:v>
                </c:pt>
                <c:pt idx="870">
                  <c:v>43.5</c:v>
                </c:pt>
                <c:pt idx="871">
                  <c:v>43.55</c:v>
                </c:pt>
                <c:pt idx="872">
                  <c:v>43.6</c:v>
                </c:pt>
                <c:pt idx="873">
                  <c:v>43.65</c:v>
                </c:pt>
                <c:pt idx="874">
                  <c:v>43.7</c:v>
                </c:pt>
                <c:pt idx="875">
                  <c:v>43.75</c:v>
                </c:pt>
                <c:pt idx="876">
                  <c:v>43.8</c:v>
                </c:pt>
                <c:pt idx="877">
                  <c:v>43.849999999999994</c:v>
                </c:pt>
                <c:pt idx="878">
                  <c:v>43.9</c:v>
                </c:pt>
                <c:pt idx="879">
                  <c:v>43.949999999999996</c:v>
                </c:pt>
                <c:pt idx="880">
                  <c:v>44</c:v>
                </c:pt>
                <c:pt idx="881">
                  <c:v>44.05</c:v>
                </c:pt>
                <c:pt idx="882">
                  <c:v>44.1</c:v>
                </c:pt>
                <c:pt idx="883">
                  <c:v>44.15</c:v>
                </c:pt>
                <c:pt idx="884">
                  <c:v>44.2</c:v>
                </c:pt>
                <c:pt idx="885">
                  <c:v>44.25</c:v>
                </c:pt>
                <c:pt idx="886">
                  <c:v>44.3</c:v>
                </c:pt>
                <c:pt idx="887">
                  <c:v>44.349999999999994</c:v>
                </c:pt>
                <c:pt idx="888">
                  <c:v>44.4</c:v>
                </c:pt>
                <c:pt idx="889">
                  <c:v>44.449999999999996</c:v>
                </c:pt>
                <c:pt idx="890">
                  <c:v>44.5</c:v>
                </c:pt>
                <c:pt idx="891">
                  <c:v>44.55</c:v>
                </c:pt>
                <c:pt idx="892">
                  <c:v>44.6</c:v>
                </c:pt>
                <c:pt idx="893">
                  <c:v>44.65</c:v>
                </c:pt>
                <c:pt idx="894">
                  <c:v>44.7</c:v>
                </c:pt>
                <c:pt idx="895">
                  <c:v>44.75</c:v>
                </c:pt>
                <c:pt idx="896">
                  <c:v>44.8</c:v>
                </c:pt>
                <c:pt idx="897">
                  <c:v>44.849999999999994</c:v>
                </c:pt>
                <c:pt idx="898">
                  <c:v>44.9</c:v>
                </c:pt>
                <c:pt idx="899">
                  <c:v>44.949999999999996</c:v>
                </c:pt>
              </c:numCache>
            </c:numRef>
          </c:xVal>
          <c:yVal>
            <c:numRef>
              <c:f>profilmax!$E$7:$E$906</c:f>
              <c:numCache>
                <c:formatCode>General</c:formatCode>
                <c:ptCount val="900"/>
                <c:pt idx="0">
                  <c:v>-4.9476339318026849E-2</c:v>
                </c:pt>
                <c:pt idx="1">
                  <c:v>-4.95268149316389E-2</c:v>
                </c:pt>
                <c:pt idx="2">
                  <c:v>-4.9463720414623845E-2</c:v>
                </c:pt>
                <c:pt idx="3">
                  <c:v>-4.918610453975765E-2</c:v>
                </c:pt>
                <c:pt idx="4">
                  <c:v>-5.3034870077675302E-2</c:v>
                </c:pt>
                <c:pt idx="5">
                  <c:v>-5.3754147571646808E-2</c:v>
                </c:pt>
                <c:pt idx="6">
                  <c:v>-5.3400818276362547E-2</c:v>
                </c:pt>
                <c:pt idx="7">
                  <c:v>-5.4990800105141679E-2</c:v>
                </c:pt>
                <c:pt idx="8">
                  <c:v>-5.5394605014037944E-2</c:v>
                </c:pt>
                <c:pt idx="9">
                  <c:v>-5.4321998224782203E-2</c:v>
                </c:pt>
                <c:pt idx="10">
                  <c:v>-5.4246284804364144E-2</c:v>
                </c:pt>
                <c:pt idx="11">
                  <c:v>-5.6643876450935805E-2</c:v>
                </c:pt>
                <c:pt idx="12">
                  <c:v>-5.6618638644129783E-2</c:v>
                </c:pt>
                <c:pt idx="13">
                  <c:v>-5.7476724075534391E-2</c:v>
                </c:pt>
                <c:pt idx="14">
                  <c:v>-5.6807922195174915E-2</c:v>
                </c:pt>
                <c:pt idx="15">
                  <c:v>-5.7136013683653154E-2</c:v>
                </c:pt>
                <c:pt idx="16">
                  <c:v>-5.8435760734163032E-2</c:v>
                </c:pt>
                <c:pt idx="17">
                  <c:v>-5.8196001569505877E-2</c:v>
                </c:pt>
                <c:pt idx="18">
                  <c:v>-5.635364167266662E-2</c:v>
                </c:pt>
                <c:pt idx="19">
                  <c:v>-5.5798409922934236E-2</c:v>
                </c:pt>
                <c:pt idx="20">
                  <c:v>-5.6126501411412448E-2</c:v>
                </c:pt>
                <c:pt idx="21">
                  <c:v>-5.4713184230275477E-2</c:v>
                </c:pt>
                <c:pt idx="22">
                  <c:v>-5.4523900679230346E-2</c:v>
                </c:pt>
                <c:pt idx="23">
                  <c:v>-5.6807922195174915E-2</c:v>
                </c:pt>
                <c:pt idx="24">
                  <c:v>-5.8372666217148005E-2</c:v>
                </c:pt>
                <c:pt idx="25">
                  <c:v>-5.9533605330224809E-2</c:v>
                </c:pt>
                <c:pt idx="26">
                  <c:v>-6.1350727420258072E-2</c:v>
                </c:pt>
                <c:pt idx="27">
                  <c:v>-6.2801901311604083E-2</c:v>
                </c:pt>
                <c:pt idx="28">
                  <c:v>-6.2486428726528861E-2</c:v>
                </c:pt>
                <c:pt idx="29">
                  <c:v>-6.3218325123903338E-2</c:v>
                </c:pt>
                <c:pt idx="30">
                  <c:v>-6.1426440840676118E-2</c:v>
                </c:pt>
                <c:pt idx="31">
                  <c:v>-5.6454592899890681E-2</c:v>
                </c:pt>
                <c:pt idx="32">
                  <c:v>-5.3501769503586628E-2</c:v>
                </c:pt>
                <c:pt idx="33">
                  <c:v>-5.1179891277433026E-2</c:v>
                </c:pt>
                <c:pt idx="34">
                  <c:v>-5.1293461408060112E-2</c:v>
                </c:pt>
                <c:pt idx="35">
                  <c:v>-5.3501769503586628E-2</c:v>
                </c:pt>
                <c:pt idx="36">
                  <c:v>-5.7817434467415628E-2</c:v>
                </c:pt>
                <c:pt idx="37">
                  <c:v>-5.9420035199597723E-2</c:v>
                </c:pt>
                <c:pt idx="38">
                  <c:v>-6.0669306636495585E-2</c:v>
                </c:pt>
                <c:pt idx="39">
                  <c:v>-5.9281227262164629E-2</c:v>
                </c:pt>
                <c:pt idx="40">
                  <c:v>-5.6038169087591391E-2</c:v>
                </c:pt>
                <c:pt idx="41">
                  <c:v>-5.1886549868001515E-2</c:v>
                </c:pt>
                <c:pt idx="42">
                  <c:v>-5.2605827361973015E-2</c:v>
                </c:pt>
                <c:pt idx="43">
                  <c:v>-5.3224153628720433E-2</c:v>
                </c:pt>
                <c:pt idx="44">
                  <c:v>-5.5558650758277053E-2</c:v>
                </c:pt>
                <c:pt idx="45">
                  <c:v>-6.0139312693569209E-2</c:v>
                </c:pt>
                <c:pt idx="46">
                  <c:v>-6.3117373896679291E-2</c:v>
                </c:pt>
                <c:pt idx="47">
                  <c:v>-6.2587379953752922E-2</c:v>
                </c:pt>
                <c:pt idx="48">
                  <c:v>-6.276404460139505E-2</c:v>
                </c:pt>
                <c:pt idx="49">
                  <c:v>-6.053049869906249E-2</c:v>
                </c:pt>
                <c:pt idx="50">
                  <c:v>-5.6807922195174915E-2</c:v>
                </c:pt>
                <c:pt idx="51">
                  <c:v>-5.3211534725317429E-2</c:v>
                </c:pt>
                <c:pt idx="52">
                  <c:v>-4.8025165426680838E-2</c:v>
                </c:pt>
                <c:pt idx="53">
                  <c:v>-4.2889271741656299E-2</c:v>
                </c:pt>
                <c:pt idx="54">
                  <c:v>-3.8636701294842354E-2</c:v>
                </c:pt>
                <c:pt idx="55">
                  <c:v>-3.7904804897467829E-2</c:v>
                </c:pt>
                <c:pt idx="56">
                  <c:v>-4.0188826413412405E-2</c:v>
                </c:pt>
                <c:pt idx="57">
                  <c:v>-4.5274244484824935E-2</c:v>
                </c:pt>
                <c:pt idx="58">
                  <c:v>-4.9589909448653921E-2</c:v>
                </c:pt>
                <c:pt idx="59">
                  <c:v>-5.2668921878988077E-2</c:v>
                </c:pt>
                <c:pt idx="60">
                  <c:v>-5.4776278747290526E-2</c:v>
                </c:pt>
                <c:pt idx="61">
                  <c:v>-5.4927705588126617E-2</c:v>
                </c:pt>
                <c:pt idx="62">
                  <c:v>-5.2997013367466289E-2</c:v>
                </c:pt>
                <c:pt idx="63">
                  <c:v>-4.931229357378776E-2</c:v>
                </c:pt>
                <c:pt idx="64">
                  <c:v>-4.8492064852592186E-2</c:v>
                </c:pt>
                <c:pt idx="65">
                  <c:v>-4.8441589238980121E-2</c:v>
                </c:pt>
                <c:pt idx="66">
                  <c:v>-4.9022058795518526E-2</c:v>
                </c:pt>
                <c:pt idx="67">
                  <c:v>-4.9198723443160668E-2</c:v>
                </c:pt>
                <c:pt idx="68">
                  <c:v>-5.0258711329013397E-2</c:v>
                </c:pt>
                <c:pt idx="69">
                  <c:v>-4.7432076966739449E-2</c:v>
                </c:pt>
                <c:pt idx="70">
                  <c:v>-4.4744250541898574E-2</c:v>
                </c:pt>
                <c:pt idx="71">
                  <c:v>-4.5261625581421917E-2</c:v>
                </c:pt>
                <c:pt idx="72">
                  <c:v>-4.7230174512291299E-2</c:v>
                </c:pt>
                <c:pt idx="73">
                  <c:v>-4.8328019108353056E-2</c:v>
                </c:pt>
                <c:pt idx="74">
                  <c:v>-5.0649897334506665E-2</c:v>
                </c:pt>
                <c:pt idx="75">
                  <c:v>-4.9955857647341173E-2</c:v>
                </c:pt>
                <c:pt idx="76">
                  <c:v>-4.6536134825125822E-2</c:v>
                </c:pt>
                <c:pt idx="77">
                  <c:v>-3.9406454402425885E-2</c:v>
                </c:pt>
                <c:pt idx="78">
                  <c:v>-2.9891801236557297E-2</c:v>
                </c:pt>
                <c:pt idx="79">
                  <c:v>-1.8724071724894573E-2</c:v>
                </c:pt>
                <c:pt idx="80">
                  <c:v>-6.7992080090513388E-3</c:v>
                </c:pt>
                <c:pt idx="81">
                  <c:v>5.1382746101949319E-3</c:v>
                </c:pt>
                <c:pt idx="82">
                  <c:v>1.1157491533430071E-2</c:v>
                </c:pt>
                <c:pt idx="83">
                  <c:v>1.3365799628956621E-2</c:v>
                </c:pt>
                <c:pt idx="84">
                  <c:v>1.0665354300712769E-2</c:v>
                </c:pt>
                <c:pt idx="85">
                  <c:v>5.7061252633303283E-3</c:v>
                </c:pt>
                <c:pt idx="86">
                  <c:v>2.0718810832638006E-3</c:v>
                </c:pt>
                <c:pt idx="87">
                  <c:v>-2.2564027839681827E-3</c:v>
                </c:pt>
                <c:pt idx="88">
                  <c:v>-6.6099244580061977E-3</c:v>
                </c:pt>
                <c:pt idx="89">
                  <c:v>-7.8465769915010593E-3</c:v>
                </c:pt>
                <c:pt idx="90">
                  <c:v>-4.6161377203308221E-3</c:v>
                </c:pt>
                <c:pt idx="91">
                  <c:v>-4.8685157883909987E-3</c:v>
                </c:pt>
                <c:pt idx="92">
                  <c:v>-4.5656621067187804E-3</c:v>
                </c:pt>
                <c:pt idx="93">
                  <c:v>-4.855896884987985E-3</c:v>
                </c:pt>
                <c:pt idx="94">
                  <c:v>-7.4553909860077868E-3</c:v>
                </c:pt>
                <c:pt idx="95">
                  <c:v>-1.45345957950957E-2</c:v>
                </c:pt>
                <c:pt idx="96">
                  <c:v>-1.7285516736951573E-2</c:v>
                </c:pt>
                <c:pt idx="97">
                  <c:v>-1.982191632095634E-2</c:v>
                </c:pt>
                <c:pt idx="98">
                  <c:v>-2.2194270160721993E-2</c:v>
                </c:pt>
                <c:pt idx="99">
                  <c:v>-2.2774739717260378E-2</c:v>
                </c:pt>
                <c:pt idx="100">
                  <c:v>-2.080619078639102E-2</c:v>
                </c:pt>
                <c:pt idx="101">
                  <c:v>-2.0314053553673675E-2</c:v>
                </c:pt>
                <c:pt idx="102">
                  <c:v>-1.9594776059702172E-2</c:v>
                </c:pt>
                <c:pt idx="103">
                  <c:v>-1.8269791202386278E-2</c:v>
                </c:pt>
                <c:pt idx="104">
                  <c:v>-1.5720772714978501E-2</c:v>
                </c:pt>
                <c:pt idx="105">
                  <c:v>-1.4622928118916736E-2</c:v>
                </c:pt>
                <c:pt idx="106">
                  <c:v>-1.3777461590915167E-2</c:v>
                </c:pt>
                <c:pt idx="107">
                  <c:v>-1.4686022635931793E-2</c:v>
                </c:pt>
                <c:pt idx="108">
                  <c:v>-1.4963638510797982E-2</c:v>
                </c:pt>
                <c:pt idx="109">
                  <c:v>-1.5758629425187527E-2</c:v>
                </c:pt>
                <c:pt idx="110">
                  <c:v>-1.8597882690864476E-2</c:v>
                </c:pt>
                <c:pt idx="111">
                  <c:v>-2.079357188298802E-2</c:v>
                </c:pt>
                <c:pt idx="112">
                  <c:v>-2.0465480394509787E-2</c:v>
                </c:pt>
                <c:pt idx="113">
                  <c:v>-2.0364529167285695E-2</c:v>
                </c:pt>
                <c:pt idx="114">
                  <c:v>-2.2080700030094907E-2</c:v>
                </c:pt>
                <c:pt idx="115">
                  <c:v>-1.6768141697428223E-2</c:v>
                </c:pt>
                <c:pt idx="116">
                  <c:v>-1.1594391302194629E-2</c:v>
                </c:pt>
                <c:pt idx="117">
                  <c:v>-1.0774162580999076E-2</c:v>
                </c:pt>
                <c:pt idx="118">
                  <c:v>-9.0958484283989172E-3</c:v>
                </c:pt>
                <c:pt idx="119">
                  <c:v>-4.7549456577639154E-3</c:v>
                </c:pt>
                <c:pt idx="120">
                  <c:v>-3.1902016357908411E-3</c:v>
                </c:pt>
                <c:pt idx="121">
                  <c:v>-4.8685157883909987E-3</c:v>
                </c:pt>
                <c:pt idx="122">
                  <c:v>-4.3132840386586003E-3</c:v>
                </c:pt>
                <c:pt idx="123">
                  <c:v>-6.0042170946617759E-3</c:v>
                </c:pt>
                <c:pt idx="124">
                  <c:v>-7.7203879574709615E-3</c:v>
                </c:pt>
                <c:pt idx="125">
                  <c:v>-9.4365588202801488E-3</c:v>
                </c:pt>
                <c:pt idx="126">
                  <c:v>-1.0067503990430583E-2</c:v>
                </c:pt>
                <c:pt idx="127">
                  <c:v>-1.1367251040940501E-2</c:v>
                </c:pt>
                <c:pt idx="128">
                  <c:v>-1.2414620023390206E-2</c:v>
                </c:pt>
                <c:pt idx="129">
                  <c:v>-1.3234848744585782E-2</c:v>
                </c:pt>
                <c:pt idx="130">
                  <c:v>-1.7323373447160607E-2</c:v>
                </c:pt>
                <c:pt idx="131">
                  <c:v>-1.8837641855521652E-2</c:v>
                </c:pt>
                <c:pt idx="132">
                  <c:v>-2.1462373763347486E-2</c:v>
                </c:pt>
                <c:pt idx="133">
                  <c:v>-2.203022441648287E-2</c:v>
                </c:pt>
                <c:pt idx="134">
                  <c:v>-2.0452861491106776E-2</c:v>
                </c:pt>
                <c:pt idx="135">
                  <c:v>-1.5821723942202569E-2</c:v>
                </c:pt>
                <c:pt idx="136">
                  <c:v>-1.2982470676525606E-2</c:v>
                </c:pt>
                <c:pt idx="137">
                  <c:v>-6.9884915600964574E-3</c:v>
                </c:pt>
                <c:pt idx="138">
                  <c:v>1.3147468790832672E-3</c:v>
                </c:pt>
                <c:pt idx="139">
                  <c:v>7.2961070921094169E-3</c:v>
                </c:pt>
                <c:pt idx="140">
                  <c:v>8.7094242732464033E-3</c:v>
                </c:pt>
                <c:pt idx="141">
                  <c:v>1.1207967147042131E-2</c:v>
                </c:pt>
                <c:pt idx="142">
                  <c:v>1.4880068037317673E-2</c:v>
                </c:pt>
                <c:pt idx="143">
                  <c:v>1.5876961406155365E-2</c:v>
                </c:pt>
                <c:pt idx="144">
                  <c:v>1.5599345531289157E-2</c:v>
                </c:pt>
                <c:pt idx="145">
                  <c:v>2.0419766631238498E-2</c:v>
                </c:pt>
                <c:pt idx="146">
                  <c:v>2.7284450082475271E-2</c:v>
                </c:pt>
                <c:pt idx="147">
                  <c:v>2.8432770292149037E-2</c:v>
                </c:pt>
                <c:pt idx="148">
                  <c:v>2.7562065957341453E-2</c:v>
                </c:pt>
                <c:pt idx="149">
                  <c:v>3.2041776665409548E-2</c:v>
                </c:pt>
                <c:pt idx="150">
                  <c:v>3.5423642777415887E-2</c:v>
                </c:pt>
                <c:pt idx="151">
                  <c:v>3.0401319223018419E-2</c:v>
                </c:pt>
                <c:pt idx="152">
                  <c:v>2.7928014156028677E-2</c:v>
                </c:pt>
                <c:pt idx="153">
                  <c:v>2.7549447053938456E-2</c:v>
                </c:pt>
                <c:pt idx="154">
                  <c:v>2.4432577913395252E-2</c:v>
                </c:pt>
                <c:pt idx="155">
                  <c:v>2.0583812375477614E-2</c:v>
                </c:pt>
                <c:pt idx="156">
                  <c:v>2.1189519738822032E-2</c:v>
                </c:pt>
                <c:pt idx="157">
                  <c:v>1.7000043809023126E-2</c:v>
                </c:pt>
                <c:pt idx="158">
                  <c:v>9.6306042216660441E-3</c:v>
                </c:pt>
                <c:pt idx="159">
                  <c:v>2.3116402479209648E-3</c:v>
                </c:pt>
                <c:pt idx="160">
                  <c:v>-9.6927463686129818E-4</c:v>
                </c:pt>
                <c:pt idx="161">
                  <c:v>-4.0230492603894113E-3</c:v>
                </c:pt>
                <c:pt idx="162">
                  <c:v>9.6141758379902106E-4</c:v>
                </c:pt>
                <c:pt idx="163">
                  <c:v>8.4191894949771952E-3</c:v>
                </c:pt>
                <c:pt idx="164">
                  <c:v>1.4463644225018366E-2</c:v>
                </c:pt>
                <c:pt idx="165">
                  <c:v>1.7365992007710385E-2</c:v>
                </c:pt>
                <c:pt idx="166">
                  <c:v>1.8463836603772137E-2</c:v>
                </c:pt>
                <c:pt idx="167">
                  <c:v>1.4488882031824394E-2</c:v>
                </c:pt>
                <c:pt idx="168">
                  <c:v>1.0261549391816463E-2</c:v>
                </c:pt>
                <c:pt idx="169">
                  <c:v>7.5358662567665789E-3</c:v>
                </c:pt>
                <c:pt idx="170">
                  <c:v>1.6302194641585035E-3</c:v>
                </c:pt>
                <c:pt idx="171">
                  <c:v>-3.3542473800299484E-3</c:v>
                </c:pt>
                <c:pt idx="172">
                  <c:v>-7.0642049805145126E-3</c:v>
                </c:pt>
                <c:pt idx="173">
                  <c:v>-1.1089635166074295E-2</c:v>
                </c:pt>
                <c:pt idx="174">
                  <c:v>-1.3171754227570741E-2</c:v>
                </c:pt>
                <c:pt idx="175">
                  <c:v>-1.0837257098014115E-2</c:v>
                </c:pt>
                <c:pt idx="176">
                  <c:v>-7.5563422132318547E-3</c:v>
                </c:pt>
                <c:pt idx="177">
                  <c:v>-4.8180401747789569E-3</c:v>
                </c:pt>
                <c:pt idx="178">
                  <c:v>-1.0576069606823685E-3</c:v>
                </c:pt>
                <c:pt idx="179">
                  <c:v>-2.1214043268076363E-4</c:v>
                </c:pt>
                <c:pt idx="180">
                  <c:v>-2.9882991813426876E-3</c:v>
                </c:pt>
                <c:pt idx="181">
                  <c:v>-5.878028060631678E-3</c:v>
                </c:pt>
                <c:pt idx="182">
                  <c:v>-2.8747290507156048E-3</c:v>
                </c:pt>
                <c:pt idx="183">
                  <c:v>-1.9661680056989959E-3</c:v>
                </c:pt>
                <c:pt idx="184">
                  <c:v>-3.8337657093442741E-3</c:v>
                </c:pt>
                <c:pt idx="185">
                  <c:v>-3.7075766753141776E-3</c:v>
                </c:pt>
                <c:pt idx="186">
                  <c:v>-4.7170889475548891E-3</c:v>
                </c:pt>
                <c:pt idx="187">
                  <c:v>-5.3354152143023107E-3</c:v>
                </c:pt>
                <c:pt idx="188">
                  <c:v>-4.0230492603894113E-3</c:v>
                </c:pt>
                <c:pt idx="189">
                  <c:v>-9.566557334583012E-4</c:v>
                </c:pt>
                <c:pt idx="190">
                  <c:v>-8.59513986506835E-5</c:v>
                </c:pt>
                <c:pt idx="191">
                  <c:v>2.5261616057721337E-3</c:v>
                </c:pt>
                <c:pt idx="192">
                  <c:v>-2.9630613745366755E-3</c:v>
                </c:pt>
                <c:pt idx="193">
                  <c:v>-6.7234945886332637E-3</c:v>
                </c:pt>
                <c:pt idx="194">
                  <c:v>-1.0849876001417135E-2</c:v>
                </c:pt>
                <c:pt idx="195">
                  <c:v>-1.5216016578858158E-2</c:v>
                </c:pt>
                <c:pt idx="196">
                  <c:v>-1.6528382532771061E-2</c:v>
                </c:pt>
                <c:pt idx="197">
                  <c:v>-1.5115065351634094E-2</c:v>
                </c:pt>
                <c:pt idx="198">
                  <c:v>-1.5304348902679229E-2</c:v>
                </c:pt>
                <c:pt idx="199">
                  <c:v>-1.5645059294560452E-2</c:v>
                </c:pt>
                <c:pt idx="200">
                  <c:v>-1.0294644251684746E-2</c:v>
                </c:pt>
                <c:pt idx="201">
                  <c:v>-7.9475282187251271E-3</c:v>
                </c:pt>
                <c:pt idx="202">
                  <c:v>-4.4016163624796727E-3</c:v>
                </c:pt>
                <c:pt idx="203">
                  <c:v>3.6240062018338629E-3</c:v>
                </c:pt>
                <c:pt idx="204">
                  <c:v>1.2545570907761044E-2</c:v>
                </c:pt>
                <c:pt idx="205">
                  <c:v>1.5119827201974832E-2</c:v>
                </c:pt>
                <c:pt idx="206">
                  <c:v>1.5675058951707215E-2</c:v>
                </c:pt>
                <c:pt idx="207">
                  <c:v>1.79338426608458E-2</c:v>
                </c:pt>
                <c:pt idx="208">
                  <c:v>1.7277659683889317E-2</c:v>
                </c:pt>
                <c:pt idx="209">
                  <c:v>1.645743096269376E-2</c:v>
                </c:pt>
                <c:pt idx="210">
                  <c:v>1.4816973520302607E-2</c:v>
                </c:pt>
                <c:pt idx="211">
                  <c:v>1.7681464592785606E-2</c:v>
                </c:pt>
                <c:pt idx="212">
                  <c:v>1.9485967779415865E-2</c:v>
                </c:pt>
                <c:pt idx="213">
                  <c:v>2.3713300419423804E-2</c:v>
                </c:pt>
                <c:pt idx="214">
                  <c:v>3.0300367995794317E-2</c:v>
                </c:pt>
                <c:pt idx="215">
                  <c:v>3.6433155049656579E-2</c:v>
                </c:pt>
                <c:pt idx="216">
                  <c:v>4.116524382578482E-2</c:v>
                </c:pt>
                <c:pt idx="217">
                  <c:v>4.3890926960834735E-2</c:v>
                </c:pt>
                <c:pt idx="218">
                  <c:v>4.5392576465792769E-2</c:v>
                </c:pt>
                <c:pt idx="219">
                  <c:v>4.5215911818150677E-2</c:v>
                </c:pt>
                <c:pt idx="220">
                  <c:v>4.3802594637013706E-2</c:v>
                </c:pt>
                <c:pt idx="221">
                  <c:v>4.2389277455876707E-2</c:v>
                </c:pt>
                <c:pt idx="222">
                  <c:v>3.9650975417423809E-2</c:v>
                </c:pt>
                <c:pt idx="223">
                  <c:v>3.3227953585292375E-2</c:v>
                </c:pt>
                <c:pt idx="224">
                  <c:v>2.7965870866237714E-2</c:v>
                </c:pt>
                <c:pt idx="225">
                  <c:v>2.4394721203186233E-2</c:v>
                </c:pt>
                <c:pt idx="226">
                  <c:v>2.0293577597208404E-2</c:v>
                </c:pt>
                <c:pt idx="227">
                  <c:v>1.6293385218454654E-2</c:v>
                </c:pt>
                <c:pt idx="228">
                  <c:v>1.3466750856180687E-2</c:v>
                </c:pt>
                <c:pt idx="229">
                  <c:v>1.2230098322685824E-2</c:v>
                </c:pt>
                <c:pt idx="230">
                  <c:v>1.3340561822150607E-2</c:v>
                </c:pt>
                <c:pt idx="231">
                  <c:v>1.6432193155887731E-2</c:v>
                </c:pt>
                <c:pt idx="232">
                  <c:v>2.3877346163662889E-2</c:v>
                </c:pt>
                <c:pt idx="233">
                  <c:v>2.9782992956270963E-2</c:v>
                </c:pt>
                <c:pt idx="234">
                  <c:v>3.5322691550191784E-2</c:v>
                </c:pt>
                <c:pt idx="235">
                  <c:v>3.9512167479990708E-2</c:v>
                </c:pt>
                <c:pt idx="236">
                  <c:v>3.7392191708285234E-2</c:v>
                </c:pt>
                <c:pt idx="237">
                  <c:v>3.4174371340518019E-2</c:v>
                </c:pt>
                <c:pt idx="238">
                  <c:v>4.1266195053008929E-2</c:v>
                </c:pt>
                <c:pt idx="239">
                  <c:v>5.7569818249696217E-2</c:v>
                </c:pt>
                <c:pt idx="240">
                  <c:v>8.5293549026106363E-2</c:v>
                </c:pt>
                <c:pt idx="241">
                  <c:v>0.13559249799049919</c:v>
                </c:pt>
                <c:pt idx="242">
                  <c:v>0.19811916435240742</c:v>
                </c:pt>
                <c:pt idx="243">
                  <c:v>0.26277842538942425</c:v>
                </c:pt>
                <c:pt idx="244">
                  <c:v>0.31595448432970297</c:v>
                </c:pt>
                <c:pt idx="245">
                  <c:v>0.34375392852653108</c:v>
                </c:pt>
                <c:pt idx="246">
                  <c:v>0.35447999641908856</c:v>
                </c:pt>
                <c:pt idx="247">
                  <c:v>0.35817733511617011</c:v>
                </c:pt>
                <c:pt idx="248">
                  <c:v>0.35792495704810995</c:v>
                </c:pt>
                <c:pt idx="249">
                  <c:v>0.35970422242793426</c:v>
                </c:pt>
                <c:pt idx="250">
                  <c:v>0.36944601585505704</c:v>
                </c:pt>
                <c:pt idx="251">
                  <c:v>0.37475857418772363</c:v>
                </c:pt>
                <c:pt idx="252">
                  <c:v>0.37511190348300788</c:v>
                </c:pt>
                <c:pt idx="253">
                  <c:v>0.38139611737770629</c:v>
                </c:pt>
                <c:pt idx="254">
                  <c:v>0.38539630975646005</c:v>
                </c:pt>
                <c:pt idx="255">
                  <c:v>0.39181933158859139</c:v>
                </c:pt>
                <c:pt idx="256">
                  <c:v>0.4005516127434734</c:v>
                </c:pt>
                <c:pt idx="257">
                  <c:v>0.40744153400151611</c:v>
                </c:pt>
                <c:pt idx="258">
                  <c:v>0.41425574183914105</c:v>
                </c:pt>
                <c:pt idx="259">
                  <c:v>0.42301326080082902</c:v>
                </c:pt>
                <c:pt idx="260">
                  <c:v>0.43038270038818616</c:v>
                </c:pt>
                <c:pt idx="261">
                  <c:v>0.43004198999630489</c:v>
                </c:pt>
                <c:pt idx="262">
                  <c:v>0.43681834112372064</c:v>
                </c:pt>
                <c:pt idx="263">
                  <c:v>0.43362575856275926</c:v>
                </c:pt>
                <c:pt idx="264">
                  <c:v>0.42674845620811946</c:v>
                </c:pt>
                <c:pt idx="265">
                  <c:v>0.42016138863174896</c:v>
                </c:pt>
                <c:pt idx="266">
                  <c:v>0.41924020868332929</c:v>
                </c:pt>
                <c:pt idx="267">
                  <c:v>0.42072923928488437</c:v>
                </c:pt>
                <c:pt idx="268">
                  <c:v>0.43267934080753362</c:v>
                </c:pt>
                <c:pt idx="269">
                  <c:v>0.44557586008540873</c:v>
                </c:pt>
                <c:pt idx="270">
                  <c:v>0.45866166291432858</c:v>
                </c:pt>
                <c:pt idx="271">
                  <c:v>0.47598741728665972</c:v>
                </c:pt>
                <c:pt idx="272">
                  <c:v>0.48307924099915051</c:v>
                </c:pt>
                <c:pt idx="273">
                  <c:v>0.48138830794314752</c:v>
                </c:pt>
                <c:pt idx="274">
                  <c:v>0.48779871087187582</c:v>
                </c:pt>
                <c:pt idx="275">
                  <c:v>0.48665039066220206</c:v>
                </c:pt>
                <c:pt idx="276">
                  <c:v>0.47950809133609917</c:v>
                </c:pt>
                <c:pt idx="277">
                  <c:v>0.48288995744810537</c:v>
                </c:pt>
                <c:pt idx="278">
                  <c:v>0.49510505594221782</c:v>
                </c:pt>
                <c:pt idx="279">
                  <c:v>0.50368591025626364</c:v>
                </c:pt>
                <c:pt idx="280">
                  <c:v>0.51967406086787582</c:v>
                </c:pt>
                <c:pt idx="281">
                  <c:v>0.5338703271962606</c:v>
                </c:pt>
                <c:pt idx="282">
                  <c:v>0.53980121179567464</c:v>
                </c:pt>
                <c:pt idx="283">
                  <c:v>0.54130286130063265</c:v>
                </c:pt>
                <c:pt idx="284">
                  <c:v>0.53607863529178734</c:v>
                </c:pt>
                <c:pt idx="285">
                  <c:v>0.52889847925547551</c:v>
                </c:pt>
                <c:pt idx="286">
                  <c:v>0.52453233867803417</c:v>
                </c:pt>
                <c:pt idx="287">
                  <c:v>0.53037489095362711</c:v>
                </c:pt>
                <c:pt idx="288">
                  <c:v>0.53710076646743088</c:v>
                </c:pt>
                <c:pt idx="289">
                  <c:v>0.54539138600320769</c:v>
                </c:pt>
                <c:pt idx="290">
                  <c:v>0.555827219117496</c:v>
                </c:pt>
                <c:pt idx="291">
                  <c:v>0.56235119217685137</c:v>
                </c:pt>
                <c:pt idx="292">
                  <c:v>0.56498854298808021</c:v>
                </c:pt>
                <c:pt idx="293">
                  <c:v>0.57118442455895735</c:v>
                </c:pt>
                <c:pt idx="294">
                  <c:v>0.5747934309322178</c:v>
                </c:pt>
                <c:pt idx="295">
                  <c:v>0.58054765088398974</c:v>
                </c:pt>
                <c:pt idx="296">
                  <c:v>0.58519140733629704</c:v>
                </c:pt>
                <c:pt idx="297">
                  <c:v>0.58194834916172378</c:v>
                </c:pt>
                <c:pt idx="298">
                  <c:v>0.58020694049210841</c:v>
                </c:pt>
                <c:pt idx="299">
                  <c:v>0.58334904743945792</c:v>
                </c:pt>
                <c:pt idx="300">
                  <c:v>0.58222596503658997</c:v>
                </c:pt>
                <c:pt idx="301">
                  <c:v>0.59200561517392192</c:v>
                </c:pt>
                <c:pt idx="302">
                  <c:v>0.6107446867273898</c:v>
                </c:pt>
                <c:pt idx="303">
                  <c:v>0.62308597425553236</c:v>
                </c:pt>
                <c:pt idx="304">
                  <c:v>0.62953423389446983</c:v>
                </c:pt>
                <c:pt idx="305">
                  <c:v>0.63059422178032243</c:v>
                </c:pt>
                <c:pt idx="306">
                  <c:v>0.61984291608095932</c:v>
                </c:pt>
                <c:pt idx="307">
                  <c:v>0.60170955189083564</c:v>
                </c:pt>
                <c:pt idx="308">
                  <c:v>0.58983516378860423</c:v>
                </c:pt>
                <c:pt idx="309">
                  <c:v>0.58906541068102081</c:v>
                </c:pt>
                <c:pt idx="310">
                  <c:v>0.59528653005870402</c:v>
                </c:pt>
                <c:pt idx="311">
                  <c:v>0.60169693298743265</c:v>
                </c:pt>
                <c:pt idx="312">
                  <c:v>0.60676973215544239</c:v>
                </c:pt>
                <c:pt idx="313">
                  <c:v>0.62139504119952926</c:v>
                </c:pt>
                <c:pt idx="314">
                  <c:v>0.63560392643131713</c:v>
                </c:pt>
                <c:pt idx="315">
                  <c:v>0.63843056079359095</c:v>
                </c:pt>
                <c:pt idx="316">
                  <c:v>0.65376252842824667</c:v>
                </c:pt>
                <c:pt idx="317">
                  <c:v>0.67788987173479942</c:v>
                </c:pt>
                <c:pt idx="318">
                  <c:v>0.68240743915307656</c:v>
                </c:pt>
                <c:pt idx="319">
                  <c:v>0.67640084113324439</c:v>
                </c:pt>
                <c:pt idx="320">
                  <c:v>0.67741035340548506</c:v>
                </c:pt>
                <c:pt idx="321">
                  <c:v>0.67337230431652229</c:v>
                </c:pt>
                <c:pt idx="322">
                  <c:v>0.66014769355016922</c:v>
                </c:pt>
                <c:pt idx="323">
                  <c:v>0.66057673626587143</c:v>
                </c:pt>
                <c:pt idx="324">
                  <c:v>0.66794617585322835</c:v>
                </c:pt>
                <c:pt idx="325">
                  <c:v>0.67087376144272659</c:v>
                </c:pt>
                <c:pt idx="326">
                  <c:v>0.6718327981013551</c:v>
                </c:pt>
                <c:pt idx="327">
                  <c:v>0.67322087747568626</c:v>
                </c:pt>
                <c:pt idx="328">
                  <c:v>0.6801234176371318</c:v>
                </c:pt>
                <c:pt idx="329">
                  <c:v>0.68200363424418031</c:v>
                </c:pt>
                <c:pt idx="330">
                  <c:v>0.68421194233970661</c:v>
                </c:pt>
                <c:pt idx="331">
                  <c:v>0.69185899780192983</c:v>
                </c:pt>
                <c:pt idx="332">
                  <c:v>0.7025093522740693</c:v>
                </c:pt>
                <c:pt idx="333">
                  <c:v>0.69613680605554984</c:v>
                </c:pt>
                <c:pt idx="334">
                  <c:v>0.69985938255943758</c:v>
                </c:pt>
                <c:pt idx="335">
                  <c:v>0.70272387363192046</c:v>
                </c:pt>
                <c:pt idx="336">
                  <c:v>0.70677454162428632</c:v>
                </c:pt>
                <c:pt idx="337">
                  <c:v>0.72224531719637508</c:v>
                </c:pt>
                <c:pt idx="338">
                  <c:v>0.74097176984643986</c:v>
                </c:pt>
                <c:pt idx="339">
                  <c:v>0.75533208191906365</c:v>
                </c:pt>
                <c:pt idx="340">
                  <c:v>0.77423519921677075</c:v>
                </c:pt>
                <c:pt idx="341">
                  <c:v>0.77972442219707983</c:v>
                </c:pt>
                <c:pt idx="342">
                  <c:v>0.78761123682396017</c:v>
                </c:pt>
                <c:pt idx="343">
                  <c:v>0.78791409050563244</c:v>
                </c:pt>
                <c:pt idx="344">
                  <c:v>0.79427401782074869</c:v>
                </c:pt>
                <c:pt idx="345">
                  <c:v>0.79089215170874227</c:v>
                </c:pt>
                <c:pt idx="346">
                  <c:v>0.78997097176032249</c:v>
                </c:pt>
                <c:pt idx="347">
                  <c:v>0.77452543399504026</c:v>
                </c:pt>
                <c:pt idx="348">
                  <c:v>0.76596981748780035</c:v>
                </c:pt>
                <c:pt idx="349">
                  <c:v>0.74898477350735049</c:v>
                </c:pt>
                <c:pt idx="350">
                  <c:v>0.74528743481026871</c:v>
                </c:pt>
                <c:pt idx="351">
                  <c:v>0.74863144421206618</c:v>
                </c:pt>
                <c:pt idx="352">
                  <c:v>0.75728801194653028</c:v>
                </c:pt>
                <c:pt idx="353">
                  <c:v>0.77174927524637826</c:v>
                </c:pt>
                <c:pt idx="354">
                  <c:v>0.7849991238195374</c:v>
                </c:pt>
                <c:pt idx="355">
                  <c:v>0.79384497510504648</c:v>
                </c:pt>
                <c:pt idx="356">
                  <c:v>0.7970375576660077</c:v>
                </c:pt>
                <c:pt idx="357">
                  <c:v>0.79260832257155178</c:v>
                </c:pt>
                <c:pt idx="358">
                  <c:v>0.78971859369226249</c:v>
                </c:pt>
                <c:pt idx="359">
                  <c:v>0.79692398753538052</c:v>
                </c:pt>
                <c:pt idx="360">
                  <c:v>0.80222392696464417</c:v>
                </c:pt>
                <c:pt idx="361">
                  <c:v>0.80696863464417568</c:v>
                </c:pt>
                <c:pt idx="362">
                  <c:v>0.82264131267071272</c:v>
                </c:pt>
                <c:pt idx="363">
                  <c:v>0.83629496615276777</c:v>
                </c:pt>
                <c:pt idx="364">
                  <c:v>0.84162014338883773</c:v>
                </c:pt>
                <c:pt idx="365">
                  <c:v>0.84241513430322701</c:v>
                </c:pt>
                <c:pt idx="366">
                  <c:v>0.84149395435480756</c:v>
                </c:pt>
                <c:pt idx="367">
                  <c:v>0.8469200828181016</c:v>
                </c:pt>
                <c:pt idx="368">
                  <c:v>0.84228894526919684</c:v>
                </c:pt>
                <c:pt idx="369">
                  <c:v>0.82855957836672345</c:v>
                </c:pt>
                <c:pt idx="370">
                  <c:v>0.82511461773770212</c:v>
                </c:pt>
                <c:pt idx="371">
                  <c:v>0.83374594766536014</c:v>
                </c:pt>
                <c:pt idx="372">
                  <c:v>0.8261872245269577</c:v>
                </c:pt>
                <c:pt idx="373">
                  <c:v>0.82896338327561958</c:v>
                </c:pt>
                <c:pt idx="374">
                  <c:v>0.84433320762048458</c:v>
                </c:pt>
                <c:pt idx="375">
                  <c:v>0.85225787895757388</c:v>
                </c:pt>
                <c:pt idx="376">
                  <c:v>0.85172788501464769</c:v>
                </c:pt>
                <c:pt idx="377">
                  <c:v>0.85685115979626891</c:v>
                </c:pt>
                <c:pt idx="378">
                  <c:v>0.86220157483914461</c:v>
                </c:pt>
                <c:pt idx="379">
                  <c:v>0.86061159301036561</c:v>
                </c:pt>
                <c:pt idx="380">
                  <c:v>0.86245395290720506</c:v>
                </c:pt>
                <c:pt idx="381">
                  <c:v>0.86483892565037368</c:v>
                </c:pt>
                <c:pt idx="382">
                  <c:v>0.86864983447808253</c:v>
                </c:pt>
                <c:pt idx="383">
                  <c:v>0.86371584324750583</c:v>
                </c:pt>
                <c:pt idx="384">
                  <c:v>0.86727437400715413</c:v>
                </c:pt>
                <c:pt idx="385">
                  <c:v>0.87365953912907701</c:v>
                </c:pt>
                <c:pt idx="386">
                  <c:v>0.89055625078570522</c:v>
                </c:pt>
                <c:pt idx="387">
                  <c:v>0.89721903178249396</c:v>
                </c:pt>
                <c:pt idx="388">
                  <c:v>0.90268301695599673</c:v>
                </c:pt>
                <c:pt idx="389">
                  <c:v>0.88904198237734422</c:v>
                </c:pt>
                <c:pt idx="390">
                  <c:v>0.86967196565372629</c:v>
                </c:pt>
                <c:pt idx="391">
                  <c:v>0.8516269337874236</c:v>
                </c:pt>
                <c:pt idx="392">
                  <c:v>0.8449136771770227</c:v>
                </c:pt>
                <c:pt idx="393">
                  <c:v>0.84439630213749939</c:v>
                </c:pt>
                <c:pt idx="394">
                  <c:v>0.86260537974804119</c:v>
                </c:pt>
                <c:pt idx="395">
                  <c:v>0.87445453004346629</c:v>
                </c:pt>
                <c:pt idx="396">
                  <c:v>0.88019613109183537</c:v>
                </c:pt>
                <c:pt idx="397">
                  <c:v>0.8783790090018021</c:v>
                </c:pt>
                <c:pt idx="398">
                  <c:v>0.87869448158687735</c:v>
                </c:pt>
                <c:pt idx="399">
                  <c:v>0.8698107735911591</c:v>
                </c:pt>
                <c:pt idx="400">
                  <c:v>0.86159586747580053</c:v>
                </c:pt>
                <c:pt idx="401">
                  <c:v>0.8601825502946634</c:v>
                </c:pt>
                <c:pt idx="402">
                  <c:v>0.86558344095115092</c:v>
                </c:pt>
                <c:pt idx="403">
                  <c:v>0.8635644164066697</c:v>
                </c:pt>
                <c:pt idx="404">
                  <c:v>0.86745103865479645</c:v>
                </c:pt>
                <c:pt idx="405">
                  <c:v>0.87981756398974498</c:v>
                </c:pt>
                <c:pt idx="406">
                  <c:v>0.87853043584263801</c:v>
                </c:pt>
                <c:pt idx="407">
                  <c:v>0.87459333798089933</c:v>
                </c:pt>
                <c:pt idx="408">
                  <c:v>0.87436619771964497</c:v>
                </c:pt>
                <c:pt idx="409">
                  <c:v>0.88366632952766244</c:v>
                </c:pt>
                <c:pt idx="410">
                  <c:v>0.89387502238069672</c:v>
                </c:pt>
                <c:pt idx="411">
                  <c:v>0.90829842897033553</c:v>
                </c:pt>
                <c:pt idx="412">
                  <c:v>0.919024496862893</c:v>
                </c:pt>
                <c:pt idx="413">
                  <c:v>0.93424289436692154</c:v>
                </c:pt>
                <c:pt idx="414">
                  <c:v>0.93999711431869382</c:v>
                </c:pt>
                <c:pt idx="415">
                  <c:v>0.94138519369302465</c:v>
                </c:pt>
                <c:pt idx="416">
                  <c:v>0.9372209555700316</c:v>
                </c:pt>
                <c:pt idx="417">
                  <c:v>0.929107000681897</c:v>
                </c:pt>
                <c:pt idx="418">
                  <c:v>0.9194156828683866</c:v>
                </c:pt>
                <c:pt idx="419">
                  <c:v>0.91441859712079487</c:v>
                </c:pt>
                <c:pt idx="420">
                  <c:v>0.92297421362803511</c:v>
                </c:pt>
                <c:pt idx="421">
                  <c:v>0.93566883045146165</c:v>
                </c:pt>
                <c:pt idx="422">
                  <c:v>0.95077365782486312</c:v>
                </c:pt>
                <c:pt idx="423">
                  <c:v>0.96394779297760425</c:v>
                </c:pt>
                <c:pt idx="424">
                  <c:v>0.96673657062966922</c:v>
                </c:pt>
                <c:pt idx="425">
                  <c:v>0.95801690837819009</c:v>
                </c:pt>
                <c:pt idx="426">
                  <c:v>0.94808583140002234</c:v>
                </c:pt>
                <c:pt idx="427">
                  <c:v>0.95187150242092489</c:v>
                </c:pt>
                <c:pt idx="428">
                  <c:v>0.95766357908290556</c:v>
                </c:pt>
                <c:pt idx="429">
                  <c:v>0.95975831704780534</c:v>
                </c:pt>
                <c:pt idx="430">
                  <c:v>0.95794119495777197</c:v>
                </c:pt>
                <c:pt idx="431">
                  <c:v>0.95669192352087418</c:v>
                </c:pt>
                <c:pt idx="432">
                  <c:v>0.94986509677984643</c:v>
                </c:pt>
                <c:pt idx="433">
                  <c:v>0.94678608434951239</c:v>
                </c:pt>
                <c:pt idx="434">
                  <c:v>0.9444389683165525</c:v>
                </c:pt>
                <c:pt idx="435">
                  <c:v>0.9406280594888442</c:v>
                </c:pt>
                <c:pt idx="436">
                  <c:v>0.93677929395092641</c:v>
                </c:pt>
                <c:pt idx="437">
                  <c:v>0.92890509822744882</c:v>
                </c:pt>
                <c:pt idx="438">
                  <c:v>0.91984472558408881</c:v>
                </c:pt>
                <c:pt idx="439">
                  <c:v>0.92364301550839445</c:v>
                </c:pt>
                <c:pt idx="440">
                  <c:v>0.93131530877742341</c:v>
                </c:pt>
                <c:pt idx="441">
                  <c:v>0.93323338209468087</c:v>
                </c:pt>
                <c:pt idx="442">
                  <c:v>0.93917688559749801</c:v>
                </c:pt>
                <c:pt idx="443">
                  <c:v>0.94999128581387648</c:v>
                </c:pt>
                <c:pt idx="444">
                  <c:v>0.95619978628815694</c:v>
                </c:pt>
                <c:pt idx="445">
                  <c:v>0.96385946065378336</c:v>
                </c:pt>
                <c:pt idx="446">
                  <c:v>0.98057950766276958</c:v>
                </c:pt>
                <c:pt idx="447">
                  <c:v>0.98768395027866351</c:v>
                </c:pt>
                <c:pt idx="448">
                  <c:v>0.99095224626004264</c:v>
                </c:pt>
                <c:pt idx="449">
                  <c:v>0.99740050589897999</c:v>
                </c:pt>
                <c:pt idx="450">
                  <c:v>1</c:v>
                </c:pt>
                <c:pt idx="451">
                  <c:v>0.98719181304594628</c:v>
                </c:pt>
                <c:pt idx="452">
                  <c:v>0.98239662975280273</c:v>
                </c:pt>
                <c:pt idx="453">
                  <c:v>0.97220055580317177</c:v>
                </c:pt>
                <c:pt idx="454">
                  <c:v>0.95696953939574025</c:v>
                </c:pt>
                <c:pt idx="455">
                  <c:v>0.93671619943391127</c:v>
                </c:pt>
                <c:pt idx="456">
                  <c:v>0.93359933029336817</c:v>
                </c:pt>
                <c:pt idx="457">
                  <c:v>0.93135316548763247</c:v>
                </c:pt>
                <c:pt idx="458">
                  <c:v>0.9331071930606506</c:v>
                </c:pt>
                <c:pt idx="459">
                  <c:v>0.93590858961611867</c:v>
                </c:pt>
                <c:pt idx="460">
                  <c:v>0.94437587379953769</c:v>
                </c:pt>
                <c:pt idx="461">
                  <c:v>0.94485539212885206</c:v>
                </c:pt>
                <c:pt idx="462">
                  <c:v>0.93812951661504829</c:v>
                </c:pt>
                <c:pt idx="463">
                  <c:v>0.93917688559749801</c:v>
                </c:pt>
                <c:pt idx="464">
                  <c:v>0.9449058677424641</c:v>
                </c:pt>
                <c:pt idx="465">
                  <c:v>0.94798488017279814</c:v>
                </c:pt>
                <c:pt idx="466">
                  <c:v>0.94120852904538232</c:v>
                </c:pt>
                <c:pt idx="467">
                  <c:v>0.9350000285711022</c:v>
                </c:pt>
                <c:pt idx="468">
                  <c:v>0.92601536934815987</c:v>
                </c:pt>
                <c:pt idx="469">
                  <c:v>0.91227338354228338</c:v>
                </c:pt>
                <c:pt idx="470">
                  <c:v>0.90665797152794458</c:v>
                </c:pt>
                <c:pt idx="471">
                  <c:v>0.91043102364544404</c:v>
                </c:pt>
                <c:pt idx="472">
                  <c:v>0.91398955440509255</c:v>
                </c:pt>
                <c:pt idx="473">
                  <c:v>0.90852556923158967</c:v>
                </c:pt>
                <c:pt idx="474">
                  <c:v>0.90821009664651464</c:v>
                </c:pt>
                <c:pt idx="475">
                  <c:v>0.90259468463217574</c:v>
                </c:pt>
                <c:pt idx="476">
                  <c:v>0.89873330019085507</c:v>
                </c:pt>
                <c:pt idx="477">
                  <c:v>0.89733260191312081</c:v>
                </c:pt>
                <c:pt idx="478">
                  <c:v>0.89990685820733463</c:v>
                </c:pt>
                <c:pt idx="479">
                  <c:v>0.90506798969916524</c:v>
                </c:pt>
                <c:pt idx="480">
                  <c:v>0.90691034959600458</c:v>
                </c:pt>
                <c:pt idx="481">
                  <c:v>0.90884104181666492</c:v>
                </c:pt>
                <c:pt idx="482">
                  <c:v>0.91166767617893907</c:v>
                </c:pt>
                <c:pt idx="483">
                  <c:v>0.91217243231505951</c:v>
                </c:pt>
                <c:pt idx="484">
                  <c:v>0.90880318510645552</c:v>
                </c:pt>
                <c:pt idx="485">
                  <c:v>0.90774319722060337</c:v>
                </c:pt>
                <c:pt idx="486">
                  <c:v>0.89705498603825462</c:v>
                </c:pt>
                <c:pt idx="487">
                  <c:v>0.88702295783286267</c:v>
                </c:pt>
                <c:pt idx="488">
                  <c:v>0.87639784116752961</c:v>
                </c:pt>
                <c:pt idx="489">
                  <c:v>0.87401286842436099</c:v>
                </c:pt>
                <c:pt idx="490">
                  <c:v>0.87946423469446078</c:v>
                </c:pt>
                <c:pt idx="491">
                  <c:v>0.8927140832676197</c:v>
                </c:pt>
                <c:pt idx="492">
                  <c:v>0.90540870009104657</c:v>
                </c:pt>
                <c:pt idx="493">
                  <c:v>0.91599596004617112</c:v>
                </c:pt>
                <c:pt idx="494">
                  <c:v>0.91512525571136327</c:v>
                </c:pt>
                <c:pt idx="495">
                  <c:v>0.90606488306800292</c:v>
                </c:pt>
                <c:pt idx="496">
                  <c:v>0.90203945288244347</c:v>
                </c:pt>
                <c:pt idx="497">
                  <c:v>0.8957552389877449</c:v>
                </c:pt>
                <c:pt idx="498">
                  <c:v>0.89162885757496113</c:v>
                </c:pt>
                <c:pt idx="499">
                  <c:v>0.8856727351687409</c:v>
                </c:pt>
                <c:pt idx="500">
                  <c:v>0.88579892420277118</c:v>
                </c:pt>
                <c:pt idx="501">
                  <c:v>0.8798932774101631</c:v>
                </c:pt>
                <c:pt idx="502">
                  <c:v>0.88164730498318133</c:v>
                </c:pt>
                <c:pt idx="503">
                  <c:v>0.87911090539917669</c:v>
                </c:pt>
                <c:pt idx="504">
                  <c:v>0.8763347466505147</c:v>
                </c:pt>
                <c:pt idx="505">
                  <c:v>0.8772937833091432</c:v>
                </c:pt>
                <c:pt idx="506">
                  <c:v>0.88211420440909261</c:v>
                </c:pt>
                <c:pt idx="507">
                  <c:v>0.88212682331249559</c:v>
                </c:pt>
                <c:pt idx="508">
                  <c:v>0.88429727469781305</c:v>
                </c:pt>
                <c:pt idx="509">
                  <c:v>0.87789949067248785</c:v>
                </c:pt>
                <c:pt idx="510">
                  <c:v>0.85658616282480571</c:v>
                </c:pt>
                <c:pt idx="511">
                  <c:v>0.84328583863803475</c:v>
                </c:pt>
                <c:pt idx="512">
                  <c:v>0.83792280469175584</c:v>
                </c:pt>
                <c:pt idx="513">
                  <c:v>0.83239572500123804</c:v>
                </c:pt>
                <c:pt idx="514">
                  <c:v>0.84480010704639563</c:v>
                </c:pt>
                <c:pt idx="515">
                  <c:v>0.85690163540988129</c:v>
                </c:pt>
                <c:pt idx="516">
                  <c:v>0.85750734277322549</c:v>
                </c:pt>
                <c:pt idx="517">
                  <c:v>0.84530486318251608</c:v>
                </c:pt>
                <c:pt idx="518">
                  <c:v>0.83345571288709108</c:v>
                </c:pt>
                <c:pt idx="519">
                  <c:v>0.81696280613935857</c:v>
                </c:pt>
                <c:pt idx="520">
                  <c:v>0.81687447381553746</c:v>
                </c:pt>
                <c:pt idx="521">
                  <c:v>0.8088867079614328</c:v>
                </c:pt>
                <c:pt idx="522">
                  <c:v>0.80655221083187623</c:v>
                </c:pt>
                <c:pt idx="523">
                  <c:v>0.80849552195593954</c:v>
                </c:pt>
                <c:pt idx="524">
                  <c:v>0.80204726231700219</c:v>
                </c:pt>
                <c:pt idx="525">
                  <c:v>0.78981954491948669</c:v>
                </c:pt>
                <c:pt idx="526">
                  <c:v>0.78415365729153563</c:v>
                </c:pt>
                <c:pt idx="527">
                  <c:v>0.78183177906538215</c:v>
                </c:pt>
                <c:pt idx="528">
                  <c:v>0.78193273029260613</c:v>
                </c:pt>
                <c:pt idx="529">
                  <c:v>0.78822956309070769</c:v>
                </c:pt>
                <c:pt idx="530">
                  <c:v>0.78584459034753895</c:v>
                </c:pt>
                <c:pt idx="531">
                  <c:v>0.78773742585799</c:v>
                </c:pt>
                <c:pt idx="532">
                  <c:v>0.7830179559852648</c:v>
                </c:pt>
                <c:pt idx="533">
                  <c:v>0.77405853456912876</c:v>
                </c:pt>
                <c:pt idx="534">
                  <c:v>0.76432936004540908</c:v>
                </c:pt>
                <c:pt idx="535">
                  <c:v>0.76273937821663007</c:v>
                </c:pt>
                <c:pt idx="536">
                  <c:v>0.75738896317375415</c:v>
                </c:pt>
                <c:pt idx="537">
                  <c:v>0.75118046269947414</c:v>
                </c:pt>
                <c:pt idx="538">
                  <c:v>0.74649884953695766</c:v>
                </c:pt>
                <c:pt idx="539">
                  <c:v>0.73707252869491013</c:v>
                </c:pt>
                <c:pt idx="540">
                  <c:v>0.72063009756079</c:v>
                </c:pt>
                <c:pt idx="541">
                  <c:v>0.71472445076818192</c:v>
                </c:pt>
                <c:pt idx="542">
                  <c:v>0.7058028860622545</c:v>
                </c:pt>
                <c:pt idx="543">
                  <c:v>0.69420611383488962</c:v>
                </c:pt>
                <c:pt idx="544">
                  <c:v>0.69406730589745613</c:v>
                </c:pt>
                <c:pt idx="545">
                  <c:v>0.7004524710193788</c:v>
                </c:pt>
                <c:pt idx="546">
                  <c:v>0.70942451133891804</c:v>
                </c:pt>
                <c:pt idx="547">
                  <c:v>0.7243652929680805</c:v>
                </c:pt>
                <c:pt idx="548">
                  <c:v>0.74098438874984274</c:v>
                </c:pt>
                <c:pt idx="549">
                  <c:v>0.74789954781469181</c:v>
                </c:pt>
                <c:pt idx="550">
                  <c:v>0.75361591105625458</c:v>
                </c:pt>
                <c:pt idx="551">
                  <c:v>0.73592420848523643</c:v>
                </c:pt>
                <c:pt idx="552">
                  <c:v>0.7134751793312839</c:v>
                </c:pt>
                <c:pt idx="553">
                  <c:v>0.69168233315428784</c:v>
                </c:pt>
                <c:pt idx="554">
                  <c:v>0.67863438703557699</c:v>
                </c:pt>
                <c:pt idx="555">
                  <c:v>0.67192113042517643</c:v>
                </c:pt>
                <c:pt idx="556">
                  <c:v>0.6787227193593981</c:v>
                </c:pt>
                <c:pt idx="557">
                  <c:v>0.68336647581170495</c:v>
                </c:pt>
                <c:pt idx="558">
                  <c:v>0.68503217106090197</c:v>
                </c:pt>
                <c:pt idx="559">
                  <c:v>0.68137268907402959</c:v>
                </c:pt>
                <c:pt idx="560">
                  <c:v>0.67602227403115411</c:v>
                </c:pt>
                <c:pt idx="561">
                  <c:v>0.67378872812882162</c:v>
                </c:pt>
                <c:pt idx="562">
                  <c:v>0.67682988384894671</c:v>
                </c:pt>
                <c:pt idx="563">
                  <c:v>0.6906475830752411</c:v>
                </c:pt>
                <c:pt idx="564">
                  <c:v>0.7000865228206915</c:v>
                </c:pt>
                <c:pt idx="565">
                  <c:v>0.69765107446391106</c:v>
                </c:pt>
                <c:pt idx="566">
                  <c:v>0.68848975059332662</c:v>
                </c:pt>
                <c:pt idx="567">
                  <c:v>0.68061555486984904</c:v>
                </c:pt>
                <c:pt idx="568">
                  <c:v>0.66361789198599652</c:v>
                </c:pt>
                <c:pt idx="569">
                  <c:v>0.64707450962465207</c:v>
                </c:pt>
                <c:pt idx="570">
                  <c:v>0.63247443838737094</c:v>
                </c:pt>
                <c:pt idx="571">
                  <c:v>0.62968566073530585</c:v>
                </c:pt>
                <c:pt idx="572">
                  <c:v>0.62708616663428618</c:v>
                </c:pt>
                <c:pt idx="573">
                  <c:v>0.62393144078353402</c:v>
                </c:pt>
                <c:pt idx="574">
                  <c:v>0.62005743743881048</c:v>
                </c:pt>
                <c:pt idx="575">
                  <c:v>0.62085242835320009</c:v>
                </c:pt>
                <c:pt idx="576">
                  <c:v>0.61694056829826693</c:v>
                </c:pt>
                <c:pt idx="577">
                  <c:v>0.6070221102235025</c:v>
                </c:pt>
                <c:pt idx="578">
                  <c:v>0.60087670426623696</c:v>
                </c:pt>
                <c:pt idx="579">
                  <c:v>0.59715412776234922</c:v>
                </c:pt>
                <c:pt idx="580">
                  <c:v>0.59190466394669761</c:v>
                </c:pt>
                <c:pt idx="581">
                  <c:v>0.5866425812276429</c:v>
                </c:pt>
                <c:pt idx="582">
                  <c:v>0.59281322499171429</c:v>
                </c:pt>
                <c:pt idx="583">
                  <c:v>0.59721722227936447</c:v>
                </c:pt>
                <c:pt idx="584">
                  <c:v>0.59625818562073563</c:v>
                </c:pt>
                <c:pt idx="585">
                  <c:v>0.59879458520474049</c:v>
                </c:pt>
                <c:pt idx="586">
                  <c:v>0.59273751157129628</c:v>
                </c:pt>
                <c:pt idx="587">
                  <c:v>0.58034574842954167</c:v>
                </c:pt>
                <c:pt idx="588">
                  <c:v>0.57138632701340553</c:v>
                </c:pt>
                <c:pt idx="589">
                  <c:v>0.56927897014510331</c:v>
                </c:pt>
                <c:pt idx="590">
                  <c:v>0.56130382319440164</c:v>
                </c:pt>
                <c:pt idx="591">
                  <c:v>0.5538460512832234</c:v>
                </c:pt>
                <c:pt idx="592">
                  <c:v>0.5482432581722877</c:v>
                </c:pt>
                <c:pt idx="593">
                  <c:v>0.5385140836485679</c:v>
                </c:pt>
                <c:pt idx="594">
                  <c:v>0.53306271737846811</c:v>
                </c:pt>
                <c:pt idx="595">
                  <c:v>0.52705611935863583</c:v>
                </c:pt>
                <c:pt idx="596">
                  <c:v>0.52590779914896202</c:v>
                </c:pt>
                <c:pt idx="597">
                  <c:v>0.52320735382071826</c:v>
                </c:pt>
                <c:pt idx="598">
                  <c:v>0.5247720978426913</c:v>
                </c:pt>
                <c:pt idx="599">
                  <c:v>0.52766182672198048</c:v>
                </c:pt>
                <c:pt idx="600">
                  <c:v>0.53544769012163662</c:v>
                </c:pt>
                <c:pt idx="601">
                  <c:v>0.53904407759149442</c:v>
                </c:pt>
                <c:pt idx="602">
                  <c:v>0.54631256595162692</c:v>
                </c:pt>
                <c:pt idx="603">
                  <c:v>0.54843254172333245</c:v>
                </c:pt>
                <c:pt idx="604">
                  <c:v>0.54308212668045708</c:v>
                </c:pt>
                <c:pt idx="605">
                  <c:v>0.5347662693378743</c:v>
                </c:pt>
                <c:pt idx="606">
                  <c:v>0.53332771434993131</c:v>
                </c:pt>
                <c:pt idx="607">
                  <c:v>0.52629898515445539</c:v>
                </c:pt>
                <c:pt idx="608">
                  <c:v>0.51776860645402156</c:v>
                </c:pt>
                <c:pt idx="609">
                  <c:v>0.51048749919048542</c:v>
                </c:pt>
                <c:pt idx="610">
                  <c:v>0.50015261730342142</c:v>
                </c:pt>
                <c:pt idx="611">
                  <c:v>0.48945178721766991</c:v>
                </c:pt>
                <c:pt idx="612">
                  <c:v>0.48222115556774592</c:v>
                </c:pt>
                <c:pt idx="613">
                  <c:v>0.48112331097168415</c:v>
                </c:pt>
                <c:pt idx="614">
                  <c:v>0.48348304590804686</c:v>
                </c:pt>
                <c:pt idx="615">
                  <c:v>0.48595635097503664</c:v>
                </c:pt>
                <c:pt idx="616">
                  <c:v>0.48227163118135791</c:v>
                </c:pt>
                <c:pt idx="617">
                  <c:v>0.4736403012537001</c:v>
                </c:pt>
                <c:pt idx="618">
                  <c:v>0.46031473926012284</c:v>
                </c:pt>
                <c:pt idx="619">
                  <c:v>0.44387230812600242</c:v>
                </c:pt>
                <c:pt idx="620">
                  <c:v>0.43497598122688141</c:v>
                </c:pt>
                <c:pt idx="621">
                  <c:v>0.42978961192824477</c:v>
                </c:pt>
                <c:pt idx="622">
                  <c:v>0.42884319417301892</c:v>
                </c:pt>
                <c:pt idx="623">
                  <c:v>0.42697559646937377</c:v>
                </c:pt>
                <c:pt idx="624">
                  <c:v>0.42898200211045218</c:v>
                </c:pt>
                <c:pt idx="625">
                  <c:v>0.4239596785560546</c:v>
                </c:pt>
                <c:pt idx="626">
                  <c:v>0.42407324868668178</c:v>
                </c:pt>
                <c:pt idx="627">
                  <c:v>0.42570108722566991</c:v>
                </c:pt>
                <c:pt idx="628">
                  <c:v>0.43098840775153063</c:v>
                </c:pt>
                <c:pt idx="629">
                  <c:v>0.43444598728395506</c:v>
                </c:pt>
                <c:pt idx="630">
                  <c:v>0.43744928629387103</c:v>
                </c:pt>
                <c:pt idx="631">
                  <c:v>0.4350264568404934</c:v>
                </c:pt>
                <c:pt idx="632">
                  <c:v>0.43161935292168091</c:v>
                </c:pt>
                <c:pt idx="633">
                  <c:v>0.42557489819163974</c:v>
                </c:pt>
                <c:pt idx="634">
                  <c:v>0.41883640377443326</c:v>
                </c:pt>
                <c:pt idx="635">
                  <c:v>0.42287445286339587</c:v>
                </c:pt>
                <c:pt idx="636">
                  <c:v>0.42701345317958284</c:v>
                </c:pt>
                <c:pt idx="637">
                  <c:v>0.4195556812684047</c:v>
                </c:pt>
                <c:pt idx="638">
                  <c:v>0.40471585086646622</c:v>
                </c:pt>
                <c:pt idx="639">
                  <c:v>0.3869610537784331</c:v>
                </c:pt>
                <c:pt idx="640">
                  <c:v>0.36969839392311715</c:v>
                </c:pt>
                <c:pt idx="641">
                  <c:v>0.35364714879448994</c:v>
                </c:pt>
                <c:pt idx="642">
                  <c:v>0.35200669135209894</c:v>
                </c:pt>
                <c:pt idx="643">
                  <c:v>0.35812685950255813</c:v>
                </c:pt>
                <c:pt idx="644">
                  <c:v>0.36419655203940532</c:v>
                </c:pt>
                <c:pt idx="645">
                  <c:v>0.3577104356902589</c:v>
                </c:pt>
                <c:pt idx="646">
                  <c:v>0.35945184435987404</c:v>
                </c:pt>
                <c:pt idx="647">
                  <c:v>0.35391214576595331</c:v>
                </c:pt>
                <c:pt idx="648">
                  <c:v>0.34680770315005932</c:v>
                </c:pt>
                <c:pt idx="649">
                  <c:v>0.33890826961977599</c:v>
                </c:pt>
                <c:pt idx="650">
                  <c:v>0.34114181552210832</c:v>
                </c:pt>
                <c:pt idx="651">
                  <c:v>0.33818899212580444</c:v>
                </c:pt>
                <c:pt idx="652">
                  <c:v>0.33484498272400709</c:v>
                </c:pt>
                <c:pt idx="653">
                  <c:v>0.3344033211049019</c:v>
                </c:pt>
                <c:pt idx="654">
                  <c:v>0.33733090669439986</c:v>
                </c:pt>
                <c:pt idx="655">
                  <c:v>0.33815113541559527</c:v>
                </c:pt>
                <c:pt idx="656">
                  <c:v>0.33179120810047885</c:v>
                </c:pt>
                <c:pt idx="657">
                  <c:v>0.32718530835838072</c:v>
                </c:pt>
                <c:pt idx="658">
                  <c:v>0.32498961916625729</c:v>
                </c:pt>
                <c:pt idx="659">
                  <c:v>0.32217560370738624</c:v>
                </c:pt>
                <c:pt idx="660">
                  <c:v>0.31667376182367457</c:v>
                </c:pt>
                <c:pt idx="661">
                  <c:v>0.31948777728254552</c:v>
                </c:pt>
                <c:pt idx="662">
                  <c:v>0.32276869216732784</c:v>
                </c:pt>
                <c:pt idx="663">
                  <c:v>0.31692613989173474</c:v>
                </c:pt>
                <c:pt idx="664">
                  <c:v>0.31609329226713601</c:v>
                </c:pt>
                <c:pt idx="665">
                  <c:v>0.32382868005318044</c:v>
                </c:pt>
                <c:pt idx="666">
                  <c:v>0.31861707294773778</c:v>
                </c:pt>
                <c:pt idx="667">
                  <c:v>0.30802981299261356</c:v>
                </c:pt>
                <c:pt idx="668">
                  <c:v>0.30312105956884305</c:v>
                </c:pt>
                <c:pt idx="669">
                  <c:v>0.29692517799796592</c:v>
                </c:pt>
                <c:pt idx="670">
                  <c:v>0.28488674415149545</c:v>
                </c:pt>
                <c:pt idx="671">
                  <c:v>0.28031870111960644</c:v>
                </c:pt>
                <c:pt idx="672">
                  <c:v>0.28183296952796738</c:v>
                </c:pt>
                <c:pt idx="673">
                  <c:v>0.28430627459495711</c:v>
                </c:pt>
                <c:pt idx="674">
                  <c:v>0.28741052483209717</c:v>
                </c:pt>
                <c:pt idx="675">
                  <c:v>0.28536626248080982</c:v>
                </c:pt>
                <c:pt idx="676">
                  <c:v>0.28149225913608611</c:v>
                </c:pt>
                <c:pt idx="677">
                  <c:v>0.27456448116783444</c:v>
                </c:pt>
                <c:pt idx="678">
                  <c:v>0.26748527635874636</c:v>
                </c:pt>
                <c:pt idx="679">
                  <c:v>0.26040607154965861</c:v>
                </c:pt>
                <c:pt idx="680">
                  <c:v>0.25741539144314546</c:v>
                </c:pt>
                <c:pt idx="681">
                  <c:v>0.25730182131251844</c:v>
                </c:pt>
                <c:pt idx="682">
                  <c:v>0.25998964773735928</c:v>
                </c:pt>
                <c:pt idx="683">
                  <c:v>0.26492363896793569</c:v>
                </c:pt>
                <c:pt idx="684">
                  <c:v>0.26940334967600371</c:v>
                </c:pt>
                <c:pt idx="685">
                  <c:v>0.27074095343672255</c:v>
                </c:pt>
                <c:pt idx="686">
                  <c:v>0.27513233182096974</c:v>
                </c:pt>
                <c:pt idx="687">
                  <c:v>0.27577589589452317</c:v>
                </c:pt>
                <c:pt idx="688">
                  <c:v>0.27132142299326106</c:v>
                </c:pt>
                <c:pt idx="689">
                  <c:v>0.26959263322704891</c:v>
                </c:pt>
                <c:pt idx="690">
                  <c:v>0.26945382528961587</c:v>
                </c:pt>
                <c:pt idx="691">
                  <c:v>0.26125153807765999</c:v>
                </c:pt>
                <c:pt idx="692">
                  <c:v>0.2526580648602112</c:v>
                </c:pt>
                <c:pt idx="693">
                  <c:v>0.24907429629375669</c:v>
                </c:pt>
                <c:pt idx="694">
                  <c:v>0.24530124417625712</c:v>
                </c:pt>
                <c:pt idx="695">
                  <c:v>0.24478386913673372</c:v>
                </c:pt>
                <c:pt idx="696">
                  <c:v>0.24252508542759516</c:v>
                </c:pt>
                <c:pt idx="697">
                  <c:v>0.24386268918831414</c:v>
                </c:pt>
                <c:pt idx="698">
                  <c:v>0.24416554286998635</c:v>
                </c:pt>
                <c:pt idx="699">
                  <c:v>0.24407721054616524</c:v>
                </c:pt>
                <c:pt idx="700">
                  <c:v>0.24088462798520402</c:v>
                </c:pt>
                <c:pt idx="701">
                  <c:v>0.2461467107042587</c:v>
                </c:pt>
                <c:pt idx="702">
                  <c:v>0.24276484459225231</c:v>
                </c:pt>
                <c:pt idx="703">
                  <c:v>0.23312400239235365</c:v>
                </c:pt>
                <c:pt idx="704">
                  <c:v>0.22478290724296485</c:v>
                </c:pt>
                <c:pt idx="705">
                  <c:v>0.21612633950850085</c:v>
                </c:pt>
                <c:pt idx="706">
                  <c:v>0.20692715892770749</c:v>
                </c:pt>
                <c:pt idx="707">
                  <c:v>0.20182912195289204</c:v>
                </c:pt>
                <c:pt idx="708">
                  <c:v>0.20010033218667986</c:v>
                </c:pt>
                <c:pt idx="709">
                  <c:v>0.19876272842596085</c:v>
                </c:pt>
                <c:pt idx="710">
                  <c:v>0.1978289295741382</c:v>
                </c:pt>
                <c:pt idx="711">
                  <c:v>0.19983533521521663</c:v>
                </c:pt>
                <c:pt idx="712">
                  <c:v>0.2009710365214874</c:v>
                </c:pt>
                <c:pt idx="713">
                  <c:v>0.20595550336567586</c:v>
                </c:pt>
                <c:pt idx="714">
                  <c:v>0.21261828436246447</c:v>
                </c:pt>
                <c:pt idx="715">
                  <c:v>0.21957130013752224</c:v>
                </c:pt>
                <c:pt idx="716">
                  <c:v>0.22135056551734647</c:v>
                </c:pt>
                <c:pt idx="717">
                  <c:v>0.2184734555414605</c:v>
                </c:pt>
                <c:pt idx="718">
                  <c:v>0.20608169239970589</c:v>
                </c:pt>
                <c:pt idx="719">
                  <c:v>0.19143114554881274</c:v>
                </c:pt>
                <c:pt idx="720">
                  <c:v>0.17278040631916591</c:v>
                </c:pt>
                <c:pt idx="721">
                  <c:v>0.16093125602374073</c:v>
                </c:pt>
                <c:pt idx="722">
                  <c:v>0.16157482009729415</c:v>
                </c:pt>
                <c:pt idx="723">
                  <c:v>0.16503239962971852</c:v>
                </c:pt>
                <c:pt idx="724">
                  <c:v>0.16848997916214292</c:v>
                </c:pt>
                <c:pt idx="725">
                  <c:v>0.17690678773194973</c:v>
                </c:pt>
                <c:pt idx="726">
                  <c:v>0.17820653478245962</c:v>
                </c:pt>
                <c:pt idx="727">
                  <c:v>0.16951211033778668</c:v>
                </c:pt>
                <c:pt idx="728">
                  <c:v>0.1663069088734225</c:v>
                </c:pt>
                <c:pt idx="729">
                  <c:v>0.16306385069884918</c:v>
                </c:pt>
                <c:pt idx="730">
                  <c:v>0.16054007001824741</c:v>
                </c:pt>
                <c:pt idx="731">
                  <c:v>0.15637583189525459</c:v>
                </c:pt>
                <c:pt idx="732">
                  <c:v>0.15425585612354903</c:v>
                </c:pt>
                <c:pt idx="733">
                  <c:v>0.14302503209487133</c:v>
                </c:pt>
                <c:pt idx="734">
                  <c:v>0.12272121651943027</c:v>
                </c:pt>
                <c:pt idx="735">
                  <c:v>9.5123674777050179E-2</c:v>
                </c:pt>
                <c:pt idx="736">
                  <c:v>6.8119221494611484E-2</c:v>
                </c:pt>
                <c:pt idx="737">
                  <c:v>4.6414707641436501E-2</c:v>
                </c:pt>
                <c:pt idx="738">
                  <c:v>3.1322499171438027E-2</c:v>
                </c:pt>
                <c:pt idx="739">
                  <c:v>2.2665931436974047E-2</c:v>
                </c:pt>
                <c:pt idx="740">
                  <c:v>1.9750964750879035E-2</c:v>
                </c:pt>
                <c:pt idx="741">
                  <c:v>2.1858321619181515E-2</c:v>
                </c:pt>
                <c:pt idx="742">
                  <c:v>2.0937141670761841E-2</c:v>
                </c:pt>
                <c:pt idx="743">
                  <c:v>1.7012662712426119E-2</c:v>
                </c:pt>
                <c:pt idx="744">
                  <c:v>1.04508329428616E-2</c:v>
                </c:pt>
                <c:pt idx="745">
                  <c:v>8.8987078242915366E-3</c:v>
                </c:pt>
                <c:pt idx="746">
                  <c:v>7.5232473533635826E-3</c:v>
                </c:pt>
                <c:pt idx="747">
                  <c:v>8.5706163358133091E-3</c:v>
                </c:pt>
                <c:pt idx="748">
                  <c:v>1.0400357329249573E-2</c:v>
                </c:pt>
                <c:pt idx="749">
                  <c:v>1.3315324015344576E-2</c:v>
                </c:pt>
                <c:pt idx="750">
                  <c:v>1.3693891117434834E-2</c:v>
                </c:pt>
                <c:pt idx="751">
                  <c:v>1.7126232843053205E-2</c:v>
                </c:pt>
                <c:pt idx="752">
                  <c:v>1.9864534881506125E-2</c:v>
                </c:pt>
                <c:pt idx="753">
                  <c:v>1.8703595768429334E-2</c:v>
                </c:pt>
                <c:pt idx="754">
                  <c:v>1.8602644541205245E-2</c:v>
                </c:pt>
                <c:pt idx="755">
                  <c:v>1.9044306160310529E-2</c:v>
                </c:pt>
                <c:pt idx="756">
                  <c:v>1.6697190127350922E-2</c:v>
                </c:pt>
                <c:pt idx="757">
                  <c:v>1.243200077713396E-2</c:v>
                </c:pt>
                <c:pt idx="758">
                  <c:v>8.6589486596343555E-3</c:v>
                </c:pt>
                <c:pt idx="759">
                  <c:v>6.3749271436897917E-3</c:v>
                </c:pt>
                <c:pt idx="760">
                  <c:v>3.5482927814158433E-3</c:v>
                </c:pt>
                <c:pt idx="761">
                  <c:v>4.1918568549692758E-3</c:v>
                </c:pt>
                <c:pt idx="762">
                  <c:v>4.936372155746797E-3</c:v>
                </c:pt>
                <c:pt idx="763">
                  <c:v>8.7472809834554226E-3</c:v>
                </c:pt>
                <c:pt idx="764">
                  <c:v>1.2040814771640686E-2</c:v>
                </c:pt>
                <c:pt idx="765">
                  <c:v>1.5170302815586872E-2</c:v>
                </c:pt>
                <c:pt idx="766">
                  <c:v>1.3782223441255922E-2</c:v>
                </c:pt>
                <c:pt idx="767">
                  <c:v>1.4716022293078541E-2</c:v>
                </c:pt>
                <c:pt idx="768">
                  <c:v>1.7265040780486317E-2</c:v>
                </c:pt>
                <c:pt idx="769">
                  <c:v>1.9599537910042944E-2</c:v>
                </c:pt>
                <c:pt idx="770">
                  <c:v>1.79338426608458E-2</c:v>
                </c:pt>
                <c:pt idx="771">
                  <c:v>1.4526738742033423E-2</c:v>
                </c:pt>
                <c:pt idx="772">
                  <c:v>1.3618177697016799E-2</c:v>
                </c:pt>
                <c:pt idx="773">
                  <c:v>1.5435299787050067E-2</c:v>
                </c:pt>
                <c:pt idx="774">
                  <c:v>1.5258635139407927E-2</c:v>
                </c:pt>
                <c:pt idx="775">
                  <c:v>1.3189134981314493E-2</c:v>
                </c:pt>
                <c:pt idx="776">
                  <c:v>1.2861043492836281E-2</c:v>
                </c:pt>
                <c:pt idx="777">
                  <c:v>1.1435107408296299E-2</c:v>
                </c:pt>
                <c:pt idx="778">
                  <c:v>7.4601528363485228E-3</c:v>
                </c:pt>
                <c:pt idx="779">
                  <c:v>4.1287623379542369E-3</c:v>
                </c:pt>
                <c:pt idx="780">
                  <c:v>4.4820916332384822E-3</c:v>
                </c:pt>
                <c:pt idx="781">
                  <c:v>8.1794303303200314E-3</c:v>
                </c:pt>
                <c:pt idx="782">
                  <c:v>6.2613570130627093E-3</c:v>
                </c:pt>
                <c:pt idx="783">
                  <c:v>2.0844999866667991E-3</c:v>
                </c:pt>
                <c:pt idx="784">
                  <c:v>2.299021344517968E-3</c:v>
                </c:pt>
                <c:pt idx="785">
                  <c:v>2.8668719976533631E-3</c:v>
                </c:pt>
                <c:pt idx="786">
                  <c:v>1.45355481651638E-3</c:v>
                </c:pt>
                <c:pt idx="787">
                  <c:v>1.2390334586652118E-3</c:v>
                </c:pt>
                <c:pt idx="788">
                  <c:v>5.8196953939574107E-3</c:v>
                </c:pt>
                <c:pt idx="789">
                  <c:v>6.4506405641078304E-3</c:v>
                </c:pt>
                <c:pt idx="790">
                  <c:v>7.3465827057214413E-3</c:v>
                </c:pt>
                <c:pt idx="791">
                  <c:v>1.0791543334742845E-2</c:v>
                </c:pt>
                <c:pt idx="792">
                  <c:v>1.1334156181072214E-2</c:v>
                </c:pt>
                <c:pt idx="793">
                  <c:v>1.3403656339165645E-2</c:v>
                </c:pt>
                <c:pt idx="794">
                  <c:v>1.670980903075394E-2</c:v>
                </c:pt>
                <c:pt idx="795">
                  <c:v>2.0079056239357268E-2</c:v>
                </c:pt>
                <c:pt idx="796">
                  <c:v>2.1845702715778487E-2</c:v>
                </c:pt>
                <c:pt idx="797">
                  <c:v>2.8546340422776133E-2</c:v>
                </c:pt>
                <c:pt idx="798">
                  <c:v>2.8748242877224241E-2</c:v>
                </c:pt>
                <c:pt idx="799">
                  <c:v>2.4066629714708021E-2</c:v>
                </c:pt>
                <c:pt idx="800">
                  <c:v>1.6268147411648622E-2</c:v>
                </c:pt>
                <c:pt idx="801">
                  <c:v>7.6494363873936631E-3</c:v>
                </c:pt>
                <c:pt idx="802">
                  <c:v>-5.928503674243738E-3</c:v>
                </c:pt>
                <c:pt idx="803">
                  <c:v>-1.5190778772052152E-2</c:v>
                </c:pt>
                <c:pt idx="804">
                  <c:v>-2.0743096269375986E-2</c:v>
                </c:pt>
                <c:pt idx="805">
                  <c:v>-2.0680001752360944E-2</c:v>
                </c:pt>
                <c:pt idx="806">
                  <c:v>-1.9695727286926257E-2</c:v>
                </c:pt>
                <c:pt idx="807">
                  <c:v>-1.4799592766558857E-2</c:v>
                </c:pt>
                <c:pt idx="808">
                  <c:v>-1.3146516420764726E-2</c:v>
                </c:pt>
                <c:pt idx="809">
                  <c:v>-1.0332500961893759E-2</c:v>
                </c:pt>
                <c:pt idx="810">
                  <c:v>-8.4649032582484809E-3</c:v>
                </c:pt>
                <c:pt idx="811">
                  <c:v>-5.1587505666602041E-3</c:v>
                </c:pt>
                <c:pt idx="812">
                  <c:v>-4.9568481122120537E-3</c:v>
                </c:pt>
                <c:pt idx="813">
                  <c:v>-9.8189354026429528E-4</c:v>
                </c:pt>
                <c:pt idx="814">
                  <c:v>5.2392258374190171E-3</c:v>
                </c:pt>
                <c:pt idx="815">
                  <c:v>8.2172870405290577E-3</c:v>
                </c:pt>
                <c:pt idx="816">
                  <c:v>1.1157491533430071E-2</c:v>
                </c:pt>
                <c:pt idx="817">
                  <c:v>1.0867256755160884E-2</c:v>
                </c:pt>
                <c:pt idx="818">
                  <c:v>6.1856435926446549E-3</c:v>
                </c:pt>
                <c:pt idx="819">
                  <c:v>3.0523460684257211E-4</c:v>
                </c:pt>
                <c:pt idx="820">
                  <c:v>-2.5466375622373899E-3</c:v>
                </c:pt>
                <c:pt idx="821">
                  <c:v>-3.69495777191118E-3</c:v>
                </c:pt>
                <c:pt idx="822">
                  <c:v>-2.9756802779396904E-3</c:v>
                </c:pt>
                <c:pt idx="823">
                  <c:v>-2.2059271703561592E-3</c:v>
                </c:pt>
                <c:pt idx="824">
                  <c:v>8.0999074296292882E-4</c:v>
                </c:pt>
                <c:pt idx="825">
                  <c:v>2.0087865662487795E-3</c:v>
                </c:pt>
                <c:pt idx="826">
                  <c:v>1.2137956518592167E-3</c:v>
                </c:pt>
                <c:pt idx="827">
                  <c:v>9.0713248991439538E-5</c:v>
                </c:pt>
                <c:pt idx="828">
                  <c:v>2.6649695432052283E-3</c:v>
                </c:pt>
                <c:pt idx="829">
                  <c:v>2.0214054696517762E-3</c:v>
                </c:pt>
                <c:pt idx="830">
                  <c:v>7.5951512935090368E-4</c:v>
                </c:pt>
                <c:pt idx="831">
                  <c:v>-9.566557334583012E-4</c:v>
                </c:pt>
                <c:pt idx="832">
                  <c:v>-1.5245063865936793E-3</c:v>
                </c:pt>
                <c:pt idx="833">
                  <c:v>-4.0609059705984385E-3</c:v>
                </c:pt>
                <c:pt idx="834">
                  <c:v>-7.0515860771114955E-3</c:v>
                </c:pt>
                <c:pt idx="835">
                  <c:v>-5.6382688959745334E-3</c:v>
                </c:pt>
                <c:pt idx="836">
                  <c:v>-1.8273600682659004E-3</c:v>
                </c:pt>
                <c:pt idx="837">
                  <c:v>2.829015287444336E-3</c:v>
                </c:pt>
                <c:pt idx="838">
                  <c:v>8.1289547167080044E-3</c:v>
                </c:pt>
                <c:pt idx="839">
                  <c:v>1.4425787514809338E-2</c:v>
                </c:pt>
                <c:pt idx="840">
                  <c:v>1.6003150440185448E-2</c:v>
                </c:pt>
                <c:pt idx="841">
                  <c:v>1.320175388471753E-2</c:v>
                </c:pt>
                <c:pt idx="842">
                  <c:v>6.4632594675108441E-3</c:v>
                </c:pt>
                <c:pt idx="843">
                  <c:v>6.9642061233584577E-4</c:v>
                </c:pt>
                <c:pt idx="844">
                  <c:v>-5.8275524470196502E-3</c:v>
                </c:pt>
                <c:pt idx="845">
                  <c:v>-1.0837257098014115E-2</c:v>
                </c:pt>
                <c:pt idx="846">
                  <c:v>-1.4244361016826476E-2</c:v>
                </c:pt>
                <c:pt idx="847">
                  <c:v>-1.2376763313181197E-2</c:v>
                </c:pt>
                <c:pt idx="848">
                  <c:v>-1.2124385245121022E-2</c:v>
                </c:pt>
                <c:pt idx="849">
                  <c:v>-1.13798699443435E-2</c:v>
                </c:pt>
                <c:pt idx="850">
                  <c:v>-1.0799400387805089E-2</c:v>
                </c:pt>
                <c:pt idx="851">
                  <c:v>-8.0737172527552258E-3</c:v>
                </c:pt>
                <c:pt idx="852">
                  <c:v>-8.0610983493522095E-3</c:v>
                </c:pt>
                <c:pt idx="853">
                  <c:v>-9.1589429454139587E-3</c:v>
                </c:pt>
                <c:pt idx="854">
                  <c:v>-7.0263482703054837E-3</c:v>
                </c:pt>
                <c:pt idx="855">
                  <c:v>-1.3983173525635815E-3</c:v>
                </c:pt>
                <c:pt idx="856">
                  <c:v>2.6775884466082251E-3</c:v>
                </c:pt>
                <c:pt idx="857">
                  <c:v>4.646137377477589E-3</c:v>
                </c:pt>
                <c:pt idx="858">
                  <c:v>7.1572991546763219E-3</c:v>
                </c:pt>
                <c:pt idx="859">
                  <c:v>5.1382746101949319E-3</c:v>
                </c:pt>
                <c:pt idx="860">
                  <c:v>1.7904557281249204E-4</c:v>
                </c:pt>
                <c:pt idx="861">
                  <c:v>-4.0356681637924302E-3</c:v>
                </c:pt>
                <c:pt idx="862">
                  <c:v>-7.4680098894108022E-3</c:v>
                </c:pt>
                <c:pt idx="863">
                  <c:v>-6.8496836226633632E-3</c:v>
                </c:pt>
                <c:pt idx="864">
                  <c:v>-6.0799305150798302E-3</c:v>
                </c:pt>
                <c:pt idx="865">
                  <c:v>-6.7108756852302682E-3</c:v>
                </c:pt>
                <c:pt idx="866">
                  <c:v>-9.1967996556230041E-3</c:v>
                </c:pt>
                <c:pt idx="867">
                  <c:v>-1.019369302446068E-2</c:v>
                </c:pt>
                <c:pt idx="868">
                  <c:v>-1.1493440074970581E-2</c:v>
                </c:pt>
                <c:pt idx="869">
                  <c:v>-1.1796293756642783E-2</c:v>
                </c:pt>
                <c:pt idx="870">
                  <c:v>-1.4383168954259571E-2</c:v>
                </c:pt>
                <c:pt idx="871">
                  <c:v>-1.4118171982796393E-2</c:v>
                </c:pt>
                <c:pt idx="872">
                  <c:v>-1.6654571566801158E-2</c:v>
                </c:pt>
                <c:pt idx="873">
                  <c:v>-1.9506443735881122E-2</c:v>
                </c:pt>
                <c:pt idx="874">
                  <c:v>-2.0389766974091731E-2</c:v>
                </c:pt>
                <c:pt idx="875">
                  <c:v>-1.8156221071759193E-2</c:v>
                </c:pt>
                <c:pt idx="876">
                  <c:v>-1.4698641539334787E-2</c:v>
                </c:pt>
                <c:pt idx="877">
                  <c:v>-6.521592134185147E-3</c:v>
                </c:pt>
                <c:pt idx="878">
                  <c:v>2.4125914751450496E-3</c:v>
                </c:pt>
                <c:pt idx="879">
                  <c:v>7.4222961261394965E-3</c:v>
                </c:pt>
                <c:pt idx="880">
                  <c:v>9.6684609318750704E-3</c:v>
                </c:pt>
                <c:pt idx="881">
                  <c:v>8.2551437507380875E-3</c:v>
                </c:pt>
                <c:pt idx="882">
                  <c:v>6.387546047092788E-3</c:v>
                </c:pt>
                <c:pt idx="883">
                  <c:v>5.0120855761648497E-3</c:v>
                </c:pt>
                <c:pt idx="884">
                  <c:v>3.2580580031466191E-3</c:v>
                </c:pt>
                <c:pt idx="885">
                  <c:v>5.0499422863738803E-3</c:v>
                </c:pt>
                <c:pt idx="886">
                  <c:v>9.7820310625021528E-3</c:v>
                </c:pt>
                <c:pt idx="887">
                  <c:v>1.427436067397324E-2</c:v>
                </c:pt>
                <c:pt idx="888">
                  <c:v>1.6482668769499775E-2</c:v>
                </c:pt>
                <c:pt idx="889">
                  <c:v>2.0684763602701679E-2</c:v>
                </c:pt>
                <c:pt idx="890">
                  <c:v>2.1429278903479204E-2</c:v>
                </c:pt>
                <c:pt idx="891">
                  <c:v>1.7820272530218721E-2</c:v>
                </c:pt>
                <c:pt idx="892">
                  <c:v>1.2810567879224218E-2</c:v>
                </c:pt>
                <c:pt idx="893">
                  <c:v>8.9491834379035635E-3</c:v>
                </c:pt>
                <c:pt idx="894">
                  <c:v>3.0940122589075123E-3</c:v>
                </c:pt>
                <c:pt idx="895">
                  <c:v>1.7564084981886012E-3</c:v>
                </c:pt>
                <c:pt idx="896">
                  <c:v>3.5356738780128278E-3</c:v>
                </c:pt>
                <c:pt idx="897">
                  <c:v>4.6335184740745753E-3</c:v>
                </c:pt>
                <c:pt idx="898">
                  <c:v>5.2644636442250115E-3</c:v>
                </c:pt>
                <c:pt idx="899">
                  <c:v>7.8639577452448307E-3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3962624"/>
        <c:axId val="74148864"/>
      </c:scatterChart>
      <c:valAx>
        <c:axId val="739626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74148864"/>
        <c:crosses val="autoZero"/>
        <c:crossBetween val="midCat"/>
        <c:majorUnit val="10"/>
      </c:valAx>
      <c:valAx>
        <c:axId val="74148864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73962624"/>
        <c:crosses val="autoZero"/>
        <c:crossBetween val="midCat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66185371683093064"/>
          <c:y val="8.753335452694494E-2"/>
          <c:w val="0.22902700462793396"/>
          <c:h val="0.13330349403675565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fr-F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fr-FR" sz="1200" dirty="0"/>
              <a:t>Comparaison des profils simulés et </a:t>
            </a:r>
            <a:r>
              <a:rPr lang="fr-FR" sz="1200" dirty="0" smtClean="0"/>
              <a:t>expérimental </a:t>
            </a:r>
            <a:r>
              <a:rPr lang="fr-FR" sz="1200" dirty="0"/>
              <a:t>de la source Compton  </a:t>
            </a:r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1"/>
          <c:order val="1"/>
          <c:tx>
            <c:strRef>
              <c:f>Sheet4!$A$8</c:f>
              <c:strCache>
                <c:ptCount val="1"/>
                <c:pt idx="0">
                  <c:v>Profil experimental (ajustement gaussien)</c:v>
                </c:pt>
              </c:strCache>
            </c:strRef>
          </c:tx>
          <c:marker>
            <c:symbol val="none"/>
          </c:marker>
          <c:xVal>
            <c:numRef>
              <c:f>Sheet4!$A$15:$A$85</c:f>
              <c:numCache>
                <c:formatCode>General</c:formatCode>
                <c:ptCount val="71"/>
                <c:pt idx="0">
                  <c:v>-3.5000000000000003E-2</c:v>
                </c:pt>
                <c:pt idx="1">
                  <c:v>-3.4000000000000002E-2</c:v>
                </c:pt>
                <c:pt idx="2">
                  <c:v>-3.3000000000000002E-2</c:v>
                </c:pt>
                <c:pt idx="3">
                  <c:v>-3.2000000000000001E-2</c:v>
                </c:pt>
                <c:pt idx="4">
                  <c:v>-3.1E-2</c:v>
                </c:pt>
                <c:pt idx="5">
                  <c:v>-0.03</c:v>
                </c:pt>
                <c:pt idx="6">
                  <c:v>-2.9000000000000001E-2</c:v>
                </c:pt>
                <c:pt idx="7">
                  <c:v>-2.8000000000000001E-2</c:v>
                </c:pt>
                <c:pt idx="8">
                  <c:v>-2.7E-2</c:v>
                </c:pt>
                <c:pt idx="9">
                  <c:v>-2.5999999999999999E-2</c:v>
                </c:pt>
                <c:pt idx="10">
                  <c:v>-2.5000000000000001E-2</c:v>
                </c:pt>
                <c:pt idx="11">
                  <c:v>-2.4E-2</c:v>
                </c:pt>
                <c:pt idx="12">
                  <c:v>-2.3E-2</c:v>
                </c:pt>
                <c:pt idx="13">
                  <c:v>-2.1999999999999999E-2</c:v>
                </c:pt>
                <c:pt idx="14">
                  <c:v>-2.1000000000000001E-2</c:v>
                </c:pt>
                <c:pt idx="15">
                  <c:v>-0.02</c:v>
                </c:pt>
                <c:pt idx="16">
                  <c:v>-1.9E-2</c:v>
                </c:pt>
                <c:pt idx="17">
                  <c:v>-1.7999999999999999E-2</c:v>
                </c:pt>
                <c:pt idx="18">
                  <c:v>-1.7000000000000001E-2</c:v>
                </c:pt>
                <c:pt idx="19">
                  <c:v>-1.6E-2</c:v>
                </c:pt>
                <c:pt idx="20">
                  <c:v>-1.4999999999999999E-2</c:v>
                </c:pt>
                <c:pt idx="21">
                  <c:v>-1.4E-2</c:v>
                </c:pt>
                <c:pt idx="22">
                  <c:v>-1.2999999999999999E-2</c:v>
                </c:pt>
                <c:pt idx="23">
                  <c:v>-1.2E-2</c:v>
                </c:pt>
                <c:pt idx="24">
                  <c:v>-1.0999999999999999E-2</c:v>
                </c:pt>
                <c:pt idx="25">
                  <c:v>-0.01</c:v>
                </c:pt>
                <c:pt idx="26">
                  <c:v>-8.9999999999999993E-3</c:v>
                </c:pt>
                <c:pt idx="27">
                  <c:v>-8.0000000000000002E-3</c:v>
                </c:pt>
                <c:pt idx="28">
                  <c:v>-7.0000000000000001E-3</c:v>
                </c:pt>
                <c:pt idx="29">
                  <c:v>-6.0000000000000001E-3</c:v>
                </c:pt>
                <c:pt idx="30">
                  <c:v>-5.0000000000000001E-3</c:v>
                </c:pt>
                <c:pt idx="31">
                  <c:v>-4.0000000000000001E-3</c:v>
                </c:pt>
                <c:pt idx="32">
                  <c:v>-3.0000000000000001E-3</c:v>
                </c:pt>
                <c:pt idx="33">
                  <c:v>-2E-3</c:v>
                </c:pt>
                <c:pt idx="34">
                  <c:v>-1E-3</c:v>
                </c:pt>
                <c:pt idx="35">
                  <c:v>0</c:v>
                </c:pt>
                <c:pt idx="36">
                  <c:v>1E-3</c:v>
                </c:pt>
                <c:pt idx="37">
                  <c:v>2E-3</c:v>
                </c:pt>
                <c:pt idx="38">
                  <c:v>3.0000000000000001E-3</c:v>
                </c:pt>
                <c:pt idx="39">
                  <c:v>4.0000000000000001E-3</c:v>
                </c:pt>
                <c:pt idx="40">
                  <c:v>5.0000000000000001E-3</c:v>
                </c:pt>
                <c:pt idx="41">
                  <c:v>6.0000000000000001E-3</c:v>
                </c:pt>
                <c:pt idx="42">
                  <c:v>7.0000000000000001E-3</c:v>
                </c:pt>
                <c:pt idx="43">
                  <c:v>8.0000000000000002E-3</c:v>
                </c:pt>
                <c:pt idx="44">
                  <c:v>8.9999999999999993E-3</c:v>
                </c:pt>
                <c:pt idx="45">
                  <c:v>0.01</c:v>
                </c:pt>
                <c:pt idx="46">
                  <c:v>1.0999999999999999E-2</c:v>
                </c:pt>
                <c:pt idx="47">
                  <c:v>1.2E-2</c:v>
                </c:pt>
                <c:pt idx="48">
                  <c:v>1.2999999999999999E-2</c:v>
                </c:pt>
                <c:pt idx="49">
                  <c:v>1.4E-2</c:v>
                </c:pt>
                <c:pt idx="50">
                  <c:v>1.4999999999999999E-2</c:v>
                </c:pt>
                <c:pt idx="51">
                  <c:v>1.6E-2</c:v>
                </c:pt>
                <c:pt idx="52">
                  <c:v>1.7000000000000001E-2</c:v>
                </c:pt>
                <c:pt idx="53">
                  <c:v>1.7999999999999999E-2</c:v>
                </c:pt>
                <c:pt idx="54">
                  <c:v>1.9E-2</c:v>
                </c:pt>
                <c:pt idx="55">
                  <c:v>0.02</c:v>
                </c:pt>
                <c:pt idx="56">
                  <c:v>2.1000000000000001E-2</c:v>
                </c:pt>
                <c:pt idx="57">
                  <c:v>2.1999999999999999E-2</c:v>
                </c:pt>
                <c:pt idx="58">
                  <c:v>2.3E-2</c:v>
                </c:pt>
                <c:pt idx="59">
                  <c:v>2.4E-2</c:v>
                </c:pt>
                <c:pt idx="60">
                  <c:v>2.5000000000000001E-2</c:v>
                </c:pt>
                <c:pt idx="61">
                  <c:v>2.5999999999999999E-2</c:v>
                </c:pt>
                <c:pt idx="62">
                  <c:v>2.7E-2</c:v>
                </c:pt>
                <c:pt idx="63">
                  <c:v>2.8000000000000001E-2</c:v>
                </c:pt>
                <c:pt idx="64">
                  <c:v>2.9000000000000001E-2</c:v>
                </c:pt>
                <c:pt idx="65">
                  <c:v>0.03</c:v>
                </c:pt>
                <c:pt idx="66">
                  <c:v>3.1E-2</c:v>
                </c:pt>
                <c:pt idx="67">
                  <c:v>3.2000000000000001E-2</c:v>
                </c:pt>
                <c:pt idx="68">
                  <c:v>3.3000000000000002E-2</c:v>
                </c:pt>
                <c:pt idx="69">
                  <c:v>3.4000000000000002E-2</c:v>
                </c:pt>
                <c:pt idx="70">
                  <c:v>3.5000000000000003E-2</c:v>
                </c:pt>
              </c:numCache>
            </c:numRef>
          </c:xVal>
          <c:yVal>
            <c:numRef>
              <c:f>Sheet4!$BW$15:$BW$85</c:f>
              <c:numCache>
                <c:formatCode>General</c:formatCode>
                <c:ptCount val="71"/>
                <c:pt idx="0">
                  <c:v>4.7235527416467403E-3</c:v>
                </c:pt>
                <c:pt idx="1">
                  <c:v>6.3242643521644196E-3</c:v>
                </c:pt>
                <c:pt idx="2">
                  <c:v>8.4195889982037302E-3</c:v>
                </c:pt>
                <c:pt idx="3">
                  <c:v>1.11371298946807E-2</c:v>
                </c:pt>
                <c:pt idx="4">
                  <c:v>1.46283686202856E-2</c:v>
                </c:pt>
                <c:pt idx="5">
                  <c:v>1.90702427486465E-2</c:v>
                </c:pt>
                <c:pt idx="6">
                  <c:v>2.4665943348437101E-2</c:v>
                </c:pt>
                <c:pt idx="7">
                  <c:v>3.1644663908443997E-2</c:v>
                </c:pt>
                <c:pt idx="8">
                  <c:v>4.0260033240373E-2</c:v>
                </c:pt>
                <c:pt idx="9">
                  <c:v>5.07869846744207E-2</c:v>
                </c:pt>
                <c:pt idx="10">
                  <c:v>6.3516853112659699E-2</c:v>
                </c:pt>
                <c:pt idx="11">
                  <c:v>7.8750548806606105E-2</c:v>
                </c:pt>
                <c:pt idx="12">
                  <c:v>9.6789728671895198E-2</c:v>
                </c:pt>
                <c:pt idx="13">
                  <c:v>0.117925967963706</c:v>
                </c:pt>
                <c:pt idx="14">
                  <c:v>0.142428022889833</c:v>
                </c:pt>
                <c:pt idx="15">
                  <c:v>0.170527366106658</c:v>
                </c:pt>
                <c:pt idx="16">
                  <c:v>0.20240227408491401</c:v>
                </c:pt>
                <c:pt idx="17">
                  <c:v>0.23816085565491099</c:v>
                </c:pt>
                <c:pt idx="18">
                  <c:v>0.277823547418036</c:v>
                </c:pt>
                <c:pt idx="19">
                  <c:v>0.32130577883286598</c:v>
                </c:pt>
                <c:pt idx="20">
                  <c:v>0.368401737110153</c:v>
                </c:pt>
                <c:pt idx="21">
                  <c:v>0.41877043295542699</c:v>
                </c:pt>
                <c:pt idx="22">
                  <c:v>0.47192554751829502</c:v>
                </c:pt>
                <c:pt idx="23">
                  <c:v>0.52723075619332904</c:v>
                </c:pt>
                <c:pt idx="24">
                  <c:v>0.58390226938940204</c:v>
                </c:pt>
                <c:pt idx="25">
                  <c:v>0.64102008583474701</c:v>
                </c:pt>
                <c:pt idx="26">
                  <c:v>0.69754883608095897</c:v>
                </c:pt>
                <c:pt idx="27">
                  <c:v>0.75236810927202002</c:v>
                </c:pt>
                <c:pt idx="28">
                  <c:v>0.80431094496155398</c:v>
                </c:pt>
                <c:pt idx="29">
                  <c:v>0.85220800024202503</c:v>
                </c:pt>
                <c:pt idx="30">
                  <c:v>0.89493408730118795</c:v>
                </c:pt>
                <c:pt idx="31">
                  <c:v>0.93145355766230198</c:v>
                </c:pt>
                <c:pt idx="32">
                  <c:v>0.96086143378008704</c:v>
                </c:pt>
                <c:pt idx="33">
                  <c:v>0.98241807777880297</c:v>
                </c:pt>
                <c:pt idx="34">
                  <c:v>0.99557621721793899</c:v>
                </c:pt>
                <c:pt idx="35">
                  <c:v>1</c:v>
                </c:pt>
                <c:pt idx="36">
                  <c:v>0.99557621721793899</c:v>
                </c:pt>
                <c:pt idx="37">
                  <c:v>0.98241807777880297</c:v>
                </c:pt>
                <c:pt idx="38">
                  <c:v>0.96086143378008704</c:v>
                </c:pt>
                <c:pt idx="39">
                  <c:v>0.93145355766230198</c:v>
                </c:pt>
                <c:pt idx="40">
                  <c:v>0.89493408730118795</c:v>
                </c:pt>
                <c:pt idx="41">
                  <c:v>0.85220800024202503</c:v>
                </c:pt>
                <c:pt idx="42">
                  <c:v>0.80431094496155398</c:v>
                </c:pt>
                <c:pt idx="43">
                  <c:v>0.75236810927202002</c:v>
                </c:pt>
                <c:pt idx="44">
                  <c:v>0.69754883608095897</c:v>
                </c:pt>
                <c:pt idx="45">
                  <c:v>0.64102008583474701</c:v>
                </c:pt>
                <c:pt idx="46">
                  <c:v>0.58390226938940204</c:v>
                </c:pt>
                <c:pt idx="47">
                  <c:v>0.52723075619332904</c:v>
                </c:pt>
                <c:pt idx="48">
                  <c:v>0.47192554751829502</c:v>
                </c:pt>
                <c:pt idx="49">
                  <c:v>0.41877043295542699</c:v>
                </c:pt>
                <c:pt idx="50">
                  <c:v>0.368401737110153</c:v>
                </c:pt>
                <c:pt idx="51">
                  <c:v>0.32130577883286598</c:v>
                </c:pt>
                <c:pt idx="52">
                  <c:v>0.277823547418036</c:v>
                </c:pt>
                <c:pt idx="53">
                  <c:v>0.23816085565491099</c:v>
                </c:pt>
                <c:pt idx="54">
                  <c:v>0.20240227408491401</c:v>
                </c:pt>
                <c:pt idx="55">
                  <c:v>0.170527366106658</c:v>
                </c:pt>
                <c:pt idx="56">
                  <c:v>0.142428022889833</c:v>
                </c:pt>
                <c:pt idx="57">
                  <c:v>0.117925967963706</c:v>
                </c:pt>
                <c:pt idx="58">
                  <c:v>9.6789728671895198E-2</c:v>
                </c:pt>
                <c:pt idx="59">
                  <c:v>7.8750548806606105E-2</c:v>
                </c:pt>
                <c:pt idx="60">
                  <c:v>6.3516853112659699E-2</c:v>
                </c:pt>
                <c:pt idx="61">
                  <c:v>5.07869846744207E-2</c:v>
                </c:pt>
                <c:pt idx="62">
                  <c:v>4.0260033240373E-2</c:v>
                </c:pt>
                <c:pt idx="63">
                  <c:v>3.1644663908443997E-2</c:v>
                </c:pt>
                <c:pt idx="64">
                  <c:v>2.4665943348437101E-2</c:v>
                </c:pt>
                <c:pt idx="65">
                  <c:v>1.90702427486465E-2</c:v>
                </c:pt>
                <c:pt idx="66">
                  <c:v>1.46283686202856E-2</c:v>
                </c:pt>
                <c:pt idx="67">
                  <c:v>1.11371298946807E-2</c:v>
                </c:pt>
                <c:pt idx="68">
                  <c:v>8.4195889982037302E-3</c:v>
                </c:pt>
                <c:pt idx="69">
                  <c:v>6.3242643521644196E-3</c:v>
                </c:pt>
                <c:pt idx="70">
                  <c:v>4.7235527416467403E-3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666048"/>
        <c:axId val="80341248"/>
      </c:scatterChart>
      <c:scatterChart>
        <c:scatterStyle val="lineMarker"/>
        <c:varyColors val="0"/>
        <c:ser>
          <c:idx val="0"/>
          <c:order val="0"/>
          <c:tx>
            <c:strRef>
              <c:f>Sheet5!$B$25</c:f>
              <c:strCache>
                <c:ptCount val="1"/>
                <c:pt idx="0">
                  <c:v>CALDER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7"/>
          </c:marker>
          <c:xVal>
            <c:numRef>
              <c:f>Sheet5!$C$26:$C$39</c:f>
              <c:numCache>
                <c:formatCode>General</c:formatCode>
                <c:ptCount val="14"/>
                <c:pt idx="0">
                  <c:v>-0.02</c:v>
                </c:pt>
                <c:pt idx="1">
                  <c:v>-1.4999999999999999E-2</c:v>
                </c:pt>
                <c:pt idx="2">
                  <c:v>-0.01</c:v>
                </c:pt>
                <c:pt idx="3">
                  <c:v>-7.4999999999999997E-3</c:v>
                </c:pt>
                <c:pt idx="4">
                  <c:v>-5.0000000000000001E-3</c:v>
                </c:pt>
                <c:pt idx="5">
                  <c:v>-2.5000000000000001E-3</c:v>
                </c:pt>
                <c:pt idx="6">
                  <c:v>0</c:v>
                </c:pt>
                <c:pt idx="7">
                  <c:v>2.5000000000000001E-3</c:v>
                </c:pt>
                <c:pt idx="8">
                  <c:v>5.0000000000000001E-3</c:v>
                </c:pt>
                <c:pt idx="9">
                  <c:v>7.4999999999999997E-3</c:v>
                </c:pt>
                <c:pt idx="10">
                  <c:v>0.01</c:v>
                </c:pt>
                <c:pt idx="11">
                  <c:v>1.4999999999999999E-2</c:v>
                </c:pt>
                <c:pt idx="12">
                  <c:v>0.02</c:v>
                </c:pt>
                <c:pt idx="13">
                  <c:v>2.5000000000000001E-2</c:v>
                </c:pt>
              </c:numCache>
            </c:numRef>
          </c:xVal>
          <c:yVal>
            <c:numRef>
              <c:f>Sheet5!$E$26:$E$39</c:f>
              <c:numCache>
                <c:formatCode>General</c:formatCode>
                <c:ptCount val="14"/>
                <c:pt idx="0">
                  <c:v>0.28002220703792302</c:v>
                </c:pt>
                <c:pt idx="1">
                  <c:v>0.47446190638879399</c:v>
                </c:pt>
                <c:pt idx="2">
                  <c:v>0.72066108643662496</c:v>
                </c:pt>
                <c:pt idx="3">
                  <c:v>0.83726938845234</c:v>
                </c:pt>
                <c:pt idx="4">
                  <c:v>0.90777673385719204</c:v>
                </c:pt>
                <c:pt idx="5">
                  <c:v>0.99173641954219305</c:v>
                </c:pt>
                <c:pt idx="6">
                  <c:v>1</c:v>
                </c:pt>
                <c:pt idx="7">
                  <c:v>0.99173641954219305</c:v>
                </c:pt>
                <c:pt idx="8">
                  <c:v>0.90777673385719204</c:v>
                </c:pt>
                <c:pt idx="9">
                  <c:v>0.83726938845234</c:v>
                </c:pt>
                <c:pt idx="10">
                  <c:v>0.72066108643662496</c:v>
                </c:pt>
                <c:pt idx="11">
                  <c:v>0.47446190638879399</c:v>
                </c:pt>
                <c:pt idx="12">
                  <c:v>0.28002220703792302</c:v>
                </c:pt>
                <c:pt idx="13">
                  <c:v>0.14601127434232999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Sheet5!$B$42</c:f>
              <c:strCache>
                <c:ptCount val="1"/>
                <c:pt idx="0">
                  <c:v>CAIN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7"/>
          </c:marker>
          <c:xVal>
            <c:numRef>
              <c:f>Sheet5!$P$14:$P$1015</c:f>
              <c:numCache>
                <c:formatCode>General</c:formatCode>
                <c:ptCount val="1002"/>
                <c:pt idx="0">
                  <c:v>-1.5392295366564901</c:v>
                </c:pt>
                <c:pt idx="1">
                  <c:v>-1.53617077232504</c:v>
                </c:pt>
                <c:pt idx="2">
                  <c:v>-1.5331120079936</c:v>
                </c:pt>
                <c:pt idx="3">
                  <c:v>-1.5300532436621499</c:v>
                </c:pt>
                <c:pt idx="4">
                  <c:v>-1.5269944793307</c:v>
                </c:pt>
                <c:pt idx="5">
                  <c:v>-1.5239357149992501</c:v>
                </c:pt>
                <c:pt idx="6">
                  <c:v>-1.5208769506677999</c:v>
                </c:pt>
                <c:pt idx="7">
                  <c:v>-1.51781818633636</c:v>
                </c:pt>
                <c:pt idx="8">
                  <c:v>-1.5147594220049101</c:v>
                </c:pt>
                <c:pt idx="9">
                  <c:v>-1.51170065767346</c:v>
                </c:pt>
                <c:pt idx="10">
                  <c:v>-1.50864189334201</c:v>
                </c:pt>
                <c:pt idx="11">
                  <c:v>-1.5055831290105699</c:v>
                </c:pt>
                <c:pt idx="12">
                  <c:v>-1.50252436467912</c:v>
                </c:pt>
                <c:pt idx="13">
                  <c:v>-1.4994656003476701</c:v>
                </c:pt>
                <c:pt idx="14">
                  <c:v>-1.4964068360162199</c:v>
                </c:pt>
                <c:pt idx="15">
                  <c:v>-1.49334807168478</c:v>
                </c:pt>
                <c:pt idx="16">
                  <c:v>-1.4902893073533301</c:v>
                </c:pt>
                <c:pt idx="17">
                  <c:v>-1.48723054302188</c:v>
                </c:pt>
                <c:pt idx="18">
                  <c:v>-1.48417177869043</c:v>
                </c:pt>
                <c:pt idx="19">
                  <c:v>-1.4811130143589899</c:v>
                </c:pt>
                <c:pt idx="20">
                  <c:v>-1.47805425002754</c:v>
                </c:pt>
                <c:pt idx="21">
                  <c:v>-1.4749954856960901</c:v>
                </c:pt>
                <c:pt idx="22">
                  <c:v>-1.4719367213646399</c:v>
                </c:pt>
                <c:pt idx="23">
                  <c:v>-1.4688779570332</c:v>
                </c:pt>
                <c:pt idx="24">
                  <c:v>-1.4658191927017501</c:v>
                </c:pt>
                <c:pt idx="25">
                  <c:v>-1.4627604283703</c:v>
                </c:pt>
                <c:pt idx="26">
                  <c:v>-1.45970166403885</c:v>
                </c:pt>
                <c:pt idx="27">
                  <c:v>-1.4566428997073999</c:v>
                </c:pt>
                <c:pt idx="28">
                  <c:v>-1.45358413537596</c:v>
                </c:pt>
                <c:pt idx="29">
                  <c:v>-1.4505253710445101</c:v>
                </c:pt>
                <c:pt idx="30">
                  <c:v>-1.4474666067130599</c:v>
                </c:pt>
                <c:pt idx="31">
                  <c:v>-1.44440784238161</c:v>
                </c:pt>
                <c:pt idx="32">
                  <c:v>-1.4413490780501701</c:v>
                </c:pt>
                <c:pt idx="33">
                  <c:v>-1.43829031371872</c:v>
                </c:pt>
                <c:pt idx="34">
                  <c:v>-1.43523154938727</c:v>
                </c:pt>
                <c:pt idx="35">
                  <c:v>-1.4321727850558199</c:v>
                </c:pt>
                <c:pt idx="36">
                  <c:v>-1.42911402072438</c:v>
                </c:pt>
                <c:pt idx="37">
                  <c:v>-1.4260552563929301</c:v>
                </c:pt>
                <c:pt idx="38">
                  <c:v>-1.4229964920614799</c:v>
                </c:pt>
                <c:pt idx="39">
                  <c:v>-1.41993772773003</c:v>
                </c:pt>
                <c:pt idx="40">
                  <c:v>-1.4168789633985901</c:v>
                </c:pt>
                <c:pt idx="41">
                  <c:v>-1.41382019906714</c:v>
                </c:pt>
                <c:pt idx="42">
                  <c:v>-1.41076143473569</c:v>
                </c:pt>
                <c:pt idx="43">
                  <c:v>-1.4077026704042399</c:v>
                </c:pt>
                <c:pt idx="44">
                  <c:v>-1.40464390607279</c:v>
                </c:pt>
                <c:pt idx="45">
                  <c:v>-1.4015851417413501</c:v>
                </c:pt>
                <c:pt idx="46">
                  <c:v>-1.3985263774098999</c:v>
                </c:pt>
                <c:pt idx="47">
                  <c:v>-1.39546761307845</c:v>
                </c:pt>
                <c:pt idx="48">
                  <c:v>-1.3924088487470001</c:v>
                </c:pt>
                <c:pt idx="49">
                  <c:v>-1.38935008441556</c:v>
                </c:pt>
                <c:pt idx="50">
                  <c:v>-1.38629132008411</c:v>
                </c:pt>
                <c:pt idx="51">
                  <c:v>-1.3832325557526599</c:v>
                </c:pt>
                <c:pt idx="52">
                  <c:v>-1.38017379142121</c:v>
                </c:pt>
                <c:pt idx="53">
                  <c:v>-1.3771150270897701</c:v>
                </c:pt>
                <c:pt idx="54">
                  <c:v>-1.3740562627583199</c:v>
                </c:pt>
                <c:pt idx="55">
                  <c:v>-1.37099749842687</c:v>
                </c:pt>
                <c:pt idx="56">
                  <c:v>-1.3679387340954201</c:v>
                </c:pt>
                <c:pt idx="57">
                  <c:v>-1.36487996976398</c:v>
                </c:pt>
                <c:pt idx="58">
                  <c:v>-1.36182120543253</c:v>
                </c:pt>
                <c:pt idx="59">
                  <c:v>-1.3587624411010799</c:v>
                </c:pt>
                <c:pt idx="60">
                  <c:v>-1.35570367676963</c:v>
                </c:pt>
                <c:pt idx="61">
                  <c:v>-1.3526449124381801</c:v>
                </c:pt>
                <c:pt idx="62">
                  <c:v>-1.3495861481067399</c:v>
                </c:pt>
                <c:pt idx="63">
                  <c:v>-1.34652738377529</c:v>
                </c:pt>
                <c:pt idx="64">
                  <c:v>-1.3434686194438401</c:v>
                </c:pt>
                <c:pt idx="65">
                  <c:v>-1.34040985511239</c:v>
                </c:pt>
                <c:pt idx="66">
                  <c:v>-1.33735109078095</c:v>
                </c:pt>
                <c:pt idx="67">
                  <c:v>-1.3342923264494999</c:v>
                </c:pt>
                <c:pt idx="68">
                  <c:v>-1.33123356211805</c:v>
                </c:pt>
                <c:pt idx="69">
                  <c:v>-1.3281747977866001</c:v>
                </c:pt>
                <c:pt idx="70">
                  <c:v>-1.3251160334551599</c:v>
                </c:pt>
                <c:pt idx="71">
                  <c:v>-1.32205726912371</c:v>
                </c:pt>
                <c:pt idx="72">
                  <c:v>-1.3189985047922601</c:v>
                </c:pt>
                <c:pt idx="73">
                  <c:v>-1.31593974046081</c:v>
                </c:pt>
                <c:pt idx="74">
                  <c:v>-1.31288097612937</c:v>
                </c:pt>
                <c:pt idx="75">
                  <c:v>-1.3098222117979199</c:v>
                </c:pt>
                <c:pt idx="76">
                  <c:v>-1.30676344746647</c:v>
                </c:pt>
                <c:pt idx="77">
                  <c:v>-1.3037046831350201</c:v>
                </c:pt>
                <c:pt idx="78">
                  <c:v>-1.3006459188035699</c:v>
                </c:pt>
                <c:pt idx="79">
                  <c:v>-1.29758715447213</c:v>
                </c:pt>
                <c:pt idx="80">
                  <c:v>-1.2945283901406801</c:v>
                </c:pt>
                <c:pt idx="81">
                  <c:v>-1.29146962580923</c:v>
                </c:pt>
                <c:pt idx="82">
                  <c:v>-1.2884108614777801</c:v>
                </c:pt>
                <c:pt idx="83">
                  <c:v>-1.2853520971463399</c:v>
                </c:pt>
                <c:pt idx="84">
                  <c:v>-1.28229333281489</c:v>
                </c:pt>
                <c:pt idx="85">
                  <c:v>-1.2792345684834401</c:v>
                </c:pt>
                <c:pt idx="86">
                  <c:v>-1.2761758041519899</c:v>
                </c:pt>
                <c:pt idx="87">
                  <c:v>-1.27311703982055</c:v>
                </c:pt>
                <c:pt idx="88">
                  <c:v>-1.2700582754891001</c:v>
                </c:pt>
                <c:pt idx="89">
                  <c:v>-1.26699951115765</c:v>
                </c:pt>
                <c:pt idx="90">
                  <c:v>-1.2639407468262001</c:v>
                </c:pt>
                <c:pt idx="91">
                  <c:v>-1.2608819824947599</c:v>
                </c:pt>
                <c:pt idx="92">
                  <c:v>-1.25782321816331</c:v>
                </c:pt>
                <c:pt idx="93">
                  <c:v>-1.2547644538318601</c:v>
                </c:pt>
                <c:pt idx="94">
                  <c:v>-1.2517056895004099</c:v>
                </c:pt>
                <c:pt idx="95">
                  <c:v>-1.24864692516897</c:v>
                </c:pt>
                <c:pt idx="96">
                  <c:v>-1.2455881608375201</c:v>
                </c:pt>
                <c:pt idx="97">
                  <c:v>-1.24252939650607</c:v>
                </c:pt>
                <c:pt idx="98">
                  <c:v>-1.2394706321746201</c:v>
                </c:pt>
                <c:pt idx="99">
                  <c:v>-1.2364118678431699</c:v>
                </c:pt>
                <c:pt idx="100">
                  <c:v>-1.23335310351173</c:v>
                </c:pt>
                <c:pt idx="101">
                  <c:v>-1.2302943391802801</c:v>
                </c:pt>
                <c:pt idx="102">
                  <c:v>-1.2272355748488299</c:v>
                </c:pt>
                <c:pt idx="103">
                  <c:v>-1.22417681051738</c:v>
                </c:pt>
                <c:pt idx="104">
                  <c:v>-1.2211180461859401</c:v>
                </c:pt>
                <c:pt idx="105">
                  <c:v>-1.21805928185449</c:v>
                </c:pt>
                <c:pt idx="106">
                  <c:v>-1.2150005175230401</c:v>
                </c:pt>
                <c:pt idx="107">
                  <c:v>-1.2119417531915899</c:v>
                </c:pt>
                <c:pt idx="108">
                  <c:v>-1.20888298886015</c:v>
                </c:pt>
                <c:pt idx="109">
                  <c:v>-1.2058242245287001</c:v>
                </c:pt>
                <c:pt idx="110">
                  <c:v>-1.2027654601972499</c:v>
                </c:pt>
                <c:pt idx="111">
                  <c:v>-1.1997066958658</c:v>
                </c:pt>
                <c:pt idx="112">
                  <c:v>-1.1966479315343601</c:v>
                </c:pt>
                <c:pt idx="113">
                  <c:v>-1.19358916720291</c:v>
                </c:pt>
                <c:pt idx="114">
                  <c:v>-1.1905304028714601</c:v>
                </c:pt>
                <c:pt idx="115">
                  <c:v>-1.1874716385400099</c:v>
                </c:pt>
                <c:pt idx="116">
                  <c:v>-1.18441287420856</c:v>
                </c:pt>
                <c:pt idx="117">
                  <c:v>-1.1813541098771201</c:v>
                </c:pt>
                <c:pt idx="118">
                  <c:v>-1.1782953455456699</c:v>
                </c:pt>
                <c:pt idx="119">
                  <c:v>-1.17523658121422</c:v>
                </c:pt>
                <c:pt idx="120">
                  <c:v>-1.1721778168827699</c:v>
                </c:pt>
                <c:pt idx="121">
                  <c:v>-1.16911905255133</c:v>
                </c:pt>
                <c:pt idx="122">
                  <c:v>-1.1660602882198801</c:v>
                </c:pt>
                <c:pt idx="123">
                  <c:v>-1.1630015238884299</c:v>
                </c:pt>
                <c:pt idx="124">
                  <c:v>-1.15994275955698</c:v>
                </c:pt>
                <c:pt idx="125">
                  <c:v>-1.1568839952255401</c:v>
                </c:pt>
                <c:pt idx="126">
                  <c:v>-1.1538252308940899</c:v>
                </c:pt>
                <c:pt idx="127">
                  <c:v>-1.15076646656264</c:v>
                </c:pt>
                <c:pt idx="128">
                  <c:v>-1.1477077022311899</c:v>
                </c:pt>
                <c:pt idx="129">
                  <c:v>-1.14464893789975</c:v>
                </c:pt>
                <c:pt idx="130">
                  <c:v>-1.1415901735683001</c:v>
                </c:pt>
                <c:pt idx="131">
                  <c:v>-1.1385314092368499</c:v>
                </c:pt>
                <c:pt idx="132">
                  <c:v>-1.1354726449054</c:v>
                </c:pt>
                <c:pt idx="133">
                  <c:v>-1.1324138805739501</c:v>
                </c:pt>
                <c:pt idx="134">
                  <c:v>-1.1293551162425099</c:v>
                </c:pt>
                <c:pt idx="135">
                  <c:v>-1.12629635191106</c:v>
                </c:pt>
                <c:pt idx="136">
                  <c:v>-1.1232375875796099</c:v>
                </c:pt>
                <c:pt idx="137">
                  <c:v>-1.12017882324816</c:v>
                </c:pt>
                <c:pt idx="138">
                  <c:v>-1.1171200589167201</c:v>
                </c:pt>
                <c:pt idx="139">
                  <c:v>-1.1140612945852699</c:v>
                </c:pt>
                <c:pt idx="140">
                  <c:v>-1.11100253025382</c:v>
                </c:pt>
                <c:pt idx="141">
                  <c:v>-1.1079437659223701</c:v>
                </c:pt>
                <c:pt idx="142">
                  <c:v>-1.1048850015909299</c:v>
                </c:pt>
                <c:pt idx="143">
                  <c:v>-1.10182623725948</c:v>
                </c:pt>
                <c:pt idx="144">
                  <c:v>-1.0987674729280299</c:v>
                </c:pt>
                <c:pt idx="145">
                  <c:v>-1.09570870859658</c:v>
                </c:pt>
                <c:pt idx="146">
                  <c:v>-1.0926499442651401</c:v>
                </c:pt>
                <c:pt idx="147">
                  <c:v>-1.0895911799336899</c:v>
                </c:pt>
                <c:pt idx="148">
                  <c:v>-1.08653241560224</c:v>
                </c:pt>
                <c:pt idx="149">
                  <c:v>-1.0834736512707901</c:v>
                </c:pt>
                <c:pt idx="150">
                  <c:v>-1.0804148869393499</c:v>
                </c:pt>
                <c:pt idx="151">
                  <c:v>-1.0773561226079</c:v>
                </c:pt>
                <c:pt idx="152">
                  <c:v>-1.0742973582764499</c:v>
                </c:pt>
                <c:pt idx="153">
                  <c:v>-1.071238593945</c:v>
                </c:pt>
                <c:pt idx="154">
                  <c:v>-1.0681798296135501</c:v>
                </c:pt>
                <c:pt idx="155">
                  <c:v>-1.0651210652821099</c:v>
                </c:pt>
                <c:pt idx="156">
                  <c:v>-1.06206230095066</c:v>
                </c:pt>
                <c:pt idx="157">
                  <c:v>-1.0590035366192101</c:v>
                </c:pt>
                <c:pt idx="158">
                  <c:v>-1.05594477228776</c:v>
                </c:pt>
                <c:pt idx="159">
                  <c:v>-1.05288600795632</c:v>
                </c:pt>
                <c:pt idx="160">
                  <c:v>-1.0498272436248699</c:v>
                </c:pt>
                <c:pt idx="161">
                  <c:v>-1.04676847929342</c:v>
                </c:pt>
                <c:pt idx="162">
                  <c:v>-1.0437097149619701</c:v>
                </c:pt>
                <c:pt idx="163">
                  <c:v>-1.0406509506305299</c:v>
                </c:pt>
                <c:pt idx="164">
                  <c:v>-1.03759218629908</c:v>
                </c:pt>
                <c:pt idx="165">
                  <c:v>-1.0345334219676301</c:v>
                </c:pt>
                <c:pt idx="166">
                  <c:v>-1.03147465763618</c:v>
                </c:pt>
                <c:pt idx="167">
                  <c:v>-1.02841589330474</c:v>
                </c:pt>
                <c:pt idx="168">
                  <c:v>-1.0253571289732899</c:v>
                </c:pt>
                <c:pt idx="169">
                  <c:v>-1.02229836464184</c:v>
                </c:pt>
                <c:pt idx="170">
                  <c:v>-1.0192396003103901</c:v>
                </c:pt>
                <c:pt idx="171">
                  <c:v>-1.0161808359789399</c:v>
                </c:pt>
                <c:pt idx="172">
                  <c:v>-1.0131220716475</c:v>
                </c:pt>
                <c:pt idx="173">
                  <c:v>-1.0100633073160501</c:v>
                </c:pt>
                <c:pt idx="174">
                  <c:v>-1.0070045429846</c:v>
                </c:pt>
                <c:pt idx="175">
                  <c:v>-1.00394577865315</c:v>
                </c:pt>
                <c:pt idx="176">
                  <c:v>-1.0008870143217099</c:v>
                </c:pt>
                <c:pt idx="177">
                  <c:v>-0.99782824999025899</c:v>
                </c:pt>
                <c:pt idx="178">
                  <c:v>-0.99476948565881096</c:v>
                </c:pt>
                <c:pt idx="179">
                  <c:v>-0.99171072132736404</c:v>
                </c:pt>
                <c:pt idx="180">
                  <c:v>-0.98865195699591601</c:v>
                </c:pt>
                <c:pt idx="181">
                  <c:v>-0.98559319266446799</c:v>
                </c:pt>
                <c:pt idx="182">
                  <c:v>-0.98253442833302096</c:v>
                </c:pt>
                <c:pt idx="183">
                  <c:v>-0.97947566400157304</c:v>
                </c:pt>
                <c:pt idx="184">
                  <c:v>-0.97641689967012502</c:v>
                </c:pt>
                <c:pt idx="185">
                  <c:v>-0.97335813533867799</c:v>
                </c:pt>
                <c:pt idx="186">
                  <c:v>-0.97029937100722996</c:v>
                </c:pt>
                <c:pt idx="187">
                  <c:v>-0.96724060667578204</c:v>
                </c:pt>
                <c:pt idx="188">
                  <c:v>-0.96418184234433502</c:v>
                </c:pt>
                <c:pt idx="189">
                  <c:v>-0.96112307801288699</c:v>
                </c:pt>
                <c:pt idx="190">
                  <c:v>-0.95806431368143996</c:v>
                </c:pt>
                <c:pt idx="191">
                  <c:v>-0.95500554934999204</c:v>
                </c:pt>
                <c:pt idx="192">
                  <c:v>-0.95194678501854402</c:v>
                </c:pt>
                <c:pt idx="193">
                  <c:v>-0.94888802068709699</c:v>
                </c:pt>
                <c:pt idx="194">
                  <c:v>-0.94582925635564896</c:v>
                </c:pt>
                <c:pt idx="195">
                  <c:v>-0.94277049202420105</c:v>
                </c:pt>
                <c:pt idx="196">
                  <c:v>-0.93971172769275402</c:v>
                </c:pt>
                <c:pt idx="197">
                  <c:v>-0.93665296336130599</c:v>
                </c:pt>
                <c:pt idx="198">
                  <c:v>-0.93359419902985796</c:v>
                </c:pt>
                <c:pt idx="199">
                  <c:v>-0.93053543469841105</c:v>
                </c:pt>
                <c:pt idx="200">
                  <c:v>-0.92747667036696302</c:v>
                </c:pt>
                <c:pt idx="201">
                  <c:v>-0.92441790603551499</c:v>
                </c:pt>
                <c:pt idx="202">
                  <c:v>-0.92135914170406796</c:v>
                </c:pt>
                <c:pt idx="203">
                  <c:v>-0.91830037737262005</c:v>
                </c:pt>
                <c:pt idx="204">
                  <c:v>-0.91524161304117302</c:v>
                </c:pt>
                <c:pt idx="205">
                  <c:v>-0.91218284870972499</c:v>
                </c:pt>
                <c:pt idx="206">
                  <c:v>-0.90912408437827696</c:v>
                </c:pt>
                <c:pt idx="207">
                  <c:v>-0.90606532004683005</c:v>
                </c:pt>
                <c:pt idx="208">
                  <c:v>-0.90300655571538202</c:v>
                </c:pt>
                <c:pt idx="209">
                  <c:v>-0.89994779138393399</c:v>
                </c:pt>
                <c:pt idx="210">
                  <c:v>-0.89688902705248696</c:v>
                </c:pt>
                <c:pt idx="211">
                  <c:v>-0.89383026272103905</c:v>
                </c:pt>
                <c:pt idx="212">
                  <c:v>-0.89077149838959102</c:v>
                </c:pt>
                <c:pt idx="213">
                  <c:v>-0.88771273405814399</c:v>
                </c:pt>
                <c:pt idx="214">
                  <c:v>-0.88465396972669597</c:v>
                </c:pt>
                <c:pt idx="215">
                  <c:v>-0.88159520539524905</c:v>
                </c:pt>
                <c:pt idx="216">
                  <c:v>-0.87853644106380102</c:v>
                </c:pt>
                <c:pt idx="217">
                  <c:v>-0.87547767673235299</c:v>
                </c:pt>
                <c:pt idx="218">
                  <c:v>-0.87241891240090597</c:v>
                </c:pt>
                <c:pt idx="219">
                  <c:v>-0.86936014806945805</c:v>
                </c:pt>
                <c:pt idx="220">
                  <c:v>-0.86630138373801002</c:v>
                </c:pt>
                <c:pt idx="221">
                  <c:v>-0.86324261940656299</c:v>
                </c:pt>
                <c:pt idx="222">
                  <c:v>-0.86018385507511497</c:v>
                </c:pt>
                <c:pt idx="223">
                  <c:v>-0.85712509074366705</c:v>
                </c:pt>
                <c:pt idx="224">
                  <c:v>-0.85406632641222002</c:v>
                </c:pt>
                <c:pt idx="225">
                  <c:v>-0.851007562080772</c:v>
                </c:pt>
                <c:pt idx="226">
                  <c:v>-0.84794879774932497</c:v>
                </c:pt>
                <c:pt idx="227">
                  <c:v>-0.84489003341787705</c:v>
                </c:pt>
                <c:pt idx="228">
                  <c:v>-0.84183126908642902</c:v>
                </c:pt>
                <c:pt idx="229">
                  <c:v>-0.838772504754982</c:v>
                </c:pt>
                <c:pt idx="230">
                  <c:v>-0.83571374042353397</c:v>
                </c:pt>
                <c:pt idx="231">
                  <c:v>-0.83265497609208605</c:v>
                </c:pt>
                <c:pt idx="232">
                  <c:v>-0.82959621176063902</c:v>
                </c:pt>
                <c:pt idx="233">
                  <c:v>-0.826537447429191</c:v>
                </c:pt>
                <c:pt idx="234">
                  <c:v>-0.82347868309774297</c:v>
                </c:pt>
                <c:pt idx="235">
                  <c:v>-0.82041991876629605</c:v>
                </c:pt>
                <c:pt idx="236">
                  <c:v>-0.81736115443484803</c:v>
                </c:pt>
                <c:pt idx="237">
                  <c:v>-0.8143023901034</c:v>
                </c:pt>
                <c:pt idx="238">
                  <c:v>-0.81124362577195297</c:v>
                </c:pt>
                <c:pt idx="239">
                  <c:v>-0.80818486144050505</c:v>
                </c:pt>
                <c:pt idx="240">
                  <c:v>-0.80512609710905803</c:v>
                </c:pt>
                <c:pt idx="241">
                  <c:v>-0.80206733277761</c:v>
                </c:pt>
                <c:pt idx="242">
                  <c:v>-0.79900856844616197</c:v>
                </c:pt>
                <c:pt idx="243">
                  <c:v>-0.79594980411471505</c:v>
                </c:pt>
                <c:pt idx="244">
                  <c:v>-0.79289103978326703</c:v>
                </c:pt>
                <c:pt idx="245">
                  <c:v>-0.789832275451819</c:v>
                </c:pt>
                <c:pt idx="246">
                  <c:v>-0.78677351112037197</c:v>
                </c:pt>
                <c:pt idx="247">
                  <c:v>-0.78371474678892405</c:v>
                </c:pt>
                <c:pt idx="248">
                  <c:v>-0.78065598245747603</c:v>
                </c:pt>
                <c:pt idx="249">
                  <c:v>-0.777597218126029</c:v>
                </c:pt>
                <c:pt idx="250">
                  <c:v>-0.77453845379458097</c:v>
                </c:pt>
                <c:pt idx="251">
                  <c:v>-0.77147968946313406</c:v>
                </c:pt>
                <c:pt idx="252">
                  <c:v>-0.76842092513168603</c:v>
                </c:pt>
                <c:pt idx="253">
                  <c:v>-0.765362160800238</c:v>
                </c:pt>
                <c:pt idx="254">
                  <c:v>-0.76230339646879097</c:v>
                </c:pt>
                <c:pt idx="255">
                  <c:v>-0.75924463213734295</c:v>
                </c:pt>
                <c:pt idx="256">
                  <c:v>-0.75618586780589503</c:v>
                </c:pt>
                <c:pt idx="257">
                  <c:v>-0.753127103474448</c:v>
                </c:pt>
                <c:pt idx="258">
                  <c:v>-0.75006833914299997</c:v>
                </c:pt>
                <c:pt idx="259">
                  <c:v>-0.74700957481155195</c:v>
                </c:pt>
                <c:pt idx="260">
                  <c:v>-0.74395081048010503</c:v>
                </c:pt>
                <c:pt idx="261">
                  <c:v>-0.740892046148657</c:v>
                </c:pt>
                <c:pt idx="262">
                  <c:v>-0.73783328181720997</c:v>
                </c:pt>
                <c:pt idx="263">
                  <c:v>-0.73477451748576195</c:v>
                </c:pt>
                <c:pt idx="264">
                  <c:v>-0.73171575315431403</c:v>
                </c:pt>
                <c:pt idx="265">
                  <c:v>-0.728656988822867</c:v>
                </c:pt>
                <c:pt idx="266">
                  <c:v>-0.72559822449141897</c:v>
                </c:pt>
                <c:pt idx="267">
                  <c:v>-0.72253946015997095</c:v>
                </c:pt>
                <c:pt idx="268">
                  <c:v>-0.71948069582852403</c:v>
                </c:pt>
                <c:pt idx="269">
                  <c:v>-0.716421931497076</c:v>
                </c:pt>
                <c:pt idx="270">
                  <c:v>-0.71336316716562798</c:v>
                </c:pt>
                <c:pt idx="271">
                  <c:v>-0.71030440283418095</c:v>
                </c:pt>
                <c:pt idx="272">
                  <c:v>-0.70724563850273303</c:v>
                </c:pt>
                <c:pt idx="273">
                  <c:v>-0.704186874171285</c:v>
                </c:pt>
                <c:pt idx="274">
                  <c:v>-0.70112810983983798</c:v>
                </c:pt>
                <c:pt idx="275">
                  <c:v>-0.69806934550838995</c:v>
                </c:pt>
                <c:pt idx="276">
                  <c:v>-0.69501058117694303</c:v>
                </c:pt>
                <c:pt idx="277">
                  <c:v>-0.691951816845495</c:v>
                </c:pt>
                <c:pt idx="278">
                  <c:v>-0.68889305251404698</c:v>
                </c:pt>
                <c:pt idx="279">
                  <c:v>-0.68583428818259995</c:v>
                </c:pt>
                <c:pt idx="280">
                  <c:v>-0.68277552385115203</c:v>
                </c:pt>
                <c:pt idx="281">
                  <c:v>-0.67971675951970401</c:v>
                </c:pt>
                <c:pt idx="282">
                  <c:v>-0.67665799518825698</c:v>
                </c:pt>
                <c:pt idx="283">
                  <c:v>-0.67359923085680895</c:v>
                </c:pt>
                <c:pt idx="284">
                  <c:v>-0.67054046652536103</c:v>
                </c:pt>
                <c:pt idx="285">
                  <c:v>-0.66748170219391401</c:v>
                </c:pt>
                <c:pt idx="286">
                  <c:v>-0.66442293786246598</c:v>
                </c:pt>
                <c:pt idx="287">
                  <c:v>-0.66136417353101895</c:v>
                </c:pt>
                <c:pt idx="288">
                  <c:v>-0.65830540919957103</c:v>
                </c:pt>
                <c:pt idx="289">
                  <c:v>-0.65524664486812301</c:v>
                </c:pt>
                <c:pt idx="290">
                  <c:v>-0.65218788053667598</c:v>
                </c:pt>
                <c:pt idx="291">
                  <c:v>-0.64912911620522795</c:v>
                </c:pt>
                <c:pt idx="292">
                  <c:v>-0.64607035187378004</c:v>
                </c:pt>
                <c:pt idx="293">
                  <c:v>-0.64301158754233301</c:v>
                </c:pt>
                <c:pt idx="294">
                  <c:v>-0.63995282321088498</c:v>
                </c:pt>
                <c:pt idx="295">
                  <c:v>-0.63689405887943795</c:v>
                </c:pt>
                <c:pt idx="296">
                  <c:v>-0.63383529454799004</c:v>
                </c:pt>
                <c:pt idx="297">
                  <c:v>-0.63077653021654201</c:v>
                </c:pt>
                <c:pt idx="298">
                  <c:v>-0.62771776588509498</c:v>
                </c:pt>
                <c:pt idx="299">
                  <c:v>-0.62465900155364695</c:v>
                </c:pt>
                <c:pt idx="300">
                  <c:v>-0.62160023722219904</c:v>
                </c:pt>
                <c:pt idx="301">
                  <c:v>-0.61854147289075201</c:v>
                </c:pt>
                <c:pt idx="302">
                  <c:v>-0.61548270855930398</c:v>
                </c:pt>
                <c:pt idx="303">
                  <c:v>-0.61242394422785595</c:v>
                </c:pt>
                <c:pt idx="304">
                  <c:v>-0.60936517989640904</c:v>
                </c:pt>
                <c:pt idx="305">
                  <c:v>-0.60630641556496101</c:v>
                </c:pt>
                <c:pt idx="306">
                  <c:v>-0.60324765123351298</c:v>
                </c:pt>
                <c:pt idx="307">
                  <c:v>-0.60018888690206595</c:v>
                </c:pt>
                <c:pt idx="308">
                  <c:v>-0.59713012257061804</c:v>
                </c:pt>
                <c:pt idx="309">
                  <c:v>-0.59407135823917001</c:v>
                </c:pt>
                <c:pt idx="310">
                  <c:v>-0.59101259390772298</c:v>
                </c:pt>
                <c:pt idx="311">
                  <c:v>-0.58795382957627496</c:v>
                </c:pt>
                <c:pt idx="312">
                  <c:v>-0.58489506524482804</c:v>
                </c:pt>
                <c:pt idx="313">
                  <c:v>-0.58183630091338001</c:v>
                </c:pt>
                <c:pt idx="314">
                  <c:v>-0.57877753658193198</c:v>
                </c:pt>
                <c:pt idx="315">
                  <c:v>-0.57571877225048496</c:v>
                </c:pt>
                <c:pt idx="316">
                  <c:v>-0.57266000791903704</c:v>
                </c:pt>
                <c:pt idx="317">
                  <c:v>-0.56960124358758901</c:v>
                </c:pt>
                <c:pt idx="318">
                  <c:v>-0.56654247925614198</c:v>
                </c:pt>
                <c:pt idx="319">
                  <c:v>-0.56348371492469396</c:v>
                </c:pt>
                <c:pt idx="320">
                  <c:v>-0.56042495059324604</c:v>
                </c:pt>
                <c:pt idx="321">
                  <c:v>-0.55736618626179901</c:v>
                </c:pt>
                <c:pt idx="322">
                  <c:v>-0.55430742193035099</c:v>
                </c:pt>
                <c:pt idx="323">
                  <c:v>-0.55124865759890396</c:v>
                </c:pt>
                <c:pt idx="324">
                  <c:v>-0.54818989326745604</c:v>
                </c:pt>
                <c:pt idx="325">
                  <c:v>-0.54513112893600801</c:v>
                </c:pt>
                <c:pt idx="326">
                  <c:v>-0.54207236460456099</c:v>
                </c:pt>
                <c:pt idx="327">
                  <c:v>-0.53901360027311296</c:v>
                </c:pt>
                <c:pt idx="328">
                  <c:v>-0.53595483594166504</c:v>
                </c:pt>
                <c:pt idx="329">
                  <c:v>-0.53289607161021801</c:v>
                </c:pt>
                <c:pt idx="330">
                  <c:v>-0.52983730727876999</c:v>
                </c:pt>
                <c:pt idx="331">
                  <c:v>-0.52677854294732296</c:v>
                </c:pt>
                <c:pt idx="332">
                  <c:v>-0.52371977861587504</c:v>
                </c:pt>
                <c:pt idx="333">
                  <c:v>-0.52066101428442702</c:v>
                </c:pt>
                <c:pt idx="334">
                  <c:v>-0.51760224995297999</c:v>
                </c:pt>
                <c:pt idx="335">
                  <c:v>-0.51454348562153196</c:v>
                </c:pt>
                <c:pt idx="336">
                  <c:v>-0.51148472129008404</c:v>
                </c:pt>
                <c:pt idx="337">
                  <c:v>-0.50842595695863702</c:v>
                </c:pt>
                <c:pt idx="338">
                  <c:v>-0.50536719262718899</c:v>
                </c:pt>
                <c:pt idx="339">
                  <c:v>-0.50230842829574096</c:v>
                </c:pt>
                <c:pt idx="340">
                  <c:v>-0.49924966396429399</c:v>
                </c:pt>
                <c:pt idx="341">
                  <c:v>-0.49619089963284602</c:v>
                </c:pt>
                <c:pt idx="342">
                  <c:v>-0.49313213530139899</c:v>
                </c:pt>
                <c:pt idx="343">
                  <c:v>-0.49007337096995102</c:v>
                </c:pt>
                <c:pt idx="344">
                  <c:v>-0.48701460663850299</c:v>
                </c:pt>
                <c:pt idx="345">
                  <c:v>-0.48395584230705502</c:v>
                </c:pt>
                <c:pt idx="346">
                  <c:v>-0.48089707797560799</c:v>
                </c:pt>
                <c:pt idx="347">
                  <c:v>-0.47783831364416002</c:v>
                </c:pt>
                <c:pt idx="348">
                  <c:v>-0.47477954931271299</c:v>
                </c:pt>
                <c:pt idx="349">
                  <c:v>-0.47172078498126502</c:v>
                </c:pt>
                <c:pt idx="350">
                  <c:v>-0.46866202064981699</c:v>
                </c:pt>
                <c:pt idx="351">
                  <c:v>-0.46560325631837002</c:v>
                </c:pt>
                <c:pt idx="352">
                  <c:v>-0.46254449198692199</c:v>
                </c:pt>
                <c:pt idx="353">
                  <c:v>-0.45948572765547402</c:v>
                </c:pt>
                <c:pt idx="354">
                  <c:v>-0.45642696332402699</c:v>
                </c:pt>
                <c:pt idx="355">
                  <c:v>-0.45336819899257902</c:v>
                </c:pt>
                <c:pt idx="356">
                  <c:v>-0.45030943466113099</c:v>
                </c:pt>
                <c:pt idx="357">
                  <c:v>-0.44725067032968402</c:v>
                </c:pt>
                <c:pt idx="358">
                  <c:v>-0.44419190599823599</c:v>
                </c:pt>
                <c:pt idx="359">
                  <c:v>-0.44113314166678902</c:v>
                </c:pt>
                <c:pt idx="360">
                  <c:v>-0.43807437733534099</c:v>
                </c:pt>
                <c:pt idx="361">
                  <c:v>-0.43501561300389302</c:v>
                </c:pt>
                <c:pt idx="362">
                  <c:v>-0.43195684867244599</c:v>
                </c:pt>
                <c:pt idx="363">
                  <c:v>-0.42889808434099802</c:v>
                </c:pt>
                <c:pt idx="364">
                  <c:v>-0.42583932000954999</c:v>
                </c:pt>
                <c:pt idx="365">
                  <c:v>-0.42278055567810302</c:v>
                </c:pt>
                <c:pt idx="366">
                  <c:v>-0.41972179134665499</c:v>
                </c:pt>
                <c:pt idx="367">
                  <c:v>-0.41666302701520702</c:v>
                </c:pt>
                <c:pt idx="368">
                  <c:v>-0.41360426268375999</c:v>
                </c:pt>
                <c:pt idx="369">
                  <c:v>-0.41054549835231202</c:v>
                </c:pt>
                <c:pt idx="370">
                  <c:v>-0.40748673402086399</c:v>
                </c:pt>
                <c:pt idx="371">
                  <c:v>-0.40442796968941702</c:v>
                </c:pt>
                <c:pt idx="372">
                  <c:v>-0.40136920535796899</c:v>
                </c:pt>
                <c:pt idx="373">
                  <c:v>-0.39831044102652202</c:v>
                </c:pt>
                <c:pt idx="374">
                  <c:v>-0.39525167669507399</c:v>
                </c:pt>
                <c:pt idx="375">
                  <c:v>-0.39219291236362602</c:v>
                </c:pt>
                <c:pt idx="376">
                  <c:v>-0.38913414803217899</c:v>
                </c:pt>
                <c:pt idx="377">
                  <c:v>-0.38607538370073102</c:v>
                </c:pt>
                <c:pt idx="378">
                  <c:v>-0.383016619369283</c:v>
                </c:pt>
                <c:pt idx="379">
                  <c:v>-0.37995785503783602</c:v>
                </c:pt>
                <c:pt idx="380">
                  <c:v>-0.376899090706388</c:v>
                </c:pt>
                <c:pt idx="381">
                  <c:v>-0.37384032637494002</c:v>
                </c:pt>
                <c:pt idx="382">
                  <c:v>-0.370781562043493</c:v>
                </c:pt>
                <c:pt idx="383">
                  <c:v>-0.36772279771204502</c:v>
                </c:pt>
                <c:pt idx="384">
                  <c:v>-0.364664033380598</c:v>
                </c:pt>
                <c:pt idx="385">
                  <c:v>-0.36160526904915002</c:v>
                </c:pt>
                <c:pt idx="386">
                  <c:v>-0.358546504717702</c:v>
                </c:pt>
                <c:pt idx="387">
                  <c:v>-0.35548774038625502</c:v>
                </c:pt>
                <c:pt idx="388">
                  <c:v>-0.352428976054807</c:v>
                </c:pt>
                <c:pt idx="389">
                  <c:v>-0.34937021172335903</c:v>
                </c:pt>
                <c:pt idx="390">
                  <c:v>-0.346311447391912</c:v>
                </c:pt>
                <c:pt idx="391">
                  <c:v>-0.34325268306046403</c:v>
                </c:pt>
                <c:pt idx="392">
                  <c:v>-0.340193918729016</c:v>
                </c:pt>
                <c:pt idx="393">
                  <c:v>-0.33713515439756903</c:v>
                </c:pt>
                <c:pt idx="394">
                  <c:v>-0.334076390066121</c:v>
                </c:pt>
                <c:pt idx="395">
                  <c:v>-0.33101762573467403</c:v>
                </c:pt>
                <c:pt idx="396">
                  <c:v>-0.327958861403226</c:v>
                </c:pt>
                <c:pt idx="397">
                  <c:v>-0.32490009707177803</c:v>
                </c:pt>
                <c:pt idx="398">
                  <c:v>-0.321841332740331</c:v>
                </c:pt>
                <c:pt idx="399">
                  <c:v>-0.31878256840888303</c:v>
                </c:pt>
                <c:pt idx="400">
                  <c:v>-0.315723804077435</c:v>
                </c:pt>
                <c:pt idx="401">
                  <c:v>-0.31266503974598803</c:v>
                </c:pt>
                <c:pt idx="402">
                  <c:v>-0.30960627541454</c:v>
                </c:pt>
                <c:pt idx="403">
                  <c:v>-0.30654751108309303</c:v>
                </c:pt>
                <c:pt idx="404">
                  <c:v>-0.303488746751645</c:v>
                </c:pt>
                <c:pt idx="405">
                  <c:v>-0.30042998242019697</c:v>
                </c:pt>
                <c:pt idx="406">
                  <c:v>-0.29737121808875</c:v>
                </c:pt>
                <c:pt idx="407">
                  <c:v>-0.29431245375730197</c:v>
                </c:pt>
                <c:pt idx="408">
                  <c:v>-0.291253689425854</c:v>
                </c:pt>
                <c:pt idx="409">
                  <c:v>-0.28819492509440697</c:v>
                </c:pt>
                <c:pt idx="410">
                  <c:v>-0.285136160762959</c:v>
                </c:pt>
                <c:pt idx="411">
                  <c:v>-0.28207739643151097</c:v>
                </c:pt>
                <c:pt idx="412">
                  <c:v>-0.279018632100064</c:v>
                </c:pt>
                <c:pt idx="413">
                  <c:v>-0.27595986776861597</c:v>
                </c:pt>
                <c:pt idx="414">
                  <c:v>-0.272901103437169</c:v>
                </c:pt>
                <c:pt idx="415">
                  <c:v>-0.26984233910572097</c:v>
                </c:pt>
                <c:pt idx="416">
                  <c:v>-0.266783574774273</c:v>
                </c:pt>
                <c:pt idx="417">
                  <c:v>-0.26372481044282498</c:v>
                </c:pt>
                <c:pt idx="418">
                  <c:v>-0.260666046111378</c:v>
                </c:pt>
                <c:pt idx="419">
                  <c:v>-0.25760728177992998</c:v>
                </c:pt>
                <c:pt idx="420">
                  <c:v>-0.254548517448483</c:v>
                </c:pt>
                <c:pt idx="421">
                  <c:v>-0.25148975311703498</c:v>
                </c:pt>
                <c:pt idx="422">
                  <c:v>-0.248430988785587</c:v>
                </c:pt>
                <c:pt idx="423">
                  <c:v>-0.24537222445414</c:v>
                </c:pt>
                <c:pt idx="424">
                  <c:v>-0.242313460122692</c:v>
                </c:pt>
                <c:pt idx="425">
                  <c:v>-0.239254695791244</c:v>
                </c:pt>
                <c:pt idx="426">
                  <c:v>-0.236195931459797</c:v>
                </c:pt>
                <c:pt idx="427">
                  <c:v>-0.233137167128349</c:v>
                </c:pt>
                <c:pt idx="428">
                  <c:v>-0.230078402796901</c:v>
                </c:pt>
                <c:pt idx="429">
                  <c:v>-0.227019638465454</c:v>
                </c:pt>
                <c:pt idx="430">
                  <c:v>-0.223960874134006</c:v>
                </c:pt>
                <c:pt idx="431">
                  <c:v>-0.220902109802559</c:v>
                </c:pt>
                <c:pt idx="432">
                  <c:v>-0.21784334547111101</c:v>
                </c:pt>
                <c:pt idx="433">
                  <c:v>-0.21478458113966301</c:v>
                </c:pt>
                <c:pt idx="434">
                  <c:v>-0.21172581680821601</c:v>
                </c:pt>
                <c:pt idx="435">
                  <c:v>-0.20866705247676801</c:v>
                </c:pt>
                <c:pt idx="436">
                  <c:v>-0.20560828814532001</c:v>
                </c:pt>
                <c:pt idx="437">
                  <c:v>-0.20254952381387301</c:v>
                </c:pt>
                <c:pt idx="438">
                  <c:v>-0.19949075948242501</c:v>
                </c:pt>
                <c:pt idx="439">
                  <c:v>-0.19643199515097701</c:v>
                </c:pt>
                <c:pt idx="440">
                  <c:v>-0.19337323081953001</c:v>
                </c:pt>
                <c:pt idx="441">
                  <c:v>-0.19031446648808201</c:v>
                </c:pt>
                <c:pt idx="442">
                  <c:v>-0.18725570215663401</c:v>
                </c:pt>
                <c:pt idx="443">
                  <c:v>-0.18419693782518701</c:v>
                </c:pt>
                <c:pt idx="444">
                  <c:v>-0.18113817349373901</c:v>
                </c:pt>
                <c:pt idx="445">
                  <c:v>-0.17807940916229201</c:v>
                </c:pt>
                <c:pt idx="446">
                  <c:v>-0.17502064483084401</c:v>
                </c:pt>
                <c:pt idx="447">
                  <c:v>-0.17196188049939601</c:v>
                </c:pt>
                <c:pt idx="448">
                  <c:v>-0.16890311616794901</c:v>
                </c:pt>
                <c:pt idx="449">
                  <c:v>-0.16584435183650101</c:v>
                </c:pt>
                <c:pt idx="450">
                  <c:v>-0.16278558750505301</c:v>
                </c:pt>
                <c:pt idx="451">
                  <c:v>-0.15972682317360601</c:v>
                </c:pt>
                <c:pt idx="452">
                  <c:v>-0.15666805884215801</c:v>
                </c:pt>
                <c:pt idx="453">
                  <c:v>-0.15360929451071001</c:v>
                </c:pt>
                <c:pt idx="454">
                  <c:v>-0.15055053017926301</c:v>
                </c:pt>
                <c:pt idx="455">
                  <c:v>-0.14749176584781501</c:v>
                </c:pt>
                <c:pt idx="456">
                  <c:v>-0.14443300151636801</c:v>
                </c:pt>
                <c:pt idx="457">
                  <c:v>-0.14137423718492001</c:v>
                </c:pt>
                <c:pt idx="458">
                  <c:v>-0.13831547285347201</c:v>
                </c:pt>
                <c:pt idx="459">
                  <c:v>-0.13525670852202501</c:v>
                </c:pt>
                <c:pt idx="460">
                  <c:v>-0.13219794419057701</c:v>
                </c:pt>
                <c:pt idx="461">
                  <c:v>-0.12913917985912901</c:v>
                </c:pt>
                <c:pt idx="462">
                  <c:v>-0.12608041552768201</c:v>
                </c:pt>
                <c:pt idx="463">
                  <c:v>-0.123021651196234</c:v>
                </c:pt>
                <c:pt idx="464">
                  <c:v>-0.119962886864786</c:v>
                </c:pt>
                <c:pt idx="465">
                  <c:v>-0.116904122533339</c:v>
                </c:pt>
                <c:pt idx="466">
                  <c:v>-0.113845358201891</c:v>
                </c:pt>
                <c:pt idx="467">
                  <c:v>-0.110786593870444</c:v>
                </c:pt>
                <c:pt idx="468">
                  <c:v>-0.107727829538996</c:v>
                </c:pt>
                <c:pt idx="469">
                  <c:v>-0.104669065207548</c:v>
                </c:pt>
                <c:pt idx="470">
                  <c:v>-0.101610300876101</c:v>
                </c:pt>
                <c:pt idx="471">
                  <c:v>-9.8551536544652998E-2</c:v>
                </c:pt>
                <c:pt idx="472">
                  <c:v>-9.5492772213205401E-2</c:v>
                </c:pt>
                <c:pt idx="473">
                  <c:v>-9.2434007881757693E-2</c:v>
                </c:pt>
                <c:pt idx="474">
                  <c:v>-8.9375243550309999E-2</c:v>
                </c:pt>
                <c:pt idx="475">
                  <c:v>-8.6316479218862499E-2</c:v>
                </c:pt>
                <c:pt idx="476">
                  <c:v>-8.3257714887414805E-2</c:v>
                </c:pt>
                <c:pt idx="477">
                  <c:v>-8.0198950555967097E-2</c:v>
                </c:pt>
                <c:pt idx="478">
                  <c:v>-7.7140186224519597E-2</c:v>
                </c:pt>
                <c:pt idx="479">
                  <c:v>-7.4081421893071903E-2</c:v>
                </c:pt>
                <c:pt idx="480">
                  <c:v>-7.1022657561624195E-2</c:v>
                </c:pt>
                <c:pt idx="481">
                  <c:v>-6.79638932301765E-2</c:v>
                </c:pt>
                <c:pt idx="482">
                  <c:v>-6.4905128898728903E-2</c:v>
                </c:pt>
                <c:pt idx="483">
                  <c:v>-6.1846364567281403E-2</c:v>
                </c:pt>
                <c:pt idx="484">
                  <c:v>-5.8787600235833702E-2</c:v>
                </c:pt>
                <c:pt idx="485">
                  <c:v>-5.5728835904386001E-2</c:v>
                </c:pt>
                <c:pt idx="486">
                  <c:v>-5.2670071572938501E-2</c:v>
                </c:pt>
                <c:pt idx="487">
                  <c:v>-4.96113072414908E-2</c:v>
                </c:pt>
                <c:pt idx="488">
                  <c:v>-4.6552542910043099E-2</c:v>
                </c:pt>
                <c:pt idx="489">
                  <c:v>-4.3493778578595398E-2</c:v>
                </c:pt>
                <c:pt idx="490">
                  <c:v>-4.0435014247147703E-2</c:v>
                </c:pt>
                <c:pt idx="491">
                  <c:v>-3.7376249915700301E-2</c:v>
                </c:pt>
                <c:pt idx="492">
                  <c:v>-3.4317485584252599E-2</c:v>
                </c:pt>
                <c:pt idx="493">
                  <c:v>-3.1258721252804898E-2</c:v>
                </c:pt>
                <c:pt idx="494">
                  <c:v>-2.8199956921357398E-2</c:v>
                </c:pt>
                <c:pt idx="495">
                  <c:v>-2.5141192589909701E-2</c:v>
                </c:pt>
                <c:pt idx="496">
                  <c:v>-2.2082428258461999E-2</c:v>
                </c:pt>
                <c:pt idx="497">
                  <c:v>-1.9023663927014298E-2</c:v>
                </c:pt>
                <c:pt idx="498">
                  <c:v>-1.5964899595566601E-2</c:v>
                </c:pt>
                <c:pt idx="499">
                  <c:v>-1.29061352641192E-2</c:v>
                </c:pt>
                <c:pt idx="500">
                  <c:v>-9.8473709326715002E-3</c:v>
                </c:pt>
                <c:pt idx="501">
                  <c:v>-6.7886066012239898E-3</c:v>
                </c:pt>
                <c:pt idx="502">
                  <c:v>-3.7298422697763E-3</c:v>
                </c:pt>
                <c:pt idx="503">
                  <c:v>-6.710779383286E-4</c:v>
                </c:pt>
                <c:pt idx="504">
                  <c:v>2.3876863931190902E-3</c:v>
                </c:pt>
                <c:pt idx="505">
                  <c:v>5.4464507245667896E-3</c:v>
                </c:pt>
                <c:pt idx="506">
                  <c:v>8.5052150560142592E-3</c:v>
                </c:pt>
                <c:pt idx="507">
                  <c:v>1.1563979387462E-2</c:v>
                </c:pt>
                <c:pt idx="508">
                  <c:v>1.4622743718909601E-2</c:v>
                </c:pt>
                <c:pt idx="509">
                  <c:v>1.7681508050357099E-2</c:v>
                </c:pt>
                <c:pt idx="510">
                  <c:v>2.07402723818048E-2</c:v>
                </c:pt>
                <c:pt idx="511">
                  <c:v>2.3799036713252501E-2</c:v>
                </c:pt>
                <c:pt idx="512">
                  <c:v>2.6857801044700199E-2</c:v>
                </c:pt>
                <c:pt idx="513">
                  <c:v>2.99165653761479E-2</c:v>
                </c:pt>
                <c:pt idx="514">
                  <c:v>3.2975329707595397E-2</c:v>
                </c:pt>
                <c:pt idx="515">
                  <c:v>3.6034094039043098E-2</c:v>
                </c:pt>
                <c:pt idx="516">
                  <c:v>3.9092858370490799E-2</c:v>
                </c:pt>
                <c:pt idx="517">
                  <c:v>4.2151622701938202E-2</c:v>
                </c:pt>
                <c:pt idx="518">
                  <c:v>4.5210387033385903E-2</c:v>
                </c:pt>
                <c:pt idx="519">
                  <c:v>4.8269151364833597E-2</c:v>
                </c:pt>
                <c:pt idx="520">
                  <c:v>5.1327915696281298E-2</c:v>
                </c:pt>
                <c:pt idx="521">
                  <c:v>5.4386680027728999E-2</c:v>
                </c:pt>
                <c:pt idx="522">
                  <c:v>5.7445444359176499E-2</c:v>
                </c:pt>
                <c:pt idx="523">
                  <c:v>6.05042086906242E-2</c:v>
                </c:pt>
                <c:pt idx="524">
                  <c:v>6.3562973022071895E-2</c:v>
                </c:pt>
                <c:pt idx="525">
                  <c:v>6.6621737353519297E-2</c:v>
                </c:pt>
                <c:pt idx="526">
                  <c:v>6.9680501684967006E-2</c:v>
                </c:pt>
                <c:pt idx="527">
                  <c:v>7.27392660164147E-2</c:v>
                </c:pt>
                <c:pt idx="528">
                  <c:v>7.5798030347862394E-2</c:v>
                </c:pt>
                <c:pt idx="529">
                  <c:v>7.8856794679310102E-2</c:v>
                </c:pt>
                <c:pt idx="530">
                  <c:v>8.1915559010757602E-2</c:v>
                </c:pt>
                <c:pt idx="531">
                  <c:v>8.4974323342205296E-2</c:v>
                </c:pt>
                <c:pt idx="532">
                  <c:v>8.8033087673653004E-2</c:v>
                </c:pt>
                <c:pt idx="533">
                  <c:v>9.1091852005100504E-2</c:v>
                </c:pt>
                <c:pt idx="534">
                  <c:v>9.4150616336548101E-2</c:v>
                </c:pt>
                <c:pt idx="535">
                  <c:v>9.7209380667995796E-2</c:v>
                </c:pt>
                <c:pt idx="536">
                  <c:v>0.100268144999444</c:v>
                </c:pt>
                <c:pt idx="537">
                  <c:v>0.103326909330891</c:v>
                </c:pt>
                <c:pt idx="538">
                  <c:v>0.106385673662339</c:v>
                </c:pt>
                <c:pt idx="539">
                  <c:v>0.109444437993786</c:v>
                </c:pt>
                <c:pt idx="540">
                  <c:v>0.112503202325234</c:v>
                </c:pt>
                <c:pt idx="541">
                  <c:v>0.115561966656682</c:v>
                </c:pt>
                <c:pt idx="542">
                  <c:v>0.118620730988129</c:v>
                </c:pt>
                <c:pt idx="543">
                  <c:v>0.121679495319577</c:v>
                </c:pt>
                <c:pt idx="544">
                  <c:v>0.124738259651025</c:v>
                </c:pt>
                <c:pt idx="545">
                  <c:v>0.127797023982472</c:v>
                </c:pt>
                <c:pt idx="546">
                  <c:v>0.13085578831392</c:v>
                </c:pt>
                <c:pt idx="547">
                  <c:v>0.133914552645368</c:v>
                </c:pt>
                <c:pt idx="548">
                  <c:v>0.136973316976815</c:v>
                </c:pt>
                <c:pt idx="549">
                  <c:v>0.140032081308263</c:v>
                </c:pt>
                <c:pt idx="550">
                  <c:v>0.14309084563971</c:v>
                </c:pt>
                <c:pt idx="551">
                  <c:v>0.146149609971158</c:v>
                </c:pt>
                <c:pt idx="552">
                  <c:v>0.149208374302606</c:v>
                </c:pt>
                <c:pt idx="553">
                  <c:v>0.152267138634053</c:v>
                </c:pt>
                <c:pt idx="554">
                  <c:v>0.155325902965501</c:v>
                </c:pt>
                <c:pt idx="555">
                  <c:v>0.158384667296949</c:v>
                </c:pt>
                <c:pt idx="556">
                  <c:v>0.161443431628396</c:v>
                </c:pt>
                <c:pt idx="557">
                  <c:v>0.164502195959844</c:v>
                </c:pt>
                <c:pt idx="558">
                  <c:v>0.167560960291291</c:v>
                </c:pt>
                <c:pt idx="559">
                  <c:v>0.170619724622739</c:v>
                </c:pt>
                <c:pt idx="560">
                  <c:v>0.173678488954187</c:v>
                </c:pt>
                <c:pt idx="561">
                  <c:v>0.176737253285635</c:v>
                </c:pt>
                <c:pt idx="562">
                  <c:v>0.179796017617082</c:v>
                </c:pt>
                <c:pt idx="563">
                  <c:v>0.18285478194853</c:v>
                </c:pt>
                <c:pt idx="564">
                  <c:v>0.185913546279977</c:v>
                </c:pt>
                <c:pt idx="565">
                  <c:v>0.188972310611425</c:v>
                </c:pt>
                <c:pt idx="566">
                  <c:v>0.192031074942873</c:v>
                </c:pt>
                <c:pt idx="567">
                  <c:v>0.19508983927432</c:v>
                </c:pt>
                <c:pt idx="568">
                  <c:v>0.198148603605768</c:v>
                </c:pt>
                <c:pt idx="569">
                  <c:v>0.201207367937216</c:v>
                </c:pt>
                <c:pt idx="570">
                  <c:v>0.204266132268663</c:v>
                </c:pt>
                <c:pt idx="571">
                  <c:v>0.207324896600111</c:v>
                </c:pt>
                <c:pt idx="572">
                  <c:v>0.210383660931559</c:v>
                </c:pt>
                <c:pt idx="573">
                  <c:v>0.213442425263006</c:v>
                </c:pt>
                <c:pt idx="574">
                  <c:v>0.216501189594454</c:v>
                </c:pt>
                <c:pt idx="575">
                  <c:v>0.219559953925901</c:v>
                </c:pt>
                <c:pt idx="576">
                  <c:v>0.222618718257349</c:v>
                </c:pt>
                <c:pt idx="577">
                  <c:v>0.225677482588797</c:v>
                </c:pt>
                <c:pt idx="578">
                  <c:v>0.228736246920244</c:v>
                </c:pt>
                <c:pt idx="579">
                  <c:v>0.231795011251692</c:v>
                </c:pt>
                <c:pt idx="580">
                  <c:v>0.23485377558314</c:v>
                </c:pt>
                <c:pt idx="581">
                  <c:v>0.237912539914587</c:v>
                </c:pt>
                <c:pt idx="582">
                  <c:v>0.240971304246035</c:v>
                </c:pt>
                <c:pt idx="583">
                  <c:v>0.24403006857748299</c:v>
                </c:pt>
                <c:pt idx="584">
                  <c:v>0.24708883290893</c:v>
                </c:pt>
                <c:pt idx="585">
                  <c:v>0.25014759724037799</c:v>
                </c:pt>
                <c:pt idx="586">
                  <c:v>0.25320636157182502</c:v>
                </c:pt>
                <c:pt idx="587">
                  <c:v>0.25626512590327299</c:v>
                </c:pt>
                <c:pt idx="588">
                  <c:v>0.25932389023472102</c:v>
                </c:pt>
                <c:pt idx="589">
                  <c:v>0.26238265456616799</c:v>
                </c:pt>
                <c:pt idx="590">
                  <c:v>0.26544141889761602</c:v>
                </c:pt>
                <c:pt idx="591">
                  <c:v>0.26850018322906399</c:v>
                </c:pt>
                <c:pt idx="592">
                  <c:v>0.27155894756051102</c:v>
                </c:pt>
                <c:pt idx="593">
                  <c:v>0.27461771189195899</c:v>
                </c:pt>
                <c:pt idx="594">
                  <c:v>0.27767647622340602</c:v>
                </c:pt>
                <c:pt idx="595">
                  <c:v>0.28073524055485399</c:v>
                </c:pt>
                <c:pt idx="596">
                  <c:v>0.28379400488630202</c:v>
                </c:pt>
                <c:pt idx="597">
                  <c:v>0.28685276921774899</c:v>
                </c:pt>
                <c:pt idx="598">
                  <c:v>0.28991153354919702</c:v>
                </c:pt>
                <c:pt idx="599">
                  <c:v>0.29297029788064499</c:v>
                </c:pt>
                <c:pt idx="600">
                  <c:v>0.29602906221209202</c:v>
                </c:pt>
                <c:pt idx="601">
                  <c:v>0.29908782654353999</c:v>
                </c:pt>
                <c:pt idx="602">
                  <c:v>0.30214659087498802</c:v>
                </c:pt>
                <c:pt idx="603">
                  <c:v>0.30520535520643499</c:v>
                </c:pt>
                <c:pt idx="604">
                  <c:v>0.30826411953788302</c:v>
                </c:pt>
                <c:pt idx="605">
                  <c:v>0.31132288386932999</c:v>
                </c:pt>
                <c:pt idx="606">
                  <c:v>0.31438164820077802</c:v>
                </c:pt>
                <c:pt idx="607">
                  <c:v>0.31744041253222599</c:v>
                </c:pt>
                <c:pt idx="608">
                  <c:v>0.32049917686367402</c:v>
                </c:pt>
                <c:pt idx="609">
                  <c:v>0.32355794119512099</c:v>
                </c:pt>
                <c:pt idx="610">
                  <c:v>0.32661670552656902</c:v>
                </c:pt>
                <c:pt idx="611">
                  <c:v>0.32967546985801599</c:v>
                </c:pt>
                <c:pt idx="612">
                  <c:v>0.33273423418946402</c:v>
                </c:pt>
                <c:pt idx="613">
                  <c:v>0.33579299852091199</c:v>
                </c:pt>
                <c:pt idx="614">
                  <c:v>0.33885176285235902</c:v>
                </c:pt>
                <c:pt idx="615">
                  <c:v>0.34191052718380699</c:v>
                </c:pt>
                <c:pt idx="616">
                  <c:v>0.34496929151525502</c:v>
                </c:pt>
                <c:pt idx="617">
                  <c:v>0.34802805584670199</c:v>
                </c:pt>
                <c:pt idx="618">
                  <c:v>0.35108682017815002</c:v>
                </c:pt>
                <c:pt idx="619">
                  <c:v>0.35414558450959799</c:v>
                </c:pt>
                <c:pt idx="620">
                  <c:v>0.35720434884104502</c:v>
                </c:pt>
                <c:pt idx="621">
                  <c:v>0.36026311317249299</c:v>
                </c:pt>
                <c:pt idx="622">
                  <c:v>0.36332187750394002</c:v>
                </c:pt>
                <c:pt idx="623">
                  <c:v>0.36638064183538799</c:v>
                </c:pt>
                <c:pt idx="624">
                  <c:v>0.36943940616683602</c:v>
                </c:pt>
                <c:pt idx="625">
                  <c:v>0.37249817049828299</c:v>
                </c:pt>
                <c:pt idx="626">
                  <c:v>0.37555693482973102</c:v>
                </c:pt>
                <c:pt idx="627">
                  <c:v>0.37861569916117899</c:v>
                </c:pt>
                <c:pt idx="628">
                  <c:v>0.38167446349262601</c:v>
                </c:pt>
                <c:pt idx="629">
                  <c:v>0.38473322782407399</c:v>
                </c:pt>
                <c:pt idx="630">
                  <c:v>0.38779199215552101</c:v>
                </c:pt>
                <c:pt idx="631">
                  <c:v>0.39085075648696899</c:v>
                </c:pt>
                <c:pt idx="632">
                  <c:v>0.39390952081841701</c:v>
                </c:pt>
                <c:pt idx="633">
                  <c:v>0.39696828514986499</c:v>
                </c:pt>
                <c:pt idx="634">
                  <c:v>0.40002704948131201</c:v>
                </c:pt>
                <c:pt idx="635">
                  <c:v>0.40308581381275999</c:v>
                </c:pt>
                <c:pt idx="636">
                  <c:v>0.40614457814420701</c:v>
                </c:pt>
                <c:pt idx="637">
                  <c:v>0.40920334247565499</c:v>
                </c:pt>
                <c:pt idx="638">
                  <c:v>0.41226210680710301</c:v>
                </c:pt>
                <c:pt idx="639">
                  <c:v>0.41532087113854999</c:v>
                </c:pt>
                <c:pt idx="640">
                  <c:v>0.41837963546999801</c:v>
                </c:pt>
                <c:pt idx="641">
                  <c:v>0.42143839980144598</c:v>
                </c:pt>
                <c:pt idx="642">
                  <c:v>0.42449716413289301</c:v>
                </c:pt>
                <c:pt idx="643">
                  <c:v>0.42755592846434098</c:v>
                </c:pt>
                <c:pt idx="644">
                  <c:v>0.43061469279578901</c:v>
                </c:pt>
                <c:pt idx="645">
                  <c:v>0.43367345712723598</c:v>
                </c:pt>
                <c:pt idx="646">
                  <c:v>0.43673222145868401</c:v>
                </c:pt>
                <c:pt idx="647">
                  <c:v>0.43979098579013098</c:v>
                </c:pt>
                <c:pt idx="648">
                  <c:v>0.44284975012157901</c:v>
                </c:pt>
                <c:pt idx="649">
                  <c:v>0.44590851445302698</c:v>
                </c:pt>
                <c:pt idx="650">
                  <c:v>0.44896727878447401</c:v>
                </c:pt>
                <c:pt idx="651">
                  <c:v>0.45202604311592198</c:v>
                </c:pt>
                <c:pt idx="652">
                  <c:v>0.45508480744737001</c:v>
                </c:pt>
                <c:pt idx="653">
                  <c:v>0.45814357177881698</c:v>
                </c:pt>
                <c:pt idx="654">
                  <c:v>0.46120233611026501</c:v>
                </c:pt>
                <c:pt idx="655">
                  <c:v>0.46426110044171298</c:v>
                </c:pt>
                <c:pt idx="656">
                  <c:v>0.46731986477316001</c:v>
                </c:pt>
                <c:pt idx="657">
                  <c:v>0.47037862910460798</c:v>
                </c:pt>
                <c:pt idx="658">
                  <c:v>0.47343739343605501</c:v>
                </c:pt>
                <c:pt idx="659">
                  <c:v>0.47649615776750298</c:v>
                </c:pt>
                <c:pt idx="660">
                  <c:v>0.47955492209895101</c:v>
                </c:pt>
                <c:pt idx="661">
                  <c:v>0.48261368643039798</c:v>
                </c:pt>
                <c:pt idx="662">
                  <c:v>0.48567245076184601</c:v>
                </c:pt>
                <c:pt idx="663">
                  <c:v>0.48873121509329398</c:v>
                </c:pt>
                <c:pt idx="664">
                  <c:v>0.49178997942474101</c:v>
                </c:pt>
                <c:pt idx="665">
                  <c:v>0.49484874375618898</c:v>
                </c:pt>
                <c:pt idx="666">
                  <c:v>0.49790750808763601</c:v>
                </c:pt>
                <c:pt idx="667">
                  <c:v>0.50096627241908398</c:v>
                </c:pt>
                <c:pt idx="668">
                  <c:v>0.50402503675053201</c:v>
                </c:pt>
                <c:pt idx="669">
                  <c:v>0.50708380108197904</c:v>
                </c:pt>
                <c:pt idx="670">
                  <c:v>0.51014256541342695</c:v>
                </c:pt>
                <c:pt idx="671">
                  <c:v>0.51320132974487498</c:v>
                </c:pt>
                <c:pt idx="672">
                  <c:v>0.51626009407632201</c:v>
                </c:pt>
                <c:pt idx="673">
                  <c:v>0.51931885840777003</c:v>
                </c:pt>
                <c:pt idx="674">
                  <c:v>0.52237762273921795</c:v>
                </c:pt>
                <c:pt idx="675">
                  <c:v>0.52543638707066498</c:v>
                </c:pt>
                <c:pt idx="676">
                  <c:v>0.52849515140211301</c:v>
                </c:pt>
                <c:pt idx="677">
                  <c:v>0.53155391573356103</c:v>
                </c:pt>
                <c:pt idx="678">
                  <c:v>0.53461268006500795</c:v>
                </c:pt>
                <c:pt idx="679">
                  <c:v>0.53767144439645598</c:v>
                </c:pt>
                <c:pt idx="680">
                  <c:v>0.540730208727904</c:v>
                </c:pt>
                <c:pt idx="681">
                  <c:v>0.54378897305935103</c:v>
                </c:pt>
                <c:pt idx="682">
                  <c:v>0.54684773739079895</c:v>
                </c:pt>
                <c:pt idx="683">
                  <c:v>0.54990650172224598</c:v>
                </c:pt>
                <c:pt idx="684">
                  <c:v>0.552965266053694</c:v>
                </c:pt>
                <c:pt idx="685">
                  <c:v>0.55602403038514203</c:v>
                </c:pt>
                <c:pt idx="686">
                  <c:v>0.55908279471658895</c:v>
                </c:pt>
                <c:pt idx="687">
                  <c:v>0.56214155904803698</c:v>
                </c:pt>
                <c:pt idx="688">
                  <c:v>0.565200323379485</c:v>
                </c:pt>
                <c:pt idx="689">
                  <c:v>0.56825908771093203</c:v>
                </c:pt>
                <c:pt idx="690">
                  <c:v>0.57131785204237995</c:v>
                </c:pt>
                <c:pt idx="691">
                  <c:v>0.57437661637382798</c:v>
                </c:pt>
                <c:pt idx="692">
                  <c:v>0.577435380705275</c:v>
                </c:pt>
                <c:pt idx="693">
                  <c:v>0.58049414503672303</c:v>
                </c:pt>
                <c:pt idx="694">
                  <c:v>0.58355290936816995</c:v>
                </c:pt>
                <c:pt idx="695">
                  <c:v>0.58661167369961797</c:v>
                </c:pt>
                <c:pt idx="696">
                  <c:v>0.589670438031066</c:v>
                </c:pt>
                <c:pt idx="697">
                  <c:v>0.59272920236251303</c:v>
                </c:pt>
                <c:pt idx="698">
                  <c:v>0.59578796669396095</c:v>
                </c:pt>
                <c:pt idx="699">
                  <c:v>0.59884673102540897</c:v>
                </c:pt>
                <c:pt idx="700">
                  <c:v>0.601905495356856</c:v>
                </c:pt>
                <c:pt idx="701">
                  <c:v>0.60496425968830403</c:v>
                </c:pt>
                <c:pt idx="702">
                  <c:v>0.60802302401975095</c:v>
                </c:pt>
                <c:pt idx="703">
                  <c:v>0.61108178835119897</c:v>
                </c:pt>
                <c:pt idx="704">
                  <c:v>0.614140552682647</c:v>
                </c:pt>
                <c:pt idx="705">
                  <c:v>0.61719931701409403</c:v>
                </c:pt>
                <c:pt idx="706">
                  <c:v>0.62025808134554195</c:v>
                </c:pt>
                <c:pt idx="707">
                  <c:v>0.62331684567698997</c:v>
                </c:pt>
                <c:pt idx="708">
                  <c:v>0.626375610008437</c:v>
                </c:pt>
                <c:pt idx="709">
                  <c:v>0.62943437433988503</c:v>
                </c:pt>
                <c:pt idx="710">
                  <c:v>0.63249313867133306</c:v>
                </c:pt>
                <c:pt idx="711">
                  <c:v>0.63555190300277997</c:v>
                </c:pt>
                <c:pt idx="712">
                  <c:v>0.638610667334228</c:v>
                </c:pt>
                <c:pt idx="713">
                  <c:v>0.64166943166567603</c:v>
                </c:pt>
                <c:pt idx="714">
                  <c:v>0.64472819599712305</c:v>
                </c:pt>
                <c:pt idx="715">
                  <c:v>0.64778696032857097</c:v>
                </c:pt>
                <c:pt idx="716">
                  <c:v>0.650845724660019</c:v>
                </c:pt>
                <c:pt idx="717">
                  <c:v>0.65390448899146603</c:v>
                </c:pt>
                <c:pt idx="718">
                  <c:v>0.65696325332291405</c:v>
                </c:pt>
                <c:pt idx="719">
                  <c:v>0.66002201765436097</c:v>
                </c:pt>
                <c:pt idx="720">
                  <c:v>0.663080781985809</c:v>
                </c:pt>
                <c:pt idx="721">
                  <c:v>0.66613954631725703</c:v>
                </c:pt>
                <c:pt idx="722">
                  <c:v>0.66919831064870405</c:v>
                </c:pt>
                <c:pt idx="723">
                  <c:v>0.67225707498015197</c:v>
                </c:pt>
                <c:pt idx="724">
                  <c:v>0.6753158393116</c:v>
                </c:pt>
                <c:pt idx="725">
                  <c:v>0.67837460364304702</c:v>
                </c:pt>
                <c:pt idx="726">
                  <c:v>0.68143336797449505</c:v>
                </c:pt>
                <c:pt idx="727">
                  <c:v>0.68449213230594297</c:v>
                </c:pt>
                <c:pt idx="728">
                  <c:v>0.68755089663739</c:v>
                </c:pt>
                <c:pt idx="729">
                  <c:v>0.69060966096883802</c:v>
                </c:pt>
                <c:pt idx="730">
                  <c:v>0.69366842530028505</c:v>
                </c:pt>
                <c:pt idx="731">
                  <c:v>0.69672718963173297</c:v>
                </c:pt>
                <c:pt idx="732">
                  <c:v>0.699785953963181</c:v>
                </c:pt>
                <c:pt idx="733">
                  <c:v>0.70284471829462802</c:v>
                </c:pt>
                <c:pt idx="734">
                  <c:v>0.70590348262607605</c:v>
                </c:pt>
                <c:pt idx="735">
                  <c:v>0.70896224695752397</c:v>
                </c:pt>
                <c:pt idx="736">
                  <c:v>0.712021011288971</c:v>
                </c:pt>
                <c:pt idx="737">
                  <c:v>0.71507977562041902</c:v>
                </c:pt>
                <c:pt idx="738">
                  <c:v>0.71813853995186605</c:v>
                </c:pt>
                <c:pt idx="739">
                  <c:v>0.72119730428331397</c:v>
                </c:pt>
                <c:pt idx="740">
                  <c:v>0.72425606861476199</c:v>
                </c:pt>
                <c:pt idx="741">
                  <c:v>0.72731483294620902</c:v>
                </c:pt>
                <c:pt idx="742">
                  <c:v>0.73037359727765705</c:v>
                </c:pt>
                <c:pt idx="743">
                  <c:v>0.73343236160910497</c:v>
                </c:pt>
                <c:pt idx="744">
                  <c:v>0.73649112594055199</c:v>
                </c:pt>
                <c:pt idx="745">
                  <c:v>0.73954989027200002</c:v>
                </c:pt>
                <c:pt idx="746">
                  <c:v>0.74260865460344805</c:v>
                </c:pt>
                <c:pt idx="747">
                  <c:v>0.74566741893489497</c:v>
                </c:pt>
                <c:pt idx="748">
                  <c:v>0.74872618326634299</c:v>
                </c:pt>
                <c:pt idx="749">
                  <c:v>0.75178494759779102</c:v>
                </c:pt>
                <c:pt idx="750">
                  <c:v>0.75484371192923805</c:v>
                </c:pt>
                <c:pt idx="751">
                  <c:v>0.75790247626068596</c:v>
                </c:pt>
                <c:pt idx="752">
                  <c:v>0.76096124059213399</c:v>
                </c:pt>
                <c:pt idx="753">
                  <c:v>0.76402000492358102</c:v>
                </c:pt>
                <c:pt idx="754">
                  <c:v>0.76707876925502905</c:v>
                </c:pt>
                <c:pt idx="755">
                  <c:v>0.77013753358647596</c:v>
                </c:pt>
                <c:pt idx="756">
                  <c:v>0.77319629791792399</c:v>
                </c:pt>
                <c:pt idx="757">
                  <c:v>0.77625506224937202</c:v>
                </c:pt>
                <c:pt idx="758">
                  <c:v>0.77931382658081905</c:v>
                </c:pt>
                <c:pt idx="759">
                  <c:v>0.78237259091226696</c:v>
                </c:pt>
                <c:pt idx="760">
                  <c:v>0.78543135524371499</c:v>
                </c:pt>
                <c:pt idx="761">
                  <c:v>0.78849011957516202</c:v>
                </c:pt>
                <c:pt idx="762">
                  <c:v>0.79154888390661005</c:v>
                </c:pt>
                <c:pt idx="763">
                  <c:v>0.79460764823805796</c:v>
                </c:pt>
                <c:pt idx="764">
                  <c:v>0.79766641256950499</c:v>
                </c:pt>
                <c:pt idx="765">
                  <c:v>0.80072517690095302</c:v>
                </c:pt>
                <c:pt idx="766">
                  <c:v>0.80378394123240005</c:v>
                </c:pt>
                <c:pt idx="767">
                  <c:v>0.80684270556384796</c:v>
                </c:pt>
                <c:pt idx="768">
                  <c:v>0.80990146989529599</c:v>
                </c:pt>
                <c:pt idx="769">
                  <c:v>0.81296023422674302</c:v>
                </c:pt>
                <c:pt idx="770">
                  <c:v>0.81601899855819104</c:v>
                </c:pt>
                <c:pt idx="771">
                  <c:v>0.81907776288963896</c:v>
                </c:pt>
                <c:pt idx="772">
                  <c:v>0.82213652722108599</c:v>
                </c:pt>
                <c:pt idx="773">
                  <c:v>0.82519529155253402</c:v>
                </c:pt>
                <c:pt idx="774">
                  <c:v>0.82825405588398104</c:v>
                </c:pt>
                <c:pt idx="775">
                  <c:v>0.83131282021542896</c:v>
                </c:pt>
                <c:pt idx="776">
                  <c:v>0.83437158454687699</c:v>
                </c:pt>
                <c:pt idx="777">
                  <c:v>0.83743034887832402</c:v>
                </c:pt>
                <c:pt idx="778">
                  <c:v>0.84048911320977204</c:v>
                </c:pt>
                <c:pt idx="779">
                  <c:v>0.84354787754121996</c:v>
                </c:pt>
                <c:pt idx="780">
                  <c:v>0.84660664187266699</c:v>
                </c:pt>
                <c:pt idx="781">
                  <c:v>0.84966540620411501</c:v>
                </c:pt>
                <c:pt idx="782">
                  <c:v>0.85272417053556304</c:v>
                </c:pt>
                <c:pt idx="783">
                  <c:v>0.85578293486700996</c:v>
                </c:pt>
                <c:pt idx="784">
                  <c:v>0.85884169919845799</c:v>
                </c:pt>
                <c:pt idx="785">
                  <c:v>0.86190046352990601</c:v>
                </c:pt>
                <c:pt idx="786">
                  <c:v>0.86495922786135304</c:v>
                </c:pt>
                <c:pt idx="787">
                  <c:v>0.86801799219280096</c:v>
                </c:pt>
                <c:pt idx="788">
                  <c:v>0.87107675652424899</c:v>
                </c:pt>
                <c:pt idx="789">
                  <c:v>0.87413552085569601</c:v>
                </c:pt>
                <c:pt idx="790">
                  <c:v>0.87719428518714404</c:v>
                </c:pt>
                <c:pt idx="791">
                  <c:v>0.88025304951859096</c:v>
                </c:pt>
                <c:pt idx="792">
                  <c:v>0.88331181385003898</c:v>
                </c:pt>
                <c:pt idx="793">
                  <c:v>0.88637057818148701</c:v>
                </c:pt>
                <c:pt idx="794">
                  <c:v>0.88942934251293404</c:v>
                </c:pt>
                <c:pt idx="795">
                  <c:v>0.89248810684438196</c:v>
                </c:pt>
                <c:pt idx="796">
                  <c:v>0.89554687117582998</c:v>
                </c:pt>
                <c:pt idx="797">
                  <c:v>0.89860563550727701</c:v>
                </c:pt>
                <c:pt idx="798">
                  <c:v>0.90166439983872504</c:v>
                </c:pt>
                <c:pt idx="799">
                  <c:v>0.90472316417017296</c:v>
                </c:pt>
                <c:pt idx="800">
                  <c:v>0.90778192850161998</c:v>
                </c:pt>
                <c:pt idx="801">
                  <c:v>0.91084069283306801</c:v>
                </c:pt>
                <c:pt idx="802">
                  <c:v>0.91389945716451504</c:v>
                </c:pt>
                <c:pt idx="803">
                  <c:v>0.91695822149596296</c:v>
                </c:pt>
                <c:pt idx="804">
                  <c:v>0.92001698582741098</c:v>
                </c:pt>
                <c:pt idx="805">
                  <c:v>0.92307575015885801</c:v>
                </c:pt>
                <c:pt idx="806">
                  <c:v>0.92613451449030604</c:v>
                </c:pt>
                <c:pt idx="807">
                  <c:v>0.92919327882175395</c:v>
                </c:pt>
                <c:pt idx="808">
                  <c:v>0.93225204315320098</c:v>
                </c:pt>
                <c:pt idx="809">
                  <c:v>0.93531080748464901</c:v>
                </c:pt>
                <c:pt idx="810">
                  <c:v>0.93836957181609604</c:v>
                </c:pt>
                <c:pt idx="811">
                  <c:v>0.94142833614754395</c:v>
                </c:pt>
                <c:pt idx="812">
                  <c:v>0.94448710047899198</c:v>
                </c:pt>
                <c:pt idx="813">
                  <c:v>0.94754586481043901</c:v>
                </c:pt>
                <c:pt idx="814">
                  <c:v>0.95060462914188704</c:v>
                </c:pt>
                <c:pt idx="815">
                  <c:v>0.95366339347333495</c:v>
                </c:pt>
                <c:pt idx="816">
                  <c:v>0.95672215780478198</c:v>
                </c:pt>
                <c:pt idx="817">
                  <c:v>0.95978092213623001</c:v>
                </c:pt>
                <c:pt idx="818">
                  <c:v>0.96283968646767804</c:v>
                </c:pt>
                <c:pt idx="819">
                  <c:v>0.96589845079912495</c:v>
                </c:pt>
                <c:pt idx="820">
                  <c:v>0.96895721513057298</c:v>
                </c:pt>
                <c:pt idx="821">
                  <c:v>0.97201597946202101</c:v>
                </c:pt>
                <c:pt idx="822">
                  <c:v>0.97507474379346804</c:v>
                </c:pt>
                <c:pt idx="823">
                  <c:v>0.97813350812491595</c:v>
                </c:pt>
                <c:pt idx="824">
                  <c:v>0.98119227245636398</c:v>
                </c:pt>
                <c:pt idx="825">
                  <c:v>0.98425103678781101</c:v>
                </c:pt>
                <c:pt idx="826">
                  <c:v>0.98730980111925903</c:v>
                </c:pt>
                <c:pt idx="827">
                  <c:v>0.99036856545070595</c:v>
                </c:pt>
                <c:pt idx="828">
                  <c:v>0.99342732978215398</c:v>
                </c:pt>
                <c:pt idx="829">
                  <c:v>0.99648609411360201</c:v>
                </c:pt>
                <c:pt idx="830">
                  <c:v>0.99954485844504903</c:v>
                </c:pt>
                <c:pt idx="831">
                  <c:v>1.0026036227765001</c:v>
                </c:pt>
                <c:pt idx="832">
                  <c:v>1.00566238710794</c:v>
                </c:pt>
                <c:pt idx="833">
                  <c:v>1.0087211514393899</c:v>
                </c:pt>
                <c:pt idx="834">
                  <c:v>1.01177991577084</c:v>
                </c:pt>
                <c:pt idx="835">
                  <c:v>1.0148386801022899</c:v>
                </c:pt>
                <c:pt idx="836">
                  <c:v>1.0178974444337401</c:v>
                </c:pt>
                <c:pt idx="837">
                  <c:v>1.02095620876518</c:v>
                </c:pt>
                <c:pt idx="838">
                  <c:v>1.0240149730966299</c:v>
                </c:pt>
                <c:pt idx="839">
                  <c:v>1.0270737374280801</c:v>
                </c:pt>
                <c:pt idx="840">
                  <c:v>1.03013250175953</c:v>
                </c:pt>
                <c:pt idx="841">
                  <c:v>1.0331912660909699</c:v>
                </c:pt>
                <c:pt idx="842">
                  <c:v>1.03625003042242</c:v>
                </c:pt>
                <c:pt idx="843">
                  <c:v>1.0393087947538699</c:v>
                </c:pt>
                <c:pt idx="844">
                  <c:v>1.0423675590853201</c:v>
                </c:pt>
                <c:pt idx="845">
                  <c:v>1.04542632341676</c:v>
                </c:pt>
                <c:pt idx="846">
                  <c:v>1.0484850877482099</c:v>
                </c:pt>
                <c:pt idx="847">
                  <c:v>1.0515438520796601</c:v>
                </c:pt>
                <c:pt idx="848">
                  <c:v>1.05460261641111</c:v>
                </c:pt>
                <c:pt idx="849">
                  <c:v>1.0576613807425499</c:v>
                </c:pt>
                <c:pt idx="850">
                  <c:v>1.060720145074</c:v>
                </c:pt>
                <c:pt idx="851">
                  <c:v>1.0637789094054499</c:v>
                </c:pt>
                <c:pt idx="852">
                  <c:v>1.0668376737369001</c:v>
                </c:pt>
                <c:pt idx="853">
                  <c:v>1.06989643806835</c:v>
                </c:pt>
                <c:pt idx="854">
                  <c:v>1.0729552023997899</c:v>
                </c:pt>
                <c:pt idx="855">
                  <c:v>1.0760139667312401</c:v>
                </c:pt>
                <c:pt idx="856">
                  <c:v>1.07907273106269</c:v>
                </c:pt>
                <c:pt idx="857">
                  <c:v>1.0821314953941401</c:v>
                </c:pt>
                <c:pt idx="858">
                  <c:v>1.08519025972558</c:v>
                </c:pt>
                <c:pt idx="859">
                  <c:v>1.0882490240570299</c:v>
                </c:pt>
                <c:pt idx="860">
                  <c:v>1.0913077883884801</c:v>
                </c:pt>
                <c:pt idx="861">
                  <c:v>1.09436655271993</c:v>
                </c:pt>
                <c:pt idx="862">
                  <c:v>1.0974253170513699</c:v>
                </c:pt>
                <c:pt idx="863">
                  <c:v>1.1004840813828201</c:v>
                </c:pt>
                <c:pt idx="864">
                  <c:v>1.10354284571427</c:v>
                </c:pt>
                <c:pt idx="865">
                  <c:v>1.1066016100457201</c:v>
                </c:pt>
                <c:pt idx="866">
                  <c:v>1.10966037437716</c:v>
                </c:pt>
                <c:pt idx="867">
                  <c:v>1.1127191387086099</c:v>
                </c:pt>
                <c:pt idx="868">
                  <c:v>1.1157779030400601</c:v>
                </c:pt>
                <c:pt idx="869">
                  <c:v>1.11883666737151</c:v>
                </c:pt>
                <c:pt idx="870">
                  <c:v>1.1218954317029499</c:v>
                </c:pt>
                <c:pt idx="871">
                  <c:v>1.1249541960344001</c:v>
                </c:pt>
                <c:pt idx="872">
                  <c:v>1.12801296036585</c:v>
                </c:pt>
                <c:pt idx="873">
                  <c:v>1.1310717246973001</c:v>
                </c:pt>
                <c:pt idx="874">
                  <c:v>1.13413048902875</c:v>
                </c:pt>
                <c:pt idx="875">
                  <c:v>1.1371892533601899</c:v>
                </c:pt>
                <c:pt idx="876">
                  <c:v>1.1402480176916401</c:v>
                </c:pt>
                <c:pt idx="877">
                  <c:v>1.14330678202309</c:v>
                </c:pt>
                <c:pt idx="878">
                  <c:v>1.1463655463545399</c:v>
                </c:pt>
                <c:pt idx="879">
                  <c:v>1.1494243106859801</c:v>
                </c:pt>
                <c:pt idx="880">
                  <c:v>1.15248307501743</c:v>
                </c:pt>
                <c:pt idx="881">
                  <c:v>1.1555418393488801</c:v>
                </c:pt>
                <c:pt idx="882">
                  <c:v>1.15860060368033</c:v>
                </c:pt>
                <c:pt idx="883">
                  <c:v>1.1616593680117699</c:v>
                </c:pt>
                <c:pt idx="884">
                  <c:v>1.1647181323432201</c:v>
                </c:pt>
                <c:pt idx="885">
                  <c:v>1.16777689667467</c:v>
                </c:pt>
                <c:pt idx="886">
                  <c:v>1.1708356610061199</c:v>
                </c:pt>
                <c:pt idx="887">
                  <c:v>1.1738944253375601</c:v>
                </c:pt>
                <c:pt idx="888">
                  <c:v>1.17695318966901</c:v>
                </c:pt>
                <c:pt idx="889">
                  <c:v>1.1800119540004601</c:v>
                </c:pt>
                <c:pt idx="890">
                  <c:v>1.18307071833191</c:v>
                </c:pt>
                <c:pt idx="891">
                  <c:v>1.1861294826633599</c:v>
                </c:pt>
                <c:pt idx="892">
                  <c:v>1.1891882469948001</c:v>
                </c:pt>
                <c:pt idx="893">
                  <c:v>1.19224701132625</c:v>
                </c:pt>
                <c:pt idx="894">
                  <c:v>1.1953057756576999</c:v>
                </c:pt>
                <c:pt idx="895">
                  <c:v>1.19836453998915</c:v>
                </c:pt>
                <c:pt idx="896">
                  <c:v>1.20142330432059</c:v>
                </c:pt>
                <c:pt idx="897">
                  <c:v>1.2044820686520401</c:v>
                </c:pt>
                <c:pt idx="898">
                  <c:v>1.20754083298349</c:v>
                </c:pt>
                <c:pt idx="899">
                  <c:v>1.2105995973149399</c:v>
                </c:pt>
                <c:pt idx="900">
                  <c:v>1.2136583616463801</c:v>
                </c:pt>
                <c:pt idx="901">
                  <c:v>1.21671712597783</c:v>
                </c:pt>
                <c:pt idx="902">
                  <c:v>1.2197758903092799</c:v>
                </c:pt>
                <c:pt idx="903">
                  <c:v>1.22283465464073</c:v>
                </c:pt>
                <c:pt idx="904">
                  <c:v>1.22589341897217</c:v>
                </c:pt>
                <c:pt idx="905">
                  <c:v>1.2289521833036201</c:v>
                </c:pt>
                <c:pt idx="906">
                  <c:v>1.23201094763507</c:v>
                </c:pt>
                <c:pt idx="907">
                  <c:v>1.2350697119665199</c:v>
                </c:pt>
                <c:pt idx="908">
                  <c:v>1.2381284762979701</c:v>
                </c:pt>
                <c:pt idx="909">
                  <c:v>1.24118724062941</c:v>
                </c:pt>
                <c:pt idx="910">
                  <c:v>1.2442460049608599</c:v>
                </c:pt>
                <c:pt idx="911">
                  <c:v>1.24730476929231</c:v>
                </c:pt>
                <c:pt idx="912">
                  <c:v>1.25036353362376</c:v>
                </c:pt>
                <c:pt idx="913">
                  <c:v>1.2534222979552001</c:v>
                </c:pt>
                <c:pt idx="914">
                  <c:v>1.25648106228665</c:v>
                </c:pt>
                <c:pt idx="915">
                  <c:v>1.2595398266180999</c:v>
                </c:pt>
                <c:pt idx="916">
                  <c:v>1.2625985909495501</c:v>
                </c:pt>
                <c:pt idx="917">
                  <c:v>1.26565735528099</c:v>
                </c:pt>
                <c:pt idx="918">
                  <c:v>1.2687161196124399</c:v>
                </c:pt>
                <c:pt idx="919">
                  <c:v>1.27177488394389</c:v>
                </c:pt>
                <c:pt idx="920">
                  <c:v>1.27483364827534</c:v>
                </c:pt>
                <c:pt idx="921">
                  <c:v>1.2778924126067801</c:v>
                </c:pt>
                <c:pt idx="922">
                  <c:v>1.28095117693823</c:v>
                </c:pt>
                <c:pt idx="923">
                  <c:v>1.2840099412696799</c:v>
                </c:pt>
                <c:pt idx="924">
                  <c:v>1.2870687056011301</c:v>
                </c:pt>
                <c:pt idx="925">
                  <c:v>1.29012746993258</c:v>
                </c:pt>
                <c:pt idx="926">
                  <c:v>1.2931862342640199</c:v>
                </c:pt>
                <c:pt idx="927">
                  <c:v>1.29624499859547</c:v>
                </c:pt>
                <c:pt idx="928">
                  <c:v>1.29930376292692</c:v>
                </c:pt>
                <c:pt idx="929">
                  <c:v>1.3023625272583701</c:v>
                </c:pt>
                <c:pt idx="930">
                  <c:v>1.30542129158981</c:v>
                </c:pt>
                <c:pt idx="931">
                  <c:v>1.3084800559212599</c:v>
                </c:pt>
                <c:pt idx="932">
                  <c:v>1.3115388202527101</c:v>
                </c:pt>
                <c:pt idx="933">
                  <c:v>1.31459758458416</c:v>
                </c:pt>
                <c:pt idx="934">
                  <c:v>1.3176563489155999</c:v>
                </c:pt>
                <c:pt idx="935">
                  <c:v>1.32071511324705</c:v>
                </c:pt>
                <c:pt idx="936">
                  <c:v>1.3237738775785</c:v>
                </c:pt>
                <c:pt idx="937">
                  <c:v>1.3268326419099501</c:v>
                </c:pt>
                <c:pt idx="938">
                  <c:v>1.32989140624139</c:v>
                </c:pt>
                <c:pt idx="939">
                  <c:v>1.3329501705728399</c:v>
                </c:pt>
                <c:pt idx="940">
                  <c:v>1.3360089349042901</c:v>
                </c:pt>
                <c:pt idx="941">
                  <c:v>1.33906769923574</c:v>
                </c:pt>
                <c:pt idx="942">
                  <c:v>1.3421264635671799</c:v>
                </c:pt>
                <c:pt idx="943">
                  <c:v>1.34518522789863</c:v>
                </c:pt>
                <c:pt idx="944">
                  <c:v>1.34824399223008</c:v>
                </c:pt>
                <c:pt idx="945">
                  <c:v>1.3513027565615301</c:v>
                </c:pt>
                <c:pt idx="946">
                  <c:v>1.35436152089298</c:v>
                </c:pt>
                <c:pt idx="947">
                  <c:v>1.3574202852244199</c:v>
                </c:pt>
                <c:pt idx="948">
                  <c:v>1.3604790495558701</c:v>
                </c:pt>
                <c:pt idx="949">
                  <c:v>1.36353781388732</c:v>
                </c:pt>
                <c:pt idx="950">
                  <c:v>1.3665965782187699</c:v>
                </c:pt>
                <c:pt idx="951">
                  <c:v>1.36965534255021</c:v>
                </c:pt>
                <c:pt idx="952">
                  <c:v>1.37271410688166</c:v>
                </c:pt>
                <c:pt idx="953">
                  <c:v>1.3757728712131101</c:v>
                </c:pt>
                <c:pt idx="954">
                  <c:v>1.37883163554456</c:v>
                </c:pt>
                <c:pt idx="955">
                  <c:v>1.3818903998759999</c:v>
                </c:pt>
                <c:pt idx="956">
                  <c:v>1.3849491642074501</c:v>
                </c:pt>
                <c:pt idx="957">
                  <c:v>1.3880079285389</c:v>
                </c:pt>
                <c:pt idx="958">
                  <c:v>1.3910666928703499</c:v>
                </c:pt>
                <c:pt idx="959">
                  <c:v>1.39412545720179</c:v>
                </c:pt>
                <c:pt idx="960">
                  <c:v>1.39718422153324</c:v>
                </c:pt>
                <c:pt idx="961">
                  <c:v>1.4002429858646901</c:v>
                </c:pt>
                <c:pt idx="962">
                  <c:v>1.40330175019614</c:v>
                </c:pt>
                <c:pt idx="963">
                  <c:v>1.4063605145275899</c:v>
                </c:pt>
                <c:pt idx="964">
                  <c:v>1.4094192788590301</c:v>
                </c:pt>
                <c:pt idx="965">
                  <c:v>1.41247804319048</c:v>
                </c:pt>
                <c:pt idx="966">
                  <c:v>1.4155368075219299</c:v>
                </c:pt>
                <c:pt idx="967">
                  <c:v>1.41859557185338</c:v>
                </c:pt>
                <c:pt idx="968">
                  <c:v>1.42165433618482</c:v>
                </c:pt>
                <c:pt idx="969">
                  <c:v>1.4247131005162701</c:v>
                </c:pt>
                <c:pt idx="970">
                  <c:v>1.42777186484772</c:v>
                </c:pt>
                <c:pt idx="971">
                  <c:v>1.4308306291791699</c:v>
                </c:pt>
                <c:pt idx="972">
                  <c:v>1.4338893935106101</c:v>
                </c:pt>
                <c:pt idx="973">
                  <c:v>1.43694815784206</c:v>
                </c:pt>
                <c:pt idx="974">
                  <c:v>1.4400069221735099</c:v>
                </c:pt>
                <c:pt idx="975">
                  <c:v>1.44306568650496</c:v>
                </c:pt>
                <c:pt idx="976">
                  <c:v>1.4461244508364</c:v>
                </c:pt>
                <c:pt idx="977">
                  <c:v>1.4491832151678501</c:v>
                </c:pt>
                <c:pt idx="978">
                  <c:v>1.4522419794993</c:v>
                </c:pt>
                <c:pt idx="979">
                  <c:v>1.4553007438307499</c:v>
                </c:pt>
                <c:pt idx="980">
                  <c:v>1.4583595081622001</c:v>
                </c:pt>
                <c:pt idx="981">
                  <c:v>1.46141827249364</c:v>
                </c:pt>
                <c:pt idx="982">
                  <c:v>1.4644770368250899</c:v>
                </c:pt>
                <c:pt idx="983">
                  <c:v>1.46753580115654</c:v>
                </c:pt>
                <c:pt idx="984">
                  <c:v>1.4705945654879899</c:v>
                </c:pt>
                <c:pt idx="985">
                  <c:v>1.4736533298194301</c:v>
                </c:pt>
                <c:pt idx="986">
                  <c:v>1.47671209415088</c:v>
                </c:pt>
                <c:pt idx="987">
                  <c:v>1.4797708584823299</c:v>
                </c:pt>
                <c:pt idx="988">
                  <c:v>1.4828296228137801</c:v>
                </c:pt>
                <c:pt idx="989">
                  <c:v>1.48588838714522</c:v>
                </c:pt>
                <c:pt idx="990">
                  <c:v>1.4889471514766699</c:v>
                </c:pt>
                <c:pt idx="991">
                  <c:v>1.49200591580812</c:v>
                </c:pt>
                <c:pt idx="992">
                  <c:v>1.4950646801395699</c:v>
                </c:pt>
                <c:pt idx="993">
                  <c:v>1.4981234444710101</c:v>
                </c:pt>
                <c:pt idx="994">
                  <c:v>1.50118220880246</c:v>
                </c:pt>
                <c:pt idx="995">
                  <c:v>1.5042409731339099</c:v>
                </c:pt>
                <c:pt idx="996">
                  <c:v>1.5072997374653601</c:v>
                </c:pt>
                <c:pt idx="997">
                  <c:v>1.51035850179681</c:v>
                </c:pt>
                <c:pt idx="998">
                  <c:v>1.5134172661282499</c:v>
                </c:pt>
                <c:pt idx="999">
                  <c:v>1.5164760304597</c:v>
                </c:pt>
              </c:numCache>
            </c:numRef>
          </c:xVal>
          <c:yVal>
            <c:numRef>
              <c:f>Sheet5!$R$14:$R$1015</c:f>
              <c:numCache>
                <c:formatCode>General</c:formatCode>
                <c:ptCount val="100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1.9032955226492601E-306</c:v>
                </c:pt>
                <c:pt idx="322">
                  <c:v>4.2190369976274002E-303</c:v>
                </c:pt>
                <c:pt idx="323">
                  <c:v>8.9642186230276805E-300</c:v>
                </c:pt>
                <c:pt idx="324">
                  <c:v>1.8255912424949799E-296</c:v>
                </c:pt>
                <c:pt idx="325">
                  <c:v>3.5635810907206999E-293</c:v>
                </c:pt>
                <c:pt idx="326">
                  <c:v>6.6674803726682399E-290</c:v>
                </c:pt>
                <c:pt idx="327">
                  <c:v>1.19571821217088E-286</c:v>
                </c:pt>
                <c:pt idx="328">
                  <c:v>2.0553601894118701E-283</c:v>
                </c:pt>
                <c:pt idx="329">
                  <c:v>3.3864060758824698E-280</c:v>
                </c:pt>
                <c:pt idx="330">
                  <c:v>5.3478858295511695E-277</c:v>
                </c:pt>
                <c:pt idx="331">
                  <c:v>8.0950067926896999E-274</c:v>
                </c:pt>
                <c:pt idx="332">
                  <c:v>1.1744764312935199E-270</c:v>
                </c:pt>
                <c:pt idx="333">
                  <c:v>1.6332903368156499E-267</c:v>
                </c:pt>
                <c:pt idx="334">
                  <c:v>2.1770804468739202E-264</c:v>
                </c:pt>
                <c:pt idx="335">
                  <c:v>2.7814903655551798E-261</c:v>
                </c:pt>
                <c:pt idx="336">
                  <c:v>3.4062195775686E-258</c:v>
                </c:pt>
                <c:pt idx="337">
                  <c:v>3.9981558545734599E-255</c:v>
                </c:pt>
                <c:pt idx="338">
                  <c:v>4.4982003655820399E-252</c:v>
                </c:pt>
                <c:pt idx="339">
                  <c:v>4.85076093645234E-249</c:v>
                </c:pt>
                <c:pt idx="340">
                  <c:v>5.0138685592351298E-246</c:v>
                </c:pt>
                <c:pt idx="341">
                  <c:v>4.9673872203321196E-243</c:v>
                </c:pt>
                <c:pt idx="342">
                  <c:v>4.7171000183035802E-240</c:v>
                </c:pt>
                <c:pt idx="343">
                  <c:v>4.29352654288905E-237</c:v>
                </c:pt>
                <c:pt idx="344">
                  <c:v>3.74580545168164E-234</c:v>
                </c:pt>
                <c:pt idx="345">
                  <c:v>3.1323355593252503E-231</c:v>
                </c:pt>
                <c:pt idx="346">
                  <c:v>2.5106336317036001E-228</c:v>
                </c:pt>
                <c:pt idx="347">
                  <c:v>1.9288142312738699E-225</c:v>
                </c:pt>
                <c:pt idx="348">
                  <c:v>1.4203306509436701E-222</c:v>
                </c:pt>
                <c:pt idx="349">
                  <c:v>1.002491075146E-219</c:v>
                </c:pt>
                <c:pt idx="350">
                  <c:v>6.7820903116352298E-217</c:v>
                </c:pt>
                <c:pt idx="351">
                  <c:v>4.3978318520214599E-214</c:v>
                </c:pt>
                <c:pt idx="352">
                  <c:v>2.73341560985314E-211</c:v>
                </c:pt>
                <c:pt idx="353">
                  <c:v>1.62841358997359E-208</c:v>
                </c:pt>
                <c:pt idx="354">
                  <c:v>9.2985614207754805E-206</c:v>
                </c:pt>
                <c:pt idx="355">
                  <c:v>5.0893088600416001E-203</c:v>
                </c:pt>
                <c:pt idx="356">
                  <c:v>2.66989296026894E-200</c:v>
                </c:pt>
                <c:pt idx="357">
                  <c:v>1.3425203899589099E-197</c:v>
                </c:pt>
                <c:pt idx="358">
                  <c:v>6.4705310954922304E-195</c:v>
                </c:pt>
                <c:pt idx="359">
                  <c:v>2.9891724090679702E-192</c:v>
                </c:pt>
                <c:pt idx="360">
                  <c:v>1.32359159085116E-189</c:v>
                </c:pt>
                <c:pt idx="361">
                  <c:v>5.6175769707029801E-187</c:v>
                </c:pt>
                <c:pt idx="362">
                  <c:v>2.2852623373452499E-184</c:v>
                </c:pt>
                <c:pt idx="363">
                  <c:v>8.9107670608549094E-182</c:v>
                </c:pt>
                <c:pt idx="364">
                  <c:v>3.33032116490302E-179</c:v>
                </c:pt>
                <c:pt idx="365">
                  <c:v>1.19302389471242E-176</c:v>
                </c:pt>
                <c:pt idx="366">
                  <c:v>4.09641704800156E-174</c:v>
                </c:pt>
                <c:pt idx="367">
                  <c:v>1.34819026136591E-171</c:v>
                </c:pt>
                <c:pt idx="368">
                  <c:v>4.2529492914307798E-169</c:v>
                </c:pt>
                <c:pt idx="369">
                  <c:v>1.28594152786831E-166</c:v>
                </c:pt>
                <c:pt idx="370">
                  <c:v>3.72686993587831E-164</c:v>
                </c:pt>
                <c:pt idx="371">
                  <c:v>1.03528339803561E-161</c:v>
                </c:pt>
                <c:pt idx="372">
                  <c:v>2.75655245269007E-159</c:v>
                </c:pt>
                <c:pt idx="373">
                  <c:v>7.0350189242769703E-157</c:v>
                </c:pt>
                <c:pt idx="374">
                  <c:v>1.72090254682722E-154</c:v>
                </c:pt>
                <c:pt idx="375">
                  <c:v>4.0349604543696197E-152</c:v>
                </c:pt>
                <c:pt idx="376">
                  <c:v>9.0680579340654204E-150</c:v>
                </c:pt>
                <c:pt idx="377">
                  <c:v>1.9533554904351601E-147</c:v>
                </c:pt>
                <c:pt idx="378">
                  <c:v>4.0331120421315903E-145</c:v>
                </c:pt>
                <c:pt idx="379">
                  <c:v>7.9816243609899599E-143</c:v>
                </c:pt>
                <c:pt idx="380">
                  <c:v>1.51402930196093E-140</c:v>
                </c:pt>
                <c:pt idx="381">
                  <c:v>2.7527658642638202E-138</c:v>
                </c:pt>
                <c:pt idx="382">
                  <c:v>4.7972932395632397E-136</c:v>
                </c:pt>
                <c:pt idx="383">
                  <c:v>8.0133711080180796E-134</c:v>
                </c:pt>
                <c:pt idx="384">
                  <c:v>1.28299878118577E-131</c:v>
                </c:pt>
                <c:pt idx="385">
                  <c:v>1.96892525590832E-129</c:v>
                </c:pt>
                <c:pt idx="386">
                  <c:v>2.8961710890864102E-127</c:v>
                </c:pt>
                <c:pt idx="387">
                  <c:v>4.0832991287454199E-125</c:v>
                </c:pt>
                <c:pt idx="388">
                  <c:v>5.5181077464357099E-123</c:v>
                </c:pt>
                <c:pt idx="389">
                  <c:v>7.1476150485783102E-121</c:v>
                </c:pt>
                <c:pt idx="390">
                  <c:v>8.8740961687949505E-119</c:v>
                </c:pt>
                <c:pt idx="391">
                  <c:v>1.05603692847264E-116</c:v>
                </c:pt>
                <c:pt idx="392">
                  <c:v>1.2045534552950399E-114</c:v>
                </c:pt>
                <c:pt idx="393">
                  <c:v>1.3169371477585599E-112</c:v>
                </c:pt>
                <c:pt idx="394">
                  <c:v>1.38005379881896E-110</c:v>
                </c:pt>
                <c:pt idx="395">
                  <c:v>1.38617794150462E-108</c:v>
                </c:pt>
                <c:pt idx="396">
                  <c:v>1.3345472303042E-106</c:v>
                </c:pt>
                <c:pt idx="397">
                  <c:v>1.23151841736591E-104</c:v>
                </c:pt>
                <c:pt idx="398">
                  <c:v>1.0892808583842201E-102</c:v>
                </c:pt>
                <c:pt idx="399">
                  <c:v>9.2348709501258903E-101</c:v>
                </c:pt>
                <c:pt idx="400">
                  <c:v>7.5043622119333807E-99</c:v>
                </c:pt>
                <c:pt idx="401">
                  <c:v>5.8450568961804003E-97</c:v>
                </c:pt>
                <c:pt idx="402">
                  <c:v>4.36370814344353E-95</c:v>
                </c:pt>
                <c:pt idx="403">
                  <c:v>3.1225877188904101E-93</c:v>
                </c:pt>
                <c:pt idx="404">
                  <c:v>2.14173432258363E-91</c:v>
                </c:pt>
                <c:pt idx="405">
                  <c:v>1.40801909278998E-89</c:v>
                </c:pt>
                <c:pt idx="406">
                  <c:v>8.8724485433093401E-88</c:v>
                </c:pt>
                <c:pt idx="407">
                  <c:v>5.3588355867211302E-86</c:v>
                </c:pt>
                <c:pt idx="408">
                  <c:v>3.10233987016228E-84</c:v>
                </c:pt>
                <c:pt idx="409">
                  <c:v>1.7214733898833899E-82</c:v>
                </c:pt>
                <c:pt idx="410">
                  <c:v>9.1559466094631798E-81</c:v>
                </c:pt>
                <c:pt idx="411">
                  <c:v>4.6676489670340899E-79</c:v>
                </c:pt>
                <c:pt idx="412">
                  <c:v>2.2807890593434901E-77</c:v>
                </c:pt>
                <c:pt idx="413">
                  <c:v>1.0682282350435201E-75</c:v>
                </c:pt>
                <c:pt idx="414">
                  <c:v>4.7955120082842499E-74</c:v>
                </c:pt>
                <c:pt idx="415">
                  <c:v>2.0634688197845999E-72</c:v>
                </c:pt>
                <c:pt idx="416">
                  <c:v>8.5104561209240406E-71</c:v>
                </c:pt>
                <c:pt idx="417">
                  <c:v>3.3643390849504599E-69</c:v>
                </c:pt>
                <c:pt idx="418">
                  <c:v>1.2747901032083801E-67</c:v>
                </c:pt>
                <c:pt idx="419">
                  <c:v>4.6298785989382799E-66</c:v>
                </c:pt>
                <c:pt idx="420">
                  <c:v>1.6117308610242701E-64</c:v>
                </c:pt>
                <c:pt idx="421">
                  <c:v>5.3778345647502904E-63</c:v>
                </c:pt>
                <c:pt idx="422">
                  <c:v>1.7199441811189898E-61</c:v>
                </c:pt>
                <c:pt idx="423">
                  <c:v>5.2724596539751995E-60</c:v>
                </c:pt>
                <c:pt idx="424">
                  <c:v>1.54918818336729E-58</c:v>
                </c:pt>
                <c:pt idx="425">
                  <c:v>4.3630187999677201E-57</c:v>
                </c:pt>
                <c:pt idx="426">
                  <c:v>1.17777407660918E-55</c:v>
                </c:pt>
                <c:pt idx="427">
                  <c:v>3.0473960187554901E-54</c:v>
                </c:pt>
                <c:pt idx="428">
                  <c:v>7.5576678043102401E-53</c:v>
                </c:pt>
                <c:pt idx="429">
                  <c:v>1.7965474806607799E-51</c:v>
                </c:pt>
                <c:pt idx="430">
                  <c:v>4.0933756197667598E-50</c:v>
                </c:pt>
                <c:pt idx="431">
                  <c:v>8.9395672459101306E-49</c:v>
                </c:pt>
                <c:pt idx="432">
                  <c:v>1.8712998842260599E-47</c:v>
                </c:pt>
                <c:pt idx="433">
                  <c:v>3.7545879664941702E-46</c:v>
                </c:pt>
                <c:pt idx="434">
                  <c:v>7.2205981397969002E-45</c:v>
                </c:pt>
                <c:pt idx="435">
                  <c:v>1.3309938980298601E-43</c:v>
                </c:pt>
                <c:pt idx="436">
                  <c:v>2.35164061268611E-42</c:v>
                </c:pt>
                <c:pt idx="437">
                  <c:v>3.9825188241895701E-41</c:v>
                </c:pt>
                <c:pt idx="438">
                  <c:v>6.4645265099674E-40</c:v>
                </c:pt>
                <c:pt idx="439">
                  <c:v>1.00579066923929E-38</c:v>
                </c:pt>
                <c:pt idx="440">
                  <c:v>1.4999282402161799E-37</c:v>
                </c:pt>
                <c:pt idx="441">
                  <c:v>2.1440028566754599E-36</c:v>
                </c:pt>
                <c:pt idx="442">
                  <c:v>2.9374618532885201E-35</c:v>
                </c:pt>
                <c:pt idx="443">
                  <c:v>3.8575459617303301E-34</c:v>
                </c:pt>
                <c:pt idx="444">
                  <c:v>4.85558969648748E-33</c:v>
                </c:pt>
                <c:pt idx="445">
                  <c:v>5.8582088576599198E-32</c:v>
                </c:pt>
                <c:pt idx="446">
                  <c:v>6.7745385615864303E-31</c:v>
                </c:pt>
                <c:pt idx="447">
                  <c:v>7.5090774765388898E-30</c:v>
                </c:pt>
                <c:pt idx="448">
                  <c:v>7.9778423402649996E-29</c:v>
                </c:pt>
                <c:pt idx="449">
                  <c:v>8.1241196633434399E-28</c:v>
                </c:pt>
                <c:pt idx="450">
                  <c:v>7.9297440908901906E-27</c:v>
                </c:pt>
                <c:pt idx="451">
                  <c:v>7.4188062698896205E-26</c:v>
                </c:pt>
                <c:pt idx="452">
                  <c:v>6.6527451458492696E-25</c:v>
                </c:pt>
                <c:pt idx="453">
                  <c:v>5.7182052675123498E-24</c:v>
                </c:pt>
                <c:pt idx="454">
                  <c:v>4.7109727683071599E-23</c:v>
                </c:pt>
                <c:pt idx="455">
                  <c:v>3.7200899791047E-22</c:v>
                </c:pt>
                <c:pt idx="456">
                  <c:v>2.8157123981742501E-21</c:v>
                </c:pt>
                <c:pt idx="457">
                  <c:v>2.0427496270918E-20</c:v>
                </c:pt>
                <c:pt idx="458">
                  <c:v>1.4204762757941201E-19</c:v>
                </c:pt>
                <c:pt idx="459">
                  <c:v>9.4677074007020899E-19</c:v>
                </c:pt>
                <c:pt idx="460">
                  <c:v>6.0484997712314497E-18</c:v>
                </c:pt>
                <c:pt idx="461">
                  <c:v>3.7037571900583597E-17</c:v>
                </c:pt>
                <c:pt idx="462">
                  <c:v>2.1738488541014501E-16</c:v>
                </c:pt>
                <c:pt idx="463">
                  <c:v>1.2229485313164901E-15</c:v>
                </c:pt>
                <c:pt idx="464">
                  <c:v>6.59445657953832E-15</c:v>
                </c:pt>
                <c:pt idx="465">
                  <c:v>3.4083316253344902E-14</c:v>
                </c:pt>
                <c:pt idx="466">
                  <c:v>1.6884829270997001E-13</c:v>
                </c:pt>
                <c:pt idx="467">
                  <c:v>8.0175836746522996E-13</c:v>
                </c:pt>
                <c:pt idx="468">
                  <c:v>3.6490711097095399E-12</c:v>
                </c:pt>
                <c:pt idx="469">
                  <c:v>1.59189035020962E-11</c:v>
                </c:pt>
                <c:pt idx="470">
                  <c:v>6.6563472726904404E-11</c:v>
                </c:pt>
                <c:pt idx="471">
                  <c:v>2.6677847854818799E-10</c:v>
                </c:pt>
                <c:pt idx="472">
                  <c:v>1.02484363731271E-9</c:v>
                </c:pt>
                <c:pt idx="473">
                  <c:v>3.7736048809798398E-9</c:v>
                </c:pt>
                <c:pt idx="474">
                  <c:v>1.33182523300006E-8</c:v>
                </c:pt>
                <c:pt idx="475">
                  <c:v>4.5053657251302202E-8</c:v>
                </c:pt>
                <c:pt idx="476">
                  <c:v>1.46084742984467E-7</c:v>
                </c:pt>
                <c:pt idx="477">
                  <c:v>4.5401653396072902E-7</c:v>
                </c:pt>
                <c:pt idx="478">
                  <c:v>1.3524788271816099E-6</c:v>
                </c:pt>
                <c:pt idx="479">
                  <c:v>3.8617244268206099E-6</c:v>
                </c:pt>
                <c:pt idx="480">
                  <c:v>1.05687611107891E-5</c:v>
                </c:pt>
                <c:pt idx="481">
                  <c:v>2.7724190979782601E-5</c:v>
                </c:pt>
                <c:pt idx="482">
                  <c:v>6.9708490793886805E-5</c:v>
                </c:pt>
                <c:pt idx="483">
                  <c:v>1.67998141271767E-4</c:v>
                </c:pt>
                <c:pt idx="484">
                  <c:v>3.8807464713315102E-4</c:v>
                </c:pt>
                <c:pt idx="485">
                  <c:v>8.5924707788109203E-4</c:v>
                </c:pt>
                <c:pt idx="486">
                  <c:v>1.8235297564077799E-3</c:v>
                </c:pt>
                <c:pt idx="487">
                  <c:v>3.7093656272700901E-3</c:v>
                </c:pt>
                <c:pt idx="488">
                  <c:v>7.2323332635008501E-3</c:v>
                </c:pt>
                <c:pt idx="489">
                  <c:v>1.35160321126085E-2</c:v>
                </c:pt>
                <c:pt idx="490">
                  <c:v>2.4210959313079001E-2</c:v>
                </c:pt>
                <c:pt idx="491">
                  <c:v>4.1568732167587802E-2</c:v>
                </c:pt>
                <c:pt idx="492">
                  <c:v>6.8409049770045902E-2</c:v>
                </c:pt>
                <c:pt idx="493">
                  <c:v>0.10790767495598</c:v>
                </c:pt>
                <c:pt idx="494">
                  <c:v>0.16314850941377201</c:v>
                </c:pt>
                <c:pt idx="495">
                  <c:v>0.236431797235854</c:v>
                </c:pt>
                <c:pt idx="496">
                  <c:v>0.32841323806862799</c:v>
                </c:pt>
                <c:pt idx="497">
                  <c:v>0.4372475898141</c:v>
                </c:pt>
                <c:pt idx="498">
                  <c:v>0.55798971206837999</c:v>
                </c:pt>
                <c:pt idx="499">
                  <c:v>0.68252247541861799</c:v>
                </c:pt>
                <c:pt idx="500">
                  <c:v>0.80020216273557598</c:v>
                </c:pt>
                <c:pt idx="501">
                  <c:v>0.89923765101940101</c:v>
                </c:pt>
                <c:pt idx="502">
                  <c:v>0.968592812935826</c:v>
                </c:pt>
                <c:pt idx="503">
                  <c:v>1</c:v>
                </c:pt>
                <c:pt idx="504">
                  <c:v>0.98957965022627803</c:v>
                </c:pt>
                <c:pt idx="505">
                  <c:v>0.93862800943857605</c:v>
                </c:pt>
                <c:pt idx="506">
                  <c:v>0.85335210037787301</c:v>
                </c:pt>
                <c:pt idx="507">
                  <c:v>0.74362676343397505</c:v>
                </c:pt>
                <c:pt idx="508">
                  <c:v>0.62111749179524001</c:v>
                </c:pt>
                <c:pt idx="509">
                  <c:v>0.497261122644581</c:v>
                </c:pt>
                <c:pt idx="510">
                  <c:v>0.38158144683102901</c:v>
                </c:pt>
                <c:pt idx="511">
                  <c:v>0.28066095115448703</c:v>
                </c:pt>
                <c:pt idx="512">
                  <c:v>0.19786488777646299</c:v>
                </c:pt>
                <c:pt idx="513">
                  <c:v>0.13370494556499801</c:v>
                </c:pt>
                <c:pt idx="514">
                  <c:v>8.6600063016009393E-2</c:v>
                </c:pt>
                <c:pt idx="515">
                  <c:v>5.37626840872822E-2</c:v>
                </c:pt>
                <c:pt idx="516">
                  <c:v>3.1991578948038502E-2</c:v>
                </c:pt>
                <c:pt idx="517">
                  <c:v>1.8246619090564801E-2</c:v>
                </c:pt>
                <c:pt idx="518">
                  <c:v>9.9751890399632104E-3</c:v>
                </c:pt>
                <c:pt idx="519">
                  <c:v>5.22699231532833E-3</c:v>
                </c:pt>
                <c:pt idx="520">
                  <c:v>2.6252736921047299E-3</c:v>
                </c:pt>
                <c:pt idx="521">
                  <c:v>1.2638318896030501E-3</c:v>
                </c:pt>
                <c:pt idx="522">
                  <c:v>5.8317114950090303E-4</c:v>
                </c:pt>
                <c:pt idx="523">
                  <c:v>2.57925778255951E-4</c:v>
                </c:pt>
                <c:pt idx="524">
                  <c:v>1.09341610615513E-4</c:v>
                </c:pt>
                <c:pt idx="525">
                  <c:v>4.4429168156062402E-5</c:v>
                </c:pt>
                <c:pt idx="526">
                  <c:v>1.7303856121343299E-5</c:v>
                </c:pt>
                <c:pt idx="527">
                  <c:v>6.4596592108351798E-6</c:v>
                </c:pt>
                <c:pt idx="528">
                  <c:v>2.31136384782983E-6</c:v>
                </c:pt>
                <c:pt idx="529">
                  <c:v>7.9271855485378403E-7</c:v>
                </c:pt>
                <c:pt idx="530">
                  <c:v>2.6059239015052497E-7</c:v>
                </c:pt>
                <c:pt idx="531">
                  <c:v>8.2110071986481204E-8</c:v>
                </c:pt>
                <c:pt idx="532">
                  <c:v>2.4798369945606201E-8</c:v>
                </c:pt>
                <c:pt idx="533">
                  <c:v>7.1786343767700902E-9</c:v>
                </c:pt>
                <c:pt idx="534">
                  <c:v>1.99183120602546E-9</c:v>
                </c:pt>
                <c:pt idx="535">
                  <c:v>5.2973080407358797E-10</c:v>
                </c:pt>
                <c:pt idx="536">
                  <c:v>1.35036111042378E-10</c:v>
                </c:pt>
                <c:pt idx="537">
                  <c:v>3.2994124898210098E-11</c:v>
                </c:pt>
                <c:pt idx="538">
                  <c:v>7.7270781419175201E-12</c:v>
                </c:pt>
                <c:pt idx="539">
                  <c:v>1.73454668119073E-12</c:v>
                </c:pt>
                <c:pt idx="540">
                  <c:v>3.7320605269510602E-13</c:v>
                </c:pt>
                <c:pt idx="541">
                  <c:v>7.6966788004228594E-14</c:v>
                </c:pt>
                <c:pt idx="542">
                  <c:v>1.5214232376478302E-14</c:v>
                </c:pt>
                <c:pt idx="543">
                  <c:v>2.8826288288397898E-15</c:v>
                </c:pt>
                <c:pt idx="544">
                  <c:v>5.2350327644687003E-16</c:v>
                </c:pt>
                <c:pt idx="545">
                  <c:v>9.1125952469938104E-17</c:v>
                </c:pt>
                <c:pt idx="546">
                  <c:v>1.5203961294344902E-17</c:v>
                </c:pt>
                <c:pt idx="547">
                  <c:v>2.4314392774784502E-18</c:v>
                </c:pt>
                <c:pt idx="548">
                  <c:v>3.7270232223743702E-19</c:v>
                </c:pt>
                <c:pt idx="549">
                  <c:v>5.4758654405007104E-20</c:v>
                </c:pt>
                <c:pt idx="550">
                  <c:v>7.7114391234710694E-21</c:v>
                </c:pt>
                <c:pt idx="551">
                  <c:v>1.0409026146213E-21</c:v>
                </c:pt>
                <c:pt idx="552">
                  <c:v>1.3467183026121201E-22</c:v>
                </c:pt>
                <c:pt idx="553">
                  <c:v>1.6700728795421501E-23</c:v>
                </c:pt>
                <c:pt idx="554">
                  <c:v>1.98511688175711E-24</c:v>
                </c:pt>
                <c:pt idx="555">
                  <c:v>2.2616674094454E-25</c:v>
                </c:pt>
                <c:pt idx="556">
                  <c:v>2.4698091497109299E-26</c:v>
                </c:pt>
                <c:pt idx="557">
                  <c:v>2.5851756019563801E-27</c:v>
                </c:pt>
                <c:pt idx="558">
                  <c:v>2.5936340551752E-28</c:v>
                </c:pt>
                <c:pt idx="559">
                  <c:v>2.4941315117791899E-29</c:v>
                </c:pt>
                <c:pt idx="560">
                  <c:v>2.29891014594754E-30</c:v>
                </c:pt>
                <c:pt idx="561">
                  <c:v>2.03103142288392E-31</c:v>
                </c:pt>
                <c:pt idx="562">
                  <c:v>1.7199003555553299E-32</c:v>
                </c:pt>
                <c:pt idx="563">
                  <c:v>1.39598878090295E-33</c:v>
                </c:pt>
                <c:pt idx="564">
                  <c:v>1.0860568717506299E-34</c:v>
                </c:pt>
                <c:pt idx="565">
                  <c:v>8.0986980234561397E-36</c:v>
                </c:pt>
                <c:pt idx="566">
                  <c:v>5.7885507022106304E-37</c:v>
                </c:pt>
                <c:pt idx="567">
                  <c:v>3.9656691211005099E-38</c:v>
                </c:pt>
                <c:pt idx="568">
                  <c:v>2.6040847109284501E-39</c:v>
                </c:pt>
                <c:pt idx="569">
                  <c:v>1.63902560373615E-40</c:v>
                </c:pt>
                <c:pt idx="570">
                  <c:v>9.8879979130039404E-42</c:v>
                </c:pt>
                <c:pt idx="571">
                  <c:v>5.7177214279117801E-43</c:v>
                </c:pt>
                <c:pt idx="572">
                  <c:v>3.16905383328688E-44</c:v>
                </c:pt>
                <c:pt idx="573">
                  <c:v>1.68355860590523E-45</c:v>
                </c:pt>
                <c:pt idx="574">
                  <c:v>8.5727243510223897E-47</c:v>
                </c:pt>
                <c:pt idx="575">
                  <c:v>4.1840944360235203E-48</c:v>
                </c:pt>
                <c:pt idx="576">
                  <c:v>1.95738427360023E-49</c:v>
                </c:pt>
                <c:pt idx="577">
                  <c:v>8.7769315095794005E-51</c:v>
                </c:pt>
                <c:pt idx="578">
                  <c:v>3.7722574255571701E-52</c:v>
                </c:pt>
                <c:pt idx="579">
                  <c:v>1.5540032863785799E-53</c:v>
                </c:pt>
                <c:pt idx="580">
                  <c:v>6.1361298554869902E-55</c:v>
                </c:pt>
                <c:pt idx="581">
                  <c:v>2.3223578933254702E-56</c:v>
                </c:pt>
                <c:pt idx="582">
                  <c:v>8.4247253912829907E-58</c:v>
                </c:pt>
                <c:pt idx="583">
                  <c:v>2.9293708577971901E-59</c:v>
                </c:pt>
                <c:pt idx="584">
                  <c:v>9.7630375099746896E-61</c:v>
                </c:pt>
                <c:pt idx="585">
                  <c:v>3.1188002264775998E-62</c:v>
                </c:pt>
                <c:pt idx="586">
                  <c:v>9.54953345098418E-64</c:v>
                </c:pt>
                <c:pt idx="587">
                  <c:v>2.80264925146052E-65</c:v>
                </c:pt>
                <c:pt idx="588">
                  <c:v>7.8840132059986206E-67</c:v>
                </c:pt>
                <c:pt idx="589">
                  <c:v>2.1257781290506799E-68</c:v>
                </c:pt>
                <c:pt idx="590">
                  <c:v>5.4938971401026803E-70</c:v>
                </c:pt>
                <c:pt idx="591">
                  <c:v>1.3609278815862099E-71</c:v>
                </c:pt>
                <c:pt idx="592">
                  <c:v>3.2313328618331599E-73</c:v>
                </c:pt>
                <c:pt idx="593">
                  <c:v>7.3539433668660196E-75</c:v>
                </c:pt>
                <c:pt idx="594">
                  <c:v>1.6041717455939801E-76</c:v>
                </c:pt>
                <c:pt idx="595">
                  <c:v>3.3540801982717899E-78</c:v>
                </c:pt>
                <c:pt idx="596">
                  <c:v>6.7218376758813501E-80</c:v>
                </c:pt>
                <c:pt idx="597">
                  <c:v>1.2912032085423299E-81</c:v>
                </c:pt>
                <c:pt idx="598">
                  <c:v>2.37735025267107E-83</c:v>
                </c:pt>
                <c:pt idx="599">
                  <c:v>4.1955001672321001E-85</c:v>
                </c:pt>
                <c:pt idx="600">
                  <c:v>7.0968612247776297E-87</c:v>
                </c:pt>
                <c:pt idx="601">
                  <c:v>1.1506437455996101E-88</c:v>
                </c:pt>
                <c:pt idx="602">
                  <c:v>1.7881644127172799E-90</c:v>
                </c:pt>
                <c:pt idx="603">
                  <c:v>2.66358163520915E-92</c:v>
                </c:pt>
                <c:pt idx="604">
                  <c:v>3.80291461324015E-94</c:v>
                </c:pt>
                <c:pt idx="605">
                  <c:v>5.2042617908862898E-96</c:v>
                </c:pt>
                <c:pt idx="606">
                  <c:v>6.8264308204017698E-98</c:v>
                </c:pt>
                <c:pt idx="607">
                  <c:v>8.5826272274336498E-100</c:v>
                </c:pt>
                <c:pt idx="608">
                  <c:v>1.0342816146853301E-101</c:v>
                </c:pt>
                <c:pt idx="609">
                  <c:v>1.19467384983234E-103</c:v>
                </c:pt>
                <c:pt idx="610">
                  <c:v>1.32267123385594E-105</c:v>
                </c:pt>
                <c:pt idx="611">
                  <c:v>1.403610011684E-107</c:v>
                </c:pt>
                <c:pt idx="612">
                  <c:v>1.42768699757062E-109</c:v>
                </c:pt>
                <c:pt idx="613">
                  <c:v>1.39191126381861E-111</c:v>
                </c:pt>
                <c:pt idx="614">
                  <c:v>1.3007148317044599E-113</c:v>
                </c:pt>
                <c:pt idx="615">
                  <c:v>1.16505018611848E-115</c:v>
                </c:pt>
                <c:pt idx="616">
                  <c:v>1.00022837994981E-117</c:v>
                </c:pt>
                <c:pt idx="617">
                  <c:v>8.2308693882800998E-120</c:v>
                </c:pt>
                <c:pt idx="618">
                  <c:v>6.4920857198004296E-122</c:v>
                </c:pt>
                <c:pt idx="619">
                  <c:v>4.9081155536697902E-124</c:v>
                </c:pt>
                <c:pt idx="620">
                  <c:v>3.5566187233349498E-126</c:v>
                </c:pt>
                <c:pt idx="621">
                  <c:v>2.4703121818126802E-128</c:v>
                </c:pt>
                <c:pt idx="622">
                  <c:v>1.64459273581335E-130</c:v>
                </c:pt>
                <c:pt idx="623">
                  <c:v>1.04943825965634E-132</c:v>
                </c:pt>
                <c:pt idx="624">
                  <c:v>6.4187050131722999E-135</c:v>
                </c:pt>
                <c:pt idx="625">
                  <c:v>3.7629629209545801E-137</c:v>
                </c:pt>
                <c:pt idx="626">
                  <c:v>2.1144842706441598E-139</c:v>
                </c:pt>
                <c:pt idx="627">
                  <c:v>1.13886167104841E-141</c:v>
                </c:pt>
                <c:pt idx="628">
                  <c:v>5.8793524117796803E-144</c:v>
                </c:pt>
                <c:pt idx="629">
                  <c:v>2.9092430596218501E-146</c:v>
                </c:pt>
                <c:pt idx="630">
                  <c:v>1.3798202652543099E-148</c:v>
                </c:pt>
                <c:pt idx="631">
                  <c:v>6.2727362816635996E-151</c:v>
                </c:pt>
                <c:pt idx="632">
                  <c:v>2.7332763123618102E-153</c:v>
                </c:pt>
                <c:pt idx="633">
                  <c:v>1.1415686772957299E-155</c:v>
                </c:pt>
                <c:pt idx="634">
                  <c:v>4.5699615742432798E-158</c:v>
                </c:pt>
                <c:pt idx="635">
                  <c:v>1.7535374718597401E-160</c:v>
                </c:pt>
                <c:pt idx="636">
                  <c:v>6.4492550356153106E-163</c:v>
                </c:pt>
                <c:pt idx="637">
                  <c:v>2.2735057140464599E-165</c:v>
                </c:pt>
                <c:pt idx="638">
                  <c:v>7.6820043146196001E-168</c:v>
                </c:pt>
                <c:pt idx="639">
                  <c:v>2.4879694396645999E-170</c:v>
                </c:pt>
                <c:pt idx="640">
                  <c:v>7.7233823319598202E-173</c:v>
                </c:pt>
                <c:pt idx="641">
                  <c:v>2.2980635015202201E-175</c:v>
                </c:pt>
                <c:pt idx="642">
                  <c:v>6.5540313461814396E-178</c:v>
                </c:pt>
                <c:pt idx="643">
                  <c:v>1.79162453509232E-180</c:v>
                </c:pt>
                <c:pt idx="644">
                  <c:v>4.6943718322994597E-183</c:v>
                </c:pt>
                <c:pt idx="645">
                  <c:v>1.1789624402250999E-185</c:v>
                </c:pt>
                <c:pt idx="646">
                  <c:v>2.83801345840606E-188</c:v>
                </c:pt>
                <c:pt idx="647">
                  <c:v>6.5481848382211499E-191</c:v>
                </c:pt>
                <c:pt idx="648">
                  <c:v>1.4481695357791199E-193</c:v>
                </c:pt>
                <c:pt idx="649">
                  <c:v>3.0697985928244801E-196</c:v>
                </c:pt>
                <c:pt idx="650">
                  <c:v>6.2372385747313398E-199</c:v>
                </c:pt>
                <c:pt idx="651">
                  <c:v>1.2146938361390401E-201</c:v>
                </c:pt>
                <c:pt idx="652">
                  <c:v>2.2674269138761801E-204</c:v>
                </c:pt>
                <c:pt idx="653">
                  <c:v>4.0568762939285102E-207</c:v>
                </c:pt>
                <c:pt idx="654">
                  <c:v>6.9573240316196698E-210</c:v>
                </c:pt>
                <c:pt idx="655">
                  <c:v>1.14362777534184E-212</c:v>
                </c:pt>
                <c:pt idx="656">
                  <c:v>1.8018521670633801E-215</c:v>
                </c:pt>
                <c:pt idx="657">
                  <c:v>2.72110698005702E-218</c:v>
                </c:pt>
                <c:pt idx="658">
                  <c:v>3.9388013161597502E-221</c:v>
                </c:pt>
                <c:pt idx="659">
                  <c:v>5.46480324789416E-224</c:v>
                </c:pt>
                <c:pt idx="660">
                  <c:v>7.2673651941428402E-227</c:v>
                </c:pt>
                <c:pt idx="661">
                  <c:v>9.2634217391762007E-230</c:v>
                </c:pt>
                <c:pt idx="662">
                  <c:v>1.1317692422114299E-232</c:v>
                </c:pt>
                <c:pt idx="663">
                  <c:v>1.32536755663636E-235</c:v>
                </c:pt>
                <c:pt idx="664">
                  <c:v>1.48767060485391E-238</c:v>
                </c:pt>
                <c:pt idx="665">
                  <c:v>1.60054992825129E-241</c:v>
                </c:pt>
                <c:pt idx="666">
                  <c:v>1.6505309361788601E-244</c:v>
                </c:pt>
                <c:pt idx="667">
                  <c:v>1.6314362553806E-247</c:v>
                </c:pt>
                <c:pt idx="668">
                  <c:v>1.5456407104849901E-250</c:v>
                </c:pt>
                <c:pt idx="669">
                  <c:v>1.4035858612874799E-253</c:v>
                </c:pt>
                <c:pt idx="670">
                  <c:v>1.22169112681812E-256</c:v>
                </c:pt>
                <c:pt idx="671">
                  <c:v>1.0192385760893E-259</c:v>
                </c:pt>
                <c:pt idx="672">
                  <c:v>8.1504630592787098E-263</c:v>
                </c:pt>
                <c:pt idx="673">
                  <c:v>6.2471324290893798E-266</c:v>
                </c:pt>
                <c:pt idx="674">
                  <c:v>4.5895609259374497E-269</c:v>
                </c:pt>
                <c:pt idx="675">
                  <c:v>3.2318676287123903E-272</c:v>
                </c:pt>
                <c:pt idx="676">
                  <c:v>2.1813632277898199E-275</c:v>
                </c:pt>
                <c:pt idx="677">
                  <c:v>1.4112189806928199E-278</c:v>
                </c:pt>
                <c:pt idx="678">
                  <c:v>8.7509021627913099E-282</c:v>
                </c:pt>
                <c:pt idx="679">
                  <c:v>5.2011963097259898E-285</c:v>
                </c:pt>
                <c:pt idx="680">
                  <c:v>2.9630955836862902E-288</c:v>
                </c:pt>
                <c:pt idx="681">
                  <c:v>1.61800580240479E-291</c:v>
                </c:pt>
                <c:pt idx="682">
                  <c:v>8.4684998917297207E-295</c:v>
                </c:pt>
                <c:pt idx="683">
                  <c:v>4.2483950677576296E-298</c:v>
                </c:pt>
                <c:pt idx="684">
                  <c:v>2.0428444718297E-301</c:v>
                </c:pt>
                <c:pt idx="685">
                  <c:v>9.4153768967828202E-305</c:v>
                </c:pt>
                <c:pt idx="686">
                  <c:v>4.1594136558692398E-308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  <c:pt idx="992">
                  <c:v>0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666048"/>
        <c:axId val="80341248"/>
      </c:scatterChart>
      <c:valAx>
        <c:axId val="80341248"/>
        <c:scaling>
          <c:orientation val="minMax"/>
          <c:max val="1.2"/>
        </c:scaling>
        <c:delete val="0"/>
        <c:axPos val="l"/>
        <c:majorGridlines>
          <c:spPr>
            <a:ln w="9528">
              <a:solidFill>
                <a:srgbClr val="B3B3B3"/>
              </a:solidFill>
              <a:prstDash val="solid"/>
              <a:round/>
            </a:ln>
          </c:spPr>
        </c:majorGridlines>
        <c:title>
          <c:tx>
            <c:rich>
              <a:bodyPr/>
              <a:lstStyle/>
              <a:p>
                <a:pPr>
                  <a:defRPr sz="1400"/>
                </a:pPr>
                <a:r>
                  <a:rPr lang="fr-FR" sz="1400"/>
                  <a:t>Nombre</a:t>
                </a:r>
                <a:r>
                  <a:rPr lang="fr-FR" sz="1400" baseline="0"/>
                  <a:t> de photons X diffusés (normalisé)</a:t>
                </a:r>
                <a:endParaRPr lang="fr-FR" sz="1400"/>
              </a:p>
            </c:rich>
          </c:tx>
          <c:layout>
            <c:manualLayout>
              <c:xMode val="edge"/>
              <c:yMode val="edge"/>
              <c:x val="1.8766253587789061E-2"/>
              <c:y val="0.12111543161870904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19050">
            <a:solidFill>
              <a:schemeClr val="tx1"/>
            </a:solidFill>
            <a:prstDash val="solid"/>
            <a:round/>
            <a:tailEnd type="arrow"/>
          </a:ln>
        </c:spPr>
        <c:txPr>
          <a:bodyPr lIns="0" tIns="0" rIns="0" bIns="0" anchor="t" anchorCtr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000" b="0" i="0" u="none" strike="noStrike" kern="1200" baseline="0">
                <a:solidFill>
                  <a:srgbClr val="000000"/>
                </a:solidFill>
                <a:latin typeface="Calibri"/>
              </a:defRPr>
            </a:pPr>
            <a:endParaRPr lang="fr-FR"/>
          </a:p>
        </c:txPr>
        <c:crossAx val="81666048"/>
        <c:crosses val="autoZero"/>
        <c:crossBetween val="midCat"/>
      </c:valAx>
      <c:valAx>
        <c:axId val="81666048"/>
        <c:scaling>
          <c:orientation val="minMax"/>
          <c:max val="3.0000000000000006E-2"/>
          <c:min val="-3.0000000000000006E-2"/>
        </c:scaling>
        <c:delete val="0"/>
        <c:axPos val="b"/>
        <c:title>
          <c:tx>
            <c:rich>
              <a:bodyPr/>
              <a:lstStyle/>
              <a:p>
                <a:pPr>
                  <a:defRPr sz="1100"/>
                </a:pPr>
                <a:r>
                  <a:rPr lang="fr-FR" sz="1100"/>
                  <a:t>θ (rad)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22225">
            <a:solidFill>
              <a:schemeClr val="tx1"/>
            </a:solidFill>
            <a:prstDash val="solid"/>
            <a:round/>
            <a:tailEnd type="arrow"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000" b="0" i="0" u="none" strike="noStrike" kern="1200" baseline="0">
                <a:solidFill>
                  <a:srgbClr val="000000"/>
                </a:solidFill>
                <a:latin typeface="Calibri"/>
              </a:defRPr>
            </a:pPr>
            <a:endParaRPr lang="fr-FR"/>
          </a:p>
        </c:txPr>
        <c:crossAx val="80341248"/>
        <c:crosses val="autoZero"/>
        <c:crossBetween val="midCat"/>
      </c:valAx>
      <c:spPr>
        <a:noFill/>
        <a:ln w="9528">
          <a:solidFill>
            <a:srgbClr val="B3B3B3"/>
          </a:solidFill>
          <a:prstDash val="solid"/>
          <a:round/>
        </a:ln>
      </c:spPr>
    </c:plotArea>
    <c:legend>
      <c:legendPos val="b"/>
      <c:layout/>
      <c:overlay val="0"/>
      <c:spPr>
        <a:noFill/>
        <a:ln>
          <a:noFill/>
        </a:ln>
      </c:spPr>
      <c:txPr>
        <a:bodyPr rot="0" vert="horz" lIns="0" tIns="0" rIns="0" bIns="0" anchor="t"/>
        <a:lstStyle/>
        <a:p>
          <a:pPr marL="0" marR="0" indent="0" defTabSz="914400" fontAlgn="auto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tabLst/>
            <a:defRPr sz="1050" b="0" i="0" u="none" strike="noStrike" kern="1200" baseline="0">
              <a:solidFill>
                <a:srgbClr val="000000"/>
              </a:solidFill>
              <a:latin typeface="Calibri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rgbClr val="FFFFFF"/>
    </a:solidFill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fr-FR" sz="1000" b="0" i="0" u="none" strike="noStrike" kern="1200" baseline="0">
          <a:solidFill>
            <a:srgbClr val="000000"/>
          </a:solidFill>
          <a:latin typeface="Calibri"/>
        </a:defRPr>
      </a:pPr>
      <a:endParaRPr lang="fr-FR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98900" y="0"/>
            <a:ext cx="29829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CF9F0B-EB17-498D-8D96-454C850C69C0}" type="datetimeFigureOut">
              <a:rPr lang="fr-FR" smtClean="0"/>
              <a:pPr/>
              <a:t>02/10/2015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09113"/>
            <a:ext cx="29829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98900" y="9409113"/>
            <a:ext cx="29829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3EF13-2BA4-47AE-BA5B-21DE3108EDA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29766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 sz="2000">
                <a:latin typeface="Arial"/>
              </a:rPr>
              <a:t>Click to edit the notes format</a:t>
            </a:r>
            <a:endParaRPr/>
          </a:p>
        </p:txBody>
      </p:sp>
      <p:sp>
        <p:nvSpPr>
          <p:cNvPr id="287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 sz="1400">
                <a:latin typeface="Times New Roman"/>
              </a:rPr>
              <a:t>&lt;header&gt;</a:t>
            </a:r>
            <a:endParaRPr/>
          </a:p>
        </p:txBody>
      </p:sp>
      <p:sp>
        <p:nvSpPr>
          <p:cNvPr id="288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fr-FR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289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fr-FR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290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452FA77A-63A8-4F6B-ACC9-E904E7B57E58}" type="slidenum">
              <a:rPr lang="fr-FR" sz="1400">
                <a:latin typeface="Times New Roman"/>
              </a:rPr>
              <a:pPr algn="r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12623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PlaceHolder 1"/>
          <p:cNvSpPr>
            <a:spLocks noGrp="1"/>
          </p:cNvSpPr>
          <p:nvPr>
            <p:ph type="body"/>
          </p:nvPr>
        </p:nvSpPr>
        <p:spPr>
          <a:xfrm>
            <a:off x="688320" y="4705200"/>
            <a:ext cx="5506200" cy="4457520"/>
          </a:xfrm>
          <a:prstGeom prst="rect">
            <a:avLst/>
          </a:prstGeom>
        </p:spPr>
        <p:txBody>
          <a:bodyPr lIns="95760" tIns="47880" rIns="95760" bIns="47880"/>
          <a:lstStyle/>
          <a:p>
            <a:r>
              <a:rPr lang="fr-FR" sz="2000">
                <a:latin typeface="Arial"/>
              </a:rPr>
              <a:t>Le but de cet exposé est de vous présenter un système  de recyclage photons développé dans le cadre de la mise en œuvre d’une source X Compton en bout de ligne de l’accélérateur ELSA.</a:t>
            </a:r>
            <a:endParaRPr/>
          </a:p>
        </p:txBody>
      </p:sp>
      <p:sp>
        <p:nvSpPr>
          <p:cNvPr id="762" name="TextShape 2"/>
          <p:cNvSpPr txBox="1"/>
          <p:nvPr/>
        </p:nvSpPr>
        <p:spPr>
          <a:xfrm>
            <a:off x="3899160" y="9408960"/>
            <a:ext cx="2982600" cy="495000"/>
          </a:xfrm>
          <a:prstGeom prst="rect">
            <a:avLst/>
          </a:prstGeom>
        </p:spPr>
        <p:txBody>
          <a:bodyPr lIns="95760" tIns="47880" rIns="95760" bIns="47880" anchor="b"/>
          <a:lstStyle/>
          <a:p>
            <a:pPr algn="r">
              <a:lnSpc>
                <a:spcPct val="100000"/>
              </a:lnSpc>
            </a:pPr>
            <a:fld id="{88125F63-053A-4513-A755-112F63DFEC06}" type="slidenum">
              <a:rPr lang="fr-FR" sz="1300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1</a:t>
            </a:fld>
            <a:endParaRPr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452FA77A-63A8-4F6B-ACC9-E904E7B57E58}" type="slidenum">
              <a:rPr lang="fr-FR" sz="1400" smtClean="0">
                <a:latin typeface="Times New Roman"/>
              </a:rPr>
              <a:pPr algn="r"/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PlaceHolder 1"/>
          <p:cNvSpPr>
            <a:spLocks noGrp="1"/>
          </p:cNvSpPr>
          <p:nvPr>
            <p:ph type="body"/>
          </p:nvPr>
        </p:nvSpPr>
        <p:spPr>
          <a:xfrm>
            <a:off x="688320" y="4705200"/>
            <a:ext cx="5506200" cy="4457520"/>
          </a:xfrm>
          <a:prstGeom prst="rect">
            <a:avLst/>
          </a:prstGeom>
        </p:spPr>
        <p:txBody>
          <a:bodyPr lIns="95760" tIns="47880" rIns="95760" bIns="47880"/>
          <a:lstStyle/>
          <a:p>
            <a:endParaRPr/>
          </a:p>
        </p:txBody>
      </p:sp>
      <p:sp>
        <p:nvSpPr>
          <p:cNvPr id="772" name="TextShape 2"/>
          <p:cNvSpPr txBox="1"/>
          <p:nvPr/>
        </p:nvSpPr>
        <p:spPr>
          <a:xfrm>
            <a:off x="3899160" y="9408960"/>
            <a:ext cx="2982600" cy="495000"/>
          </a:xfrm>
          <a:prstGeom prst="rect">
            <a:avLst/>
          </a:prstGeom>
        </p:spPr>
        <p:txBody>
          <a:bodyPr lIns="95760" tIns="47880" rIns="95760" bIns="47880" anchor="b"/>
          <a:lstStyle/>
          <a:p>
            <a:pPr algn="r">
              <a:lnSpc>
                <a:spcPct val="100000"/>
              </a:lnSpc>
            </a:pPr>
            <a:fld id="{0CE85946-7681-4706-9B4E-D4BA1E610A9E}" type="slidenum">
              <a:rPr lang="fr-FR" sz="1300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11</a:t>
            </a:fld>
            <a:endParaRPr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452FA77A-63A8-4F6B-ACC9-E904E7B57E58}" type="slidenum">
              <a:rPr lang="fr-FR" sz="1400" smtClean="0">
                <a:latin typeface="Times New Roman"/>
              </a:rPr>
              <a:pPr algn="r"/>
              <a:t>11</a:t>
            </a:fld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PlaceHolder 1"/>
          <p:cNvSpPr>
            <a:spLocks noGrp="1"/>
          </p:cNvSpPr>
          <p:nvPr>
            <p:ph type="body"/>
          </p:nvPr>
        </p:nvSpPr>
        <p:spPr>
          <a:xfrm>
            <a:off x="688320" y="4705200"/>
            <a:ext cx="5506200" cy="4457520"/>
          </a:xfrm>
          <a:prstGeom prst="rect">
            <a:avLst/>
          </a:prstGeom>
        </p:spPr>
        <p:txBody>
          <a:bodyPr lIns="95760" tIns="47880" rIns="95760" bIns="47880"/>
          <a:lstStyle/>
          <a:p>
            <a:endParaRPr dirty="0"/>
          </a:p>
        </p:txBody>
      </p:sp>
      <p:sp>
        <p:nvSpPr>
          <p:cNvPr id="774" name="TextShape 2"/>
          <p:cNvSpPr txBox="1"/>
          <p:nvPr/>
        </p:nvSpPr>
        <p:spPr>
          <a:xfrm>
            <a:off x="3899160" y="9408960"/>
            <a:ext cx="2982600" cy="495000"/>
          </a:xfrm>
          <a:prstGeom prst="rect">
            <a:avLst/>
          </a:prstGeom>
        </p:spPr>
        <p:txBody>
          <a:bodyPr lIns="95760" tIns="47880" rIns="95760" bIns="47880" anchor="b"/>
          <a:lstStyle/>
          <a:p>
            <a:pPr algn="r">
              <a:lnSpc>
                <a:spcPct val="100000"/>
              </a:lnSpc>
            </a:pPr>
            <a:fld id="{4F30C86E-5A3D-4A00-AEFC-D33673CE8348}" type="slidenum">
              <a:rPr lang="fr-FR" sz="1300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12</a:t>
            </a:fld>
            <a:endParaRPr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452FA77A-63A8-4F6B-ACC9-E904E7B57E58}" type="slidenum">
              <a:rPr lang="fr-FR" sz="1400" smtClean="0">
                <a:latin typeface="Times New Roman"/>
              </a:rPr>
              <a:pPr algn="r"/>
              <a:t>12</a:t>
            </a:fld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PlaceHolder 1"/>
          <p:cNvSpPr>
            <a:spLocks noGrp="1"/>
          </p:cNvSpPr>
          <p:nvPr>
            <p:ph type="body"/>
          </p:nvPr>
        </p:nvSpPr>
        <p:spPr>
          <a:xfrm>
            <a:off x="688320" y="4705200"/>
            <a:ext cx="5506200" cy="4457520"/>
          </a:xfrm>
          <a:prstGeom prst="rect">
            <a:avLst/>
          </a:prstGeom>
        </p:spPr>
        <p:txBody>
          <a:bodyPr lIns="95760" tIns="47880" rIns="95760" bIns="47880"/>
          <a:lstStyle/>
          <a:p>
            <a:endParaRPr/>
          </a:p>
        </p:txBody>
      </p:sp>
      <p:sp>
        <p:nvSpPr>
          <p:cNvPr id="764" name="TextShape 2"/>
          <p:cNvSpPr txBox="1"/>
          <p:nvPr/>
        </p:nvSpPr>
        <p:spPr>
          <a:xfrm>
            <a:off x="3899160" y="9408960"/>
            <a:ext cx="2982600" cy="495000"/>
          </a:xfrm>
          <a:prstGeom prst="rect">
            <a:avLst/>
          </a:prstGeom>
        </p:spPr>
        <p:txBody>
          <a:bodyPr lIns="95760" tIns="47880" rIns="95760" bIns="47880" anchor="b"/>
          <a:lstStyle/>
          <a:p>
            <a:pPr algn="r">
              <a:lnSpc>
                <a:spcPct val="100000"/>
              </a:lnSpc>
            </a:pPr>
            <a:fld id="{1E8BA238-DACA-4B1D-AECD-0BE84F5741A6}" type="slidenum">
              <a:rPr lang="fr-FR" sz="1300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13</a:t>
            </a:fld>
            <a:endParaRPr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452FA77A-63A8-4F6B-ACC9-E904E7B57E58}" type="slidenum">
              <a:rPr lang="fr-FR" sz="1400" smtClean="0">
                <a:latin typeface="Times New Roman"/>
              </a:rPr>
              <a:pPr algn="r"/>
              <a:t>13</a:t>
            </a:fld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PlaceHolder 1"/>
          <p:cNvSpPr>
            <a:spLocks noGrp="1"/>
          </p:cNvSpPr>
          <p:nvPr>
            <p:ph type="body"/>
          </p:nvPr>
        </p:nvSpPr>
        <p:spPr>
          <a:xfrm>
            <a:off x="688320" y="4705200"/>
            <a:ext cx="5506200" cy="4457520"/>
          </a:xfrm>
          <a:prstGeom prst="rect">
            <a:avLst/>
          </a:prstGeom>
        </p:spPr>
        <p:txBody>
          <a:bodyPr lIns="95760" tIns="47880" rIns="95760" bIns="47880"/>
          <a:lstStyle/>
          <a:p>
            <a:endParaRPr/>
          </a:p>
        </p:txBody>
      </p:sp>
      <p:sp>
        <p:nvSpPr>
          <p:cNvPr id="764" name="TextShape 2"/>
          <p:cNvSpPr txBox="1"/>
          <p:nvPr/>
        </p:nvSpPr>
        <p:spPr>
          <a:xfrm>
            <a:off x="3899160" y="9408960"/>
            <a:ext cx="2982600" cy="495000"/>
          </a:xfrm>
          <a:prstGeom prst="rect">
            <a:avLst/>
          </a:prstGeom>
        </p:spPr>
        <p:txBody>
          <a:bodyPr lIns="95760" tIns="47880" rIns="95760" bIns="47880" anchor="b"/>
          <a:lstStyle/>
          <a:p>
            <a:pPr algn="r">
              <a:lnSpc>
                <a:spcPct val="100000"/>
              </a:lnSpc>
            </a:pPr>
            <a:fld id="{1E8BA238-DACA-4B1D-AECD-0BE84F5741A6}" type="slidenum">
              <a:rPr lang="fr-FR" sz="1300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14</a:t>
            </a:fld>
            <a:endParaRPr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452FA77A-63A8-4F6B-ACC9-E904E7B57E58}" type="slidenum">
              <a:rPr lang="fr-FR" sz="1400" smtClean="0">
                <a:latin typeface="Times New Roman"/>
              </a:rPr>
              <a:pPr algn="r"/>
              <a:t>14</a:t>
            </a:fld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PlaceHolder 1"/>
          <p:cNvSpPr>
            <a:spLocks noGrp="1"/>
          </p:cNvSpPr>
          <p:nvPr>
            <p:ph type="body"/>
          </p:nvPr>
        </p:nvSpPr>
        <p:spPr>
          <a:xfrm>
            <a:off x="688320" y="4705200"/>
            <a:ext cx="5506200" cy="4457520"/>
          </a:xfrm>
          <a:prstGeom prst="rect">
            <a:avLst/>
          </a:prstGeom>
        </p:spPr>
        <p:txBody>
          <a:bodyPr lIns="95760" tIns="47880" rIns="95760" bIns="47880"/>
          <a:lstStyle/>
          <a:p>
            <a:endParaRPr/>
          </a:p>
        </p:txBody>
      </p:sp>
      <p:sp>
        <p:nvSpPr>
          <p:cNvPr id="764" name="TextShape 2"/>
          <p:cNvSpPr txBox="1"/>
          <p:nvPr/>
        </p:nvSpPr>
        <p:spPr>
          <a:xfrm>
            <a:off x="3899160" y="9408960"/>
            <a:ext cx="2982600" cy="495000"/>
          </a:xfrm>
          <a:prstGeom prst="rect">
            <a:avLst/>
          </a:prstGeom>
        </p:spPr>
        <p:txBody>
          <a:bodyPr lIns="95760" tIns="47880" rIns="95760" bIns="47880" anchor="b"/>
          <a:lstStyle/>
          <a:p>
            <a:pPr algn="r">
              <a:lnSpc>
                <a:spcPct val="100000"/>
              </a:lnSpc>
            </a:pPr>
            <a:fld id="{1E8BA238-DACA-4B1D-AECD-0BE84F5741A6}" type="slidenum">
              <a:rPr lang="fr-FR" sz="1300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15</a:t>
            </a:fld>
            <a:endParaRPr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452FA77A-63A8-4F6B-ACC9-E904E7B57E58}" type="slidenum">
              <a:rPr lang="fr-FR" sz="1400" smtClean="0">
                <a:latin typeface="Times New Roman"/>
              </a:rPr>
              <a:pPr algn="r"/>
              <a:t>15</a:t>
            </a:fld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65200" y="742950"/>
            <a:ext cx="4953000" cy="3714750"/>
          </a:xfrm>
          <a:prstGeom prst="rect">
            <a:avLst/>
          </a:prstGeo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F648D-EBF3-45F9-8330-FE6F5EE3CE9C}" type="slidenum">
              <a:rPr lang="fr-FR" smtClean="0">
                <a:solidFill>
                  <a:prstClr val="black"/>
                </a:solidFill>
                <a:latin typeface="Calibri"/>
              </a:rPr>
              <a:pPr/>
              <a:t>16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00859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PlaceHolder 1"/>
          <p:cNvSpPr>
            <a:spLocks noGrp="1"/>
          </p:cNvSpPr>
          <p:nvPr>
            <p:ph type="body"/>
          </p:nvPr>
        </p:nvSpPr>
        <p:spPr>
          <a:xfrm>
            <a:off x="688320" y="4705200"/>
            <a:ext cx="5506200" cy="4457520"/>
          </a:xfrm>
          <a:prstGeom prst="rect">
            <a:avLst/>
          </a:prstGeom>
        </p:spPr>
        <p:txBody>
          <a:bodyPr lIns="95760" tIns="47880" rIns="95760" bIns="47880"/>
          <a:lstStyle/>
          <a:p>
            <a:endParaRPr/>
          </a:p>
        </p:txBody>
      </p:sp>
      <p:sp>
        <p:nvSpPr>
          <p:cNvPr id="788" name="TextShape 2"/>
          <p:cNvSpPr txBox="1"/>
          <p:nvPr/>
        </p:nvSpPr>
        <p:spPr>
          <a:xfrm>
            <a:off x="3899160" y="9408960"/>
            <a:ext cx="2982600" cy="495000"/>
          </a:xfrm>
          <a:prstGeom prst="rect">
            <a:avLst/>
          </a:prstGeom>
        </p:spPr>
        <p:txBody>
          <a:bodyPr lIns="95760" tIns="47880" rIns="95760" bIns="47880" anchor="b"/>
          <a:lstStyle/>
          <a:p>
            <a:pPr algn="r">
              <a:lnSpc>
                <a:spcPct val="100000"/>
              </a:lnSpc>
            </a:pPr>
            <a:fld id="{CFEB5C98-D622-4A68-A504-D4016E822906}" type="slidenum">
              <a:rPr lang="fr-FR" sz="1300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19</a:t>
            </a:fld>
            <a:endParaRPr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452FA77A-63A8-4F6B-ACC9-E904E7B57E58}" type="slidenum">
              <a:rPr lang="fr-FR" sz="1400" smtClean="0">
                <a:latin typeface="Times New Roman"/>
              </a:rPr>
              <a:pPr algn="r"/>
              <a:t>19</a:t>
            </a:fld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65200" y="742950"/>
            <a:ext cx="4953000" cy="3714750"/>
          </a:xfrm>
          <a:prstGeom prst="rect">
            <a:avLst/>
          </a:prstGeo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9B754-2674-473F-B962-4C42D5F67649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41779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PlaceHolder 1"/>
          <p:cNvSpPr>
            <a:spLocks noGrp="1"/>
          </p:cNvSpPr>
          <p:nvPr>
            <p:ph type="body"/>
          </p:nvPr>
        </p:nvSpPr>
        <p:spPr>
          <a:xfrm>
            <a:off x="688320" y="4705200"/>
            <a:ext cx="5506200" cy="4457520"/>
          </a:xfrm>
          <a:prstGeom prst="rect">
            <a:avLst/>
          </a:prstGeom>
        </p:spPr>
        <p:txBody>
          <a:bodyPr lIns="95760" tIns="47880" rIns="95760" bIns="47880"/>
          <a:lstStyle/>
          <a:p>
            <a:endParaRPr/>
          </a:p>
        </p:txBody>
      </p:sp>
      <p:sp>
        <p:nvSpPr>
          <p:cNvPr id="776" name="TextShape 2"/>
          <p:cNvSpPr txBox="1"/>
          <p:nvPr/>
        </p:nvSpPr>
        <p:spPr>
          <a:xfrm>
            <a:off x="3899160" y="9408960"/>
            <a:ext cx="2982600" cy="495000"/>
          </a:xfrm>
          <a:prstGeom prst="rect">
            <a:avLst/>
          </a:prstGeom>
        </p:spPr>
        <p:txBody>
          <a:bodyPr lIns="95760" tIns="47880" rIns="95760" bIns="47880" anchor="b"/>
          <a:lstStyle/>
          <a:p>
            <a:pPr algn="r">
              <a:lnSpc>
                <a:spcPct val="100000"/>
              </a:lnSpc>
            </a:pPr>
            <a:fld id="{DC6264E4-2186-4807-BF99-4F540B2432E0}" type="slidenum">
              <a:rPr lang="fr-FR" sz="1300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24</a:t>
            </a:fld>
            <a:endParaRPr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452FA77A-63A8-4F6B-ACC9-E904E7B57E58}" type="slidenum">
              <a:rPr lang="fr-FR" sz="1400" smtClean="0">
                <a:latin typeface="Times New Roman"/>
              </a:rPr>
              <a:pPr algn="r"/>
              <a:t>24</a:t>
            </a:fld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PlaceHolder 1"/>
          <p:cNvSpPr>
            <a:spLocks noGrp="1"/>
          </p:cNvSpPr>
          <p:nvPr>
            <p:ph type="body"/>
          </p:nvPr>
        </p:nvSpPr>
        <p:spPr>
          <a:xfrm>
            <a:off x="688320" y="4705200"/>
            <a:ext cx="5506200" cy="4457520"/>
          </a:xfrm>
          <a:prstGeom prst="rect">
            <a:avLst/>
          </a:prstGeom>
        </p:spPr>
        <p:txBody>
          <a:bodyPr lIns="95760" tIns="47880" rIns="95760" bIns="47880"/>
          <a:lstStyle/>
          <a:p>
            <a:endParaRPr/>
          </a:p>
        </p:txBody>
      </p:sp>
      <p:sp>
        <p:nvSpPr>
          <p:cNvPr id="778" name="TextShape 2"/>
          <p:cNvSpPr txBox="1"/>
          <p:nvPr/>
        </p:nvSpPr>
        <p:spPr>
          <a:xfrm>
            <a:off x="3899160" y="9408960"/>
            <a:ext cx="2982600" cy="495000"/>
          </a:xfrm>
          <a:prstGeom prst="rect">
            <a:avLst/>
          </a:prstGeom>
        </p:spPr>
        <p:txBody>
          <a:bodyPr lIns="95760" tIns="47880" rIns="95760" bIns="47880" anchor="b"/>
          <a:lstStyle/>
          <a:p>
            <a:pPr algn="r">
              <a:lnSpc>
                <a:spcPct val="100000"/>
              </a:lnSpc>
            </a:pPr>
            <a:fld id="{696AC992-280D-4760-8B4D-D862AAF11F26}" type="slidenum">
              <a:rPr lang="fr-FR" sz="1300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25</a:t>
            </a:fld>
            <a:endParaRPr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452FA77A-63A8-4F6B-ACC9-E904E7B57E58}" type="slidenum">
              <a:rPr lang="fr-FR" sz="1400" smtClean="0">
                <a:latin typeface="Times New Roman"/>
              </a:rPr>
              <a:pPr algn="r"/>
              <a:t>25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PlaceHolder 1"/>
          <p:cNvSpPr>
            <a:spLocks noGrp="1"/>
          </p:cNvSpPr>
          <p:nvPr>
            <p:ph type="body"/>
          </p:nvPr>
        </p:nvSpPr>
        <p:spPr>
          <a:xfrm>
            <a:off x="688320" y="4705200"/>
            <a:ext cx="5506200" cy="4457520"/>
          </a:xfrm>
          <a:prstGeom prst="rect">
            <a:avLst/>
          </a:prstGeom>
        </p:spPr>
        <p:txBody>
          <a:bodyPr lIns="95760" tIns="47880" rIns="95760" bIns="47880"/>
          <a:lstStyle/>
          <a:p>
            <a:endParaRPr/>
          </a:p>
        </p:txBody>
      </p:sp>
      <p:sp>
        <p:nvSpPr>
          <p:cNvPr id="764" name="TextShape 2"/>
          <p:cNvSpPr txBox="1"/>
          <p:nvPr/>
        </p:nvSpPr>
        <p:spPr>
          <a:xfrm>
            <a:off x="3899160" y="9408960"/>
            <a:ext cx="2982600" cy="495000"/>
          </a:xfrm>
          <a:prstGeom prst="rect">
            <a:avLst/>
          </a:prstGeom>
        </p:spPr>
        <p:txBody>
          <a:bodyPr lIns="95760" tIns="47880" rIns="95760" bIns="47880" anchor="b"/>
          <a:lstStyle/>
          <a:p>
            <a:pPr algn="r">
              <a:lnSpc>
                <a:spcPct val="100000"/>
              </a:lnSpc>
            </a:pPr>
            <a:fld id="{1E8BA238-DACA-4B1D-AECD-0BE84F5741A6}" type="slidenum">
              <a:rPr lang="fr-FR" sz="1300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2</a:t>
            </a:fld>
            <a:endParaRPr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452FA77A-63A8-4F6B-ACC9-E904E7B57E58}" type="slidenum">
              <a:rPr lang="fr-FR" sz="1400" smtClean="0">
                <a:latin typeface="Times New Roman"/>
              </a:rPr>
              <a:pPr algn="r"/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PlaceHolder 1"/>
          <p:cNvSpPr>
            <a:spLocks noGrp="1"/>
          </p:cNvSpPr>
          <p:nvPr>
            <p:ph type="body"/>
          </p:nvPr>
        </p:nvSpPr>
        <p:spPr>
          <a:xfrm>
            <a:off x="688320" y="4705200"/>
            <a:ext cx="5506200" cy="4457520"/>
          </a:xfrm>
          <a:prstGeom prst="rect">
            <a:avLst/>
          </a:prstGeom>
        </p:spPr>
        <p:txBody>
          <a:bodyPr lIns="95760" tIns="47880" rIns="95760" bIns="47880"/>
          <a:lstStyle/>
          <a:p>
            <a:r>
              <a:rPr lang="fr-FR" sz="2000">
                <a:latin typeface="Arial"/>
              </a:rPr>
              <a:t>	Dans un second temps, le positionnement des miroirs dépend de l’angle solide occupé par chacun des faisceaux.</a:t>
            </a:r>
            <a:endParaRPr/>
          </a:p>
          <a:p>
            <a:endParaRPr/>
          </a:p>
          <a:p>
            <a:r>
              <a:rPr lang="fr-FR" sz="2000">
                <a:latin typeface="Arial"/>
              </a:rPr>
              <a:t>Faisceau d’électrons: 2 cas extrêmes 17 MeV et 37Mev. L’emittance géométrique étant liée au facteur  relativiste  par 1/γ, elle diminue lorsqu’on augmente l’énergie des électrons. On arrive donc à obtenir un faisceau de plus petit diamètre qui compense l’augmentation de la divergence. L’encombrement du faisceau d’électron reste donc à peu près constant (à 4σ).</a:t>
            </a:r>
            <a:endParaRPr/>
          </a:p>
          <a:p>
            <a:endParaRPr/>
          </a:p>
          <a:p>
            <a:r>
              <a:rPr lang="fr-FR" sz="2000">
                <a:latin typeface="Arial"/>
              </a:rPr>
              <a:t>Ce n’est pas le cas du faisceau d’X qui est crée dans un cône de demi angle rms 1/γ.</a:t>
            </a:r>
            <a:endParaRPr/>
          </a:p>
          <a:p>
            <a:r>
              <a:rPr lang="fr-FR" sz="2000">
                <a:latin typeface="Arial"/>
              </a:rPr>
              <a:t>On tiendra compte du cas 17 MeV d’encombrement plus élevé.</a:t>
            </a:r>
            <a:endParaRPr/>
          </a:p>
        </p:txBody>
      </p:sp>
      <p:sp>
        <p:nvSpPr>
          <p:cNvPr id="790" name="TextShape 2"/>
          <p:cNvSpPr txBox="1"/>
          <p:nvPr/>
        </p:nvSpPr>
        <p:spPr>
          <a:xfrm>
            <a:off x="3899160" y="9408960"/>
            <a:ext cx="2982600" cy="495000"/>
          </a:xfrm>
          <a:prstGeom prst="rect">
            <a:avLst/>
          </a:prstGeom>
        </p:spPr>
        <p:txBody>
          <a:bodyPr lIns="95760" tIns="47880" rIns="95760" bIns="47880" anchor="b"/>
          <a:lstStyle/>
          <a:p>
            <a:pPr algn="r">
              <a:lnSpc>
                <a:spcPct val="100000"/>
              </a:lnSpc>
            </a:pPr>
            <a:fld id="{BB9A1AA8-FB6D-4D89-96A2-7EF12E9AE269}" type="slidenum">
              <a:rPr lang="fr-FR" sz="1300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27</a:t>
            </a:fld>
            <a:endParaRPr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452FA77A-63A8-4F6B-ACC9-E904E7B57E58}" type="slidenum">
              <a:rPr lang="fr-FR" sz="1400" smtClean="0">
                <a:latin typeface="Times New Roman"/>
              </a:rPr>
              <a:pPr algn="r"/>
              <a:t>27</a:t>
            </a:fld>
            <a:endParaRPr lang="fr-F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PlaceHolder 1"/>
          <p:cNvSpPr>
            <a:spLocks noGrp="1"/>
          </p:cNvSpPr>
          <p:nvPr>
            <p:ph type="body"/>
          </p:nvPr>
        </p:nvSpPr>
        <p:spPr>
          <a:xfrm>
            <a:off x="688320" y="4705200"/>
            <a:ext cx="5506200" cy="4457520"/>
          </a:xfrm>
          <a:prstGeom prst="rect">
            <a:avLst/>
          </a:prstGeom>
        </p:spPr>
        <p:txBody>
          <a:bodyPr lIns="95760" tIns="47880" rIns="95760" bIns="47880"/>
          <a:lstStyle/>
          <a:p>
            <a:endParaRPr/>
          </a:p>
        </p:txBody>
      </p:sp>
      <p:sp>
        <p:nvSpPr>
          <p:cNvPr id="792" name="TextShape 2"/>
          <p:cNvSpPr txBox="1"/>
          <p:nvPr/>
        </p:nvSpPr>
        <p:spPr>
          <a:xfrm>
            <a:off x="3899160" y="9408960"/>
            <a:ext cx="2982600" cy="495000"/>
          </a:xfrm>
          <a:prstGeom prst="rect">
            <a:avLst/>
          </a:prstGeom>
        </p:spPr>
        <p:txBody>
          <a:bodyPr lIns="95760" tIns="47880" rIns="95760" bIns="47880" anchor="b"/>
          <a:lstStyle/>
          <a:p>
            <a:pPr algn="r">
              <a:lnSpc>
                <a:spcPct val="100000"/>
              </a:lnSpc>
            </a:pPr>
            <a:fld id="{7110BEB3-DA50-433E-93FC-AE3023E85E19}" type="slidenum">
              <a:rPr lang="fr-FR" sz="1300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28</a:t>
            </a:fld>
            <a:endParaRPr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452FA77A-63A8-4F6B-ACC9-E904E7B57E58}" type="slidenum">
              <a:rPr lang="fr-FR" sz="1400" smtClean="0">
                <a:latin typeface="Times New Roman"/>
              </a:rPr>
              <a:pPr algn="r"/>
              <a:t>28</a:t>
            </a:fld>
            <a:endParaRPr lang="fr-F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PlaceHolder 1"/>
          <p:cNvSpPr>
            <a:spLocks noGrp="1"/>
          </p:cNvSpPr>
          <p:nvPr>
            <p:ph type="body"/>
          </p:nvPr>
        </p:nvSpPr>
        <p:spPr>
          <a:xfrm>
            <a:off x="688320" y="4705200"/>
            <a:ext cx="5506200" cy="4457520"/>
          </a:xfrm>
          <a:prstGeom prst="rect">
            <a:avLst/>
          </a:prstGeom>
        </p:spPr>
        <p:txBody>
          <a:bodyPr lIns="95760" tIns="47880" rIns="95760" bIns="47880"/>
          <a:lstStyle/>
          <a:p>
            <a:endParaRPr/>
          </a:p>
        </p:txBody>
      </p:sp>
      <p:sp>
        <p:nvSpPr>
          <p:cNvPr id="794" name="TextShape 2"/>
          <p:cNvSpPr txBox="1"/>
          <p:nvPr/>
        </p:nvSpPr>
        <p:spPr>
          <a:xfrm>
            <a:off x="3899160" y="9408960"/>
            <a:ext cx="2982600" cy="495000"/>
          </a:xfrm>
          <a:prstGeom prst="rect">
            <a:avLst/>
          </a:prstGeom>
        </p:spPr>
        <p:txBody>
          <a:bodyPr lIns="95760" tIns="47880" rIns="95760" bIns="47880" anchor="b"/>
          <a:lstStyle/>
          <a:p>
            <a:pPr algn="r">
              <a:lnSpc>
                <a:spcPct val="100000"/>
              </a:lnSpc>
            </a:pPr>
            <a:fld id="{04CB5076-FF13-49C6-893D-EF2A8091F518}" type="slidenum">
              <a:rPr lang="fr-FR" sz="1300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29</a:t>
            </a:fld>
            <a:endParaRPr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452FA77A-63A8-4F6B-ACC9-E904E7B57E58}" type="slidenum">
              <a:rPr lang="fr-FR" sz="1400" smtClean="0">
                <a:latin typeface="Times New Roman"/>
              </a:rPr>
              <a:pPr algn="r"/>
              <a:t>29</a:t>
            </a:fld>
            <a:endParaRPr lang="fr-F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PlaceHolder 1"/>
          <p:cNvSpPr>
            <a:spLocks noGrp="1"/>
          </p:cNvSpPr>
          <p:nvPr>
            <p:ph type="body"/>
          </p:nvPr>
        </p:nvSpPr>
        <p:spPr>
          <a:xfrm>
            <a:off x="688320" y="4705200"/>
            <a:ext cx="5506200" cy="4457520"/>
          </a:xfrm>
          <a:prstGeom prst="rect">
            <a:avLst/>
          </a:prstGeom>
        </p:spPr>
        <p:txBody>
          <a:bodyPr lIns="95760" tIns="47880" rIns="95760" bIns="47880"/>
          <a:lstStyle/>
          <a:p>
            <a:r>
              <a:rPr lang="fr-FR" sz="2000">
                <a:latin typeface="Arial"/>
              </a:rPr>
              <a:t>	Dans un second temps, le positionnement des miroirs dépend de l’angle solide occupé par chacun des faisceaux.</a:t>
            </a:r>
            <a:endParaRPr/>
          </a:p>
          <a:p>
            <a:endParaRPr/>
          </a:p>
          <a:p>
            <a:r>
              <a:rPr lang="fr-FR" sz="2000">
                <a:latin typeface="Arial"/>
              </a:rPr>
              <a:t>Faisceau d’électrons: 2 cas extrêmes 17 MeV et 37Mev. L’emittance géométrique étant liée au facteur  relativiste  par 1/γ, elle diminue lorsqu’on augmente l’énergie des électrons. On arrive donc à obtenir un faisceau de plus petit diamètre qui compense l’augmentation de la divergence. L’encombrement du faisceau d’électron reste donc à peu près constant (à 4σ).</a:t>
            </a:r>
            <a:endParaRPr/>
          </a:p>
          <a:p>
            <a:endParaRPr/>
          </a:p>
          <a:p>
            <a:r>
              <a:rPr lang="fr-FR" sz="2000">
                <a:latin typeface="Arial"/>
              </a:rPr>
              <a:t>Ce n’est pas le cas du faisceau d’X qui est crée dans un cône de demi angle rms 1/γ.</a:t>
            </a:r>
            <a:endParaRPr/>
          </a:p>
          <a:p>
            <a:r>
              <a:rPr lang="fr-FR" sz="2000">
                <a:latin typeface="Arial"/>
              </a:rPr>
              <a:t>On tiendra compte du cas 17 MeV d’encombrement plus élevé.</a:t>
            </a:r>
            <a:endParaRPr/>
          </a:p>
        </p:txBody>
      </p:sp>
      <p:sp>
        <p:nvSpPr>
          <p:cNvPr id="800" name="TextShape 2"/>
          <p:cNvSpPr txBox="1"/>
          <p:nvPr/>
        </p:nvSpPr>
        <p:spPr>
          <a:xfrm>
            <a:off x="3899160" y="9408960"/>
            <a:ext cx="2982600" cy="495000"/>
          </a:xfrm>
          <a:prstGeom prst="rect">
            <a:avLst/>
          </a:prstGeom>
        </p:spPr>
        <p:txBody>
          <a:bodyPr lIns="95760" tIns="47880" rIns="95760" bIns="47880" anchor="b"/>
          <a:lstStyle/>
          <a:p>
            <a:pPr algn="r">
              <a:lnSpc>
                <a:spcPct val="100000"/>
              </a:lnSpc>
            </a:pPr>
            <a:fld id="{F66AD357-89FD-4DCF-9A50-B3BFBE115138}" type="slidenum">
              <a:rPr lang="fr-FR" sz="1300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31</a:t>
            </a:fld>
            <a:endParaRPr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452FA77A-63A8-4F6B-ACC9-E904E7B57E58}" type="slidenum">
              <a:rPr lang="fr-FR" sz="1400" smtClean="0">
                <a:latin typeface="Times New Roman"/>
              </a:rPr>
              <a:pPr algn="r"/>
              <a:t>31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PlaceHolder 1"/>
          <p:cNvSpPr>
            <a:spLocks noGrp="1"/>
          </p:cNvSpPr>
          <p:nvPr>
            <p:ph type="body"/>
          </p:nvPr>
        </p:nvSpPr>
        <p:spPr>
          <a:xfrm>
            <a:off x="688320" y="4705200"/>
            <a:ext cx="5506200" cy="4457520"/>
          </a:xfrm>
          <a:prstGeom prst="rect">
            <a:avLst/>
          </a:prstGeom>
        </p:spPr>
        <p:txBody>
          <a:bodyPr lIns="95760" tIns="47880" rIns="95760" bIns="47880"/>
          <a:lstStyle/>
          <a:p>
            <a:endParaRPr/>
          </a:p>
        </p:txBody>
      </p:sp>
      <p:sp>
        <p:nvSpPr>
          <p:cNvPr id="764" name="TextShape 2"/>
          <p:cNvSpPr txBox="1"/>
          <p:nvPr/>
        </p:nvSpPr>
        <p:spPr>
          <a:xfrm>
            <a:off x="3899160" y="9408960"/>
            <a:ext cx="2982600" cy="495000"/>
          </a:xfrm>
          <a:prstGeom prst="rect">
            <a:avLst/>
          </a:prstGeom>
        </p:spPr>
        <p:txBody>
          <a:bodyPr lIns="95760" tIns="47880" rIns="95760" bIns="47880" anchor="b"/>
          <a:lstStyle/>
          <a:p>
            <a:pPr algn="r">
              <a:lnSpc>
                <a:spcPct val="100000"/>
              </a:lnSpc>
            </a:pPr>
            <a:fld id="{1E8BA238-DACA-4B1D-AECD-0BE84F5741A6}" type="slidenum">
              <a:rPr lang="fr-FR" sz="1300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3</a:t>
            </a:fld>
            <a:endParaRPr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452FA77A-63A8-4F6B-ACC9-E904E7B57E58}" type="slidenum">
              <a:rPr lang="fr-FR" sz="1400" smtClean="0">
                <a:latin typeface="Times New Roman"/>
              </a:rPr>
              <a:pPr algn="r"/>
              <a:t>3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6520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452FA77A-63A8-4F6B-ACC9-E904E7B57E58}" type="slidenum">
              <a:rPr lang="fr-FR" sz="1400" smtClean="0">
                <a:latin typeface="Times New Roman"/>
              </a:rPr>
              <a:pPr algn="r"/>
              <a:t>4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PlaceHolder 1"/>
          <p:cNvSpPr>
            <a:spLocks noGrp="1"/>
          </p:cNvSpPr>
          <p:nvPr>
            <p:ph type="body"/>
          </p:nvPr>
        </p:nvSpPr>
        <p:spPr>
          <a:xfrm>
            <a:off x="688320" y="4705200"/>
            <a:ext cx="5506200" cy="4457520"/>
          </a:xfrm>
          <a:prstGeom prst="rect">
            <a:avLst/>
          </a:prstGeom>
        </p:spPr>
        <p:txBody>
          <a:bodyPr lIns="95760" tIns="47880" rIns="95760" bIns="47880"/>
          <a:lstStyle/>
          <a:p>
            <a:endParaRPr/>
          </a:p>
        </p:txBody>
      </p:sp>
      <p:sp>
        <p:nvSpPr>
          <p:cNvPr id="766" name="TextShape 2"/>
          <p:cNvSpPr txBox="1"/>
          <p:nvPr/>
        </p:nvSpPr>
        <p:spPr>
          <a:xfrm>
            <a:off x="3899160" y="9408960"/>
            <a:ext cx="2982600" cy="495000"/>
          </a:xfrm>
          <a:prstGeom prst="rect">
            <a:avLst/>
          </a:prstGeom>
        </p:spPr>
        <p:txBody>
          <a:bodyPr lIns="95760" tIns="47880" rIns="95760" bIns="47880" anchor="b"/>
          <a:lstStyle/>
          <a:p>
            <a:pPr algn="r">
              <a:lnSpc>
                <a:spcPct val="100000"/>
              </a:lnSpc>
            </a:pPr>
            <a:fld id="{EF2D1702-DF95-4952-A1B7-E073DEF8C62E}" type="slidenum">
              <a:rPr lang="fr-FR" sz="1300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5</a:t>
            </a:fld>
            <a:endParaRPr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452FA77A-63A8-4F6B-ACC9-E904E7B57E58}" type="slidenum">
              <a:rPr lang="fr-FR" sz="1400" smtClean="0">
                <a:latin typeface="Times New Roman"/>
              </a:rPr>
              <a:pPr algn="r"/>
              <a:t>5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PlaceHolder 1"/>
          <p:cNvSpPr>
            <a:spLocks noGrp="1"/>
          </p:cNvSpPr>
          <p:nvPr>
            <p:ph type="body"/>
          </p:nvPr>
        </p:nvSpPr>
        <p:spPr>
          <a:xfrm>
            <a:off x="688320" y="4705200"/>
            <a:ext cx="5506200" cy="4457520"/>
          </a:xfrm>
          <a:prstGeom prst="rect">
            <a:avLst/>
          </a:prstGeom>
        </p:spPr>
        <p:txBody>
          <a:bodyPr lIns="95760" tIns="47880" rIns="95760" bIns="47880"/>
          <a:lstStyle/>
          <a:p>
            <a:endParaRPr/>
          </a:p>
        </p:txBody>
      </p:sp>
      <p:sp>
        <p:nvSpPr>
          <p:cNvPr id="764" name="TextShape 2"/>
          <p:cNvSpPr txBox="1"/>
          <p:nvPr/>
        </p:nvSpPr>
        <p:spPr>
          <a:xfrm>
            <a:off x="3899160" y="9408960"/>
            <a:ext cx="2982600" cy="495000"/>
          </a:xfrm>
          <a:prstGeom prst="rect">
            <a:avLst/>
          </a:prstGeom>
        </p:spPr>
        <p:txBody>
          <a:bodyPr lIns="95760" tIns="47880" rIns="95760" bIns="47880" anchor="b"/>
          <a:lstStyle/>
          <a:p>
            <a:pPr algn="r">
              <a:lnSpc>
                <a:spcPct val="100000"/>
              </a:lnSpc>
            </a:pPr>
            <a:fld id="{1E8BA238-DACA-4B1D-AECD-0BE84F5741A6}" type="slidenum">
              <a:rPr lang="fr-FR" sz="1300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6</a:t>
            </a:fld>
            <a:endParaRPr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452FA77A-63A8-4F6B-ACC9-E904E7B57E58}" type="slidenum">
              <a:rPr lang="fr-FR" sz="1400" smtClean="0">
                <a:latin typeface="Times New Roman"/>
              </a:rPr>
              <a:pPr algn="r"/>
              <a:t>6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PlaceHolder 1"/>
          <p:cNvSpPr>
            <a:spLocks noGrp="1"/>
          </p:cNvSpPr>
          <p:nvPr>
            <p:ph type="body"/>
          </p:nvPr>
        </p:nvSpPr>
        <p:spPr>
          <a:xfrm>
            <a:off x="688320" y="4705200"/>
            <a:ext cx="5506200" cy="4457520"/>
          </a:xfrm>
          <a:prstGeom prst="rect">
            <a:avLst/>
          </a:prstGeom>
        </p:spPr>
        <p:txBody>
          <a:bodyPr lIns="95760" tIns="47880" rIns="95760" bIns="47880"/>
          <a:lstStyle/>
          <a:p>
            <a:endParaRPr/>
          </a:p>
        </p:txBody>
      </p:sp>
      <p:sp>
        <p:nvSpPr>
          <p:cNvPr id="768" name="TextShape 2"/>
          <p:cNvSpPr txBox="1"/>
          <p:nvPr/>
        </p:nvSpPr>
        <p:spPr>
          <a:xfrm>
            <a:off x="3899160" y="9408960"/>
            <a:ext cx="2982600" cy="495000"/>
          </a:xfrm>
          <a:prstGeom prst="rect">
            <a:avLst/>
          </a:prstGeom>
        </p:spPr>
        <p:txBody>
          <a:bodyPr lIns="95760" tIns="47880" rIns="95760" bIns="47880" anchor="b"/>
          <a:lstStyle/>
          <a:p>
            <a:pPr algn="r">
              <a:lnSpc>
                <a:spcPct val="100000"/>
              </a:lnSpc>
            </a:pPr>
            <a:fld id="{B56F5C91-C813-44B6-9794-6CEE7795FF55}" type="slidenum">
              <a:rPr lang="fr-FR" sz="1300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7</a:t>
            </a:fld>
            <a:endParaRPr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452FA77A-63A8-4F6B-ACC9-E904E7B57E58}" type="slidenum">
              <a:rPr lang="fr-FR" sz="1400" smtClean="0">
                <a:latin typeface="Times New Roman"/>
              </a:rPr>
              <a:pPr algn="r"/>
              <a:t>7</a:t>
            </a:fld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PlaceHolder 1"/>
          <p:cNvSpPr>
            <a:spLocks noGrp="1"/>
          </p:cNvSpPr>
          <p:nvPr>
            <p:ph type="body"/>
          </p:nvPr>
        </p:nvSpPr>
        <p:spPr>
          <a:xfrm>
            <a:off x="688320" y="4705200"/>
            <a:ext cx="5506200" cy="4457520"/>
          </a:xfrm>
          <a:prstGeom prst="rect">
            <a:avLst/>
          </a:prstGeom>
        </p:spPr>
        <p:txBody>
          <a:bodyPr lIns="95760" tIns="47880" rIns="95760" bIns="47880"/>
          <a:lstStyle/>
          <a:p>
            <a:endParaRPr/>
          </a:p>
        </p:txBody>
      </p:sp>
      <p:sp>
        <p:nvSpPr>
          <p:cNvPr id="764" name="TextShape 2"/>
          <p:cNvSpPr txBox="1"/>
          <p:nvPr/>
        </p:nvSpPr>
        <p:spPr>
          <a:xfrm>
            <a:off x="3899160" y="9408960"/>
            <a:ext cx="2982600" cy="495000"/>
          </a:xfrm>
          <a:prstGeom prst="rect">
            <a:avLst/>
          </a:prstGeom>
        </p:spPr>
        <p:txBody>
          <a:bodyPr lIns="95760" tIns="47880" rIns="95760" bIns="47880" anchor="b"/>
          <a:lstStyle/>
          <a:p>
            <a:pPr algn="r">
              <a:lnSpc>
                <a:spcPct val="100000"/>
              </a:lnSpc>
            </a:pPr>
            <a:fld id="{1E8BA238-DACA-4B1D-AECD-0BE84F5741A6}" type="slidenum">
              <a:rPr lang="fr-FR" sz="1300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9</a:t>
            </a:fld>
            <a:endParaRPr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452FA77A-63A8-4F6B-ACC9-E904E7B57E58}" type="slidenum">
              <a:rPr lang="fr-FR" sz="1400" smtClean="0">
                <a:latin typeface="Times New Roman"/>
              </a:rPr>
              <a:pPr algn="r"/>
              <a:t>9</a:t>
            </a:fld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PlaceHolder 1"/>
          <p:cNvSpPr>
            <a:spLocks noGrp="1"/>
          </p:cNvSpPr>
          <p:nvPr>
            <p:ph type="body"/>
          </p:nvPr>
        </p:nvSpPr>
        <p:spPr>
          <a:xfrm>
            <a:off x="688320" y="4705200"/>
            <a:ext cx="5506200" cy="4457520"/>
          </a:xfrm>
          <a:prstGeom prst="rect">
            <a:avLst/>
          </a:prstGeom>
        </p:spPr>
        <p:txBody>
          <a:bodyPr lIns="95760" tIns="47880" rIns="95760" bIns="47880"/>
          <a:lstStyle/>
          <a:p>
            <a:endParaRPr/>
          </a:p>
        </p:txBody>
      </p:sp>
      <p:sp>
        <p:nvSpPr>
          <p:cNvPr id="764" name="TextShape 2"/>
          <p:cNvSpPr txBox="1"/>
          <p:nvPr/>
        </p:nvSpPr>
        <p:spPr>
          <a:xfrm>
            <a:off x="3899160" y="9408960"/>
            <a:ext cx="2982600" cy="495000"/>
          </a:xfrm>
          <a:prstGeom prst="rect">
            <a:avLst/>
          </a:prstGeom>
        </p:spPr>
        <p:txBody>
          <a:bodyPr lIns="95760" tIns="47880" rIns="95760" bIns="47880" anchor="b"/>
          <a:lstStyle/>
          <a:p>
            <a:pPr algn="r">
              <a:lnSpc>
                <a:spcPct val="100000"/>
              </a:lnSpc>
            </a:pPr>
            <a:fld id="{1E8BA238-DACA-4B1D-AECD-0BE84F5741A6}" type="slidenum">
              <a:rPr lang="fr-FR" sz="1300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10</a:t>
            </a:fld>
            <a:endParaRPr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452FA77A-63A8-4F6B-ACC9-E904E7B57E58}" type="slidenum">
              <a:rPr lang="fr-FR" sz="1400" smtClean="0">
                <a:latin typeface="Times New Roman"/>
              </a:rPr>
              <a:pPr algn="r"/>
              <a:t>10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1511280" y="52560"/>
            <a:ext cx="7237080" cy="909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76000" y="3707640"/>
            <a:ext cx="817200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576000" y="5028840"/>
            <a:ext cx="817200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511280" y="52560"/>
            <a:ext cx="7237080" cy="909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76000" y="3707640"/>
            <a:ext cx="398772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763520" y="3707640"/>
            <a:ext cx="398772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4763520" y="5028840"/>
            <a:ext cx="398772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76000" y="5028840"/>
            <a:ext cx="398772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1511280" y="52560"/>
            <a:ext cx="7237080" cy="909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576000" y="3707640"/>
            <a:ext cx="8172000" cy="2529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576000" y="3707640"/>
            <a:ext cx="8172000" cy="2529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42" name="Image 4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76560" y="3707640"/>
            <a:ext cx="3170880" cy="2529360"/>
          </a:xfrm>
          <a:prstGeom prst="rect">
            <a:avLst/>
          </a:prstGeom>
          <a:ln>
            <a:noFill/>
          </a:ln>
        </p:spPr>
      </p:pic>
      <p:pic>
        <p:nvPicPr>
          <p:cNvPr id="43" name="Image 4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76560" y="3707640"/>
            <a:ext cx="3170880" cy="2529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1511280" y="52560"/>
            <a:ext cx="7237080" cy="909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1" name="PlaceHolder 2"/>
          <p:cNvSpPr>
            <a:spLocks noGrp="1"/>
          </p:cNvSpPr>
          <p:nvPr>
            <p:ph type="subTitle"/>
          </p:nvPr>
        </p:nvSpPr>
        <p:spPr>
          <a:xfrm>
            <a:off x="576000" y="3707640"/>
            <a:ext cx="8172000" cy="2529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1511280" y="52560"/>
            <a:ext cx="7237080" cy="909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576000" y="3707640"/>
            <a:ext cx="8172000" cy="2529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1511280" y="52560"/>
            <a:ext cx="7237080" cy="909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576000" y="3707640"/>
            <a:ext cx="3987720" cy="2529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4763520" y="3707640"/>
            <a:ext cx="3987720" cy="2529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1511280" y="52560"/>
            <a:ext cx="7237080" cy="909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subTitle"/>
          </p:nvPr>
        </p:nvSpPr>
        <p:spPr>
          <a:xfrm>
            <a:off x="1511280" y="52560"/>
            <a:ext cx="7237080" cy="42170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1511280" y="52560"/>
            <a:ext cx="7237080" cy="909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576000" y="3707640"/>
            <a:ext cx="398772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576000" y="5028840"/>
            <a:ext cx="398772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763520" y="3707640"/>
            <a:ext cx="3987720" cy="2529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1511280" y="52560"/>
            <a:ext cx="7237080" cy="909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1" name="PlaceHolder 2"/>
          <p:cNvSpPr>
            <a:spLocks noGrp="1"/>
          </p:cNvSpPr>
          <p:nvPr>
            <p:ph type="subTitle"/>
          </p:nvPr>
        </p:nvSpPr>
        <p:spPr>
          <a:xfrm>
            <a:off x="576000" y="3707640"/>
            <a:ext cx="8172000" cy="2529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1511280" y="52560"/>
            <a:ext cx="7237080" cy="909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576000" y="3707640"/>
            <a:ext cx="3987720" cy="2529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763520" y="3707640"/>
            <a:ext cx="398772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763520" y="5028840"/>
            <a:ext cx="398772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1511280" y="52560"/>
            <a:ext cx="7237080" cy="909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576000" y="3707640"/>
            <a:ext cx="398772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763520" y="3707640"/>
            <a:ext cx="398772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576000" y="5028840"/>
            <a:ext cx="817200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1511280" y="52560"/>
            <a:ext cx="7237080" cy="909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576000" y="3707640"/>
            <a:ext cx="817200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576000" y="5028840"/>
            <a:ext cx="817200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1511280" y="52560"/>
            <a:ext cx="7237080" cy="909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576000" y="3707640"/>
            <a:ext cx="398772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4763520" y="3707640"/>
            <a:ext cx="398772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4763520" y="5028840"/>
            <a:ext cx="398772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576000" y="5028840"/>
            <a:ext cx="398772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1511280" y="52560"/>
            <a:ext cx="7237080" cy="909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576000" y="3707640"/>
            <a:ext cx="8172000" cy="2529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576000" y="3707640"/>
            <a:ext cx="8172000" cy="2529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82" name="Image 8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76560" y="3707640"/>
            <a:ext cx="3170880" cy="2529360"/>
          </a:xfrm>
          <a:prstGeom prst="rect">
            <a:avLst/>
          </a:prstGeom>
          <a:ln>
            <a:noFill/>
          </a:ln>
        </p:spPr>
      </p:pic>
      <p:pic>
        <p:nvPicPr>
          <p:cNvPr id="83" name="Image 8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76560" y="3707640"/>
            <a:ext cx="3170880" cy="2529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1511280" y="52560"/>
            <a:ext cx="7237080" cy="909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1" name="PlaceHolder 2"/>
          <p:cNvSpPr>
            <a:spLocks noGrp="1"/>
          </p:cNvSpPr>
          <p:nvPr>
            <p:ph type="subTitle"/>
          </p:nvPr>
        </p:nvSpPr>
        <p:spPr>
          <a:xfrm>
            <a:off x="576000" y="3707640"/>
            <a:ext cx="8172000" cy="2529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1511280" y="52560"/>
            <a:ext cx="7237080" cy="909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576000" y="3707640"/>
            <a:ext cx="8172000" cy="2529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1511280" y="52560"/>
            <a:ext cx="7237080" cy="909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576000" y="3707640"/>
            <a:ext cx="3987720" cy="2529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4763520" y="3707640"/>
            <a:ext cx="3987720" cy="2529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1511280" y="52560"/>
            <a:ext cx="7237080" cy="909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511280" y="52560"/>
            <a:ext cx="7237080" cy="909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576000" y="3707640"/>
            <a:ext cx="8172000" cy="2529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subTitle"/>
          </p:nvPr>
        </p:nvSpPr>
        <p:spPr>
          <a:xfrm>
            <a:off x="1511280" y="52560"/>
            <a:ext cx="7237080" cy="42170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1511280" y="52560"/>
            <a:ext cx="7237080" cy="909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576000" y="3707640"/>
            <a:ext cx="398772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576000" y="5028840"/>
            <a:ext cx="398772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2" name="PlaceHolder 4"/>
          <p:cNvSpPr>
            <a:spLocks noGrp="1"/>
          </p:cNvSpPr>
          <p:nvPr>
            <p:ph type="body"/>
          </p:nvPr>
        </p:nvSpPr>
        <p:spPr>
          <a:xfrm>
            <a:off x="4763520" y="3707640"/>
            <a:ext cx="3987720" cy="2529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1511280" y="52560"/>
            <a:ext cx="7237080" cy="909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576000" y="3707640"/>
            <a:ext cx="3987720" cy="2529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4763520" y="3707640"/>
            <a:ext cx="398772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4763520" y="5028840"/>
            <a:ext cx="398772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1511280" y="52560"/>
            <a:ext cx="7237080" cy="909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576000" y="3707640"/>
            <a:ext cx="398772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4763520" y="3707640"/>
            <a:ext cx="398772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576000" y="5028840"/>
            <a:ext cx="817200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1511280" y="52560"/>
            <a:ext cx="7237080" cy="909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576000" y="3707640"/>
            <a:ext cx="817200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576000" y="5028840"/>
            <a:ext cx="817200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1511280" y="52560"/>
            <a:ext cx="7237080" cy="909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576000" y="3707640"/>
            <a:ext cx="398772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4763520" y="3707640"/>
            <a:ext cx="398772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7" name="PlaceHolder 4"/>
          <p:cNvSpPr>
            <a:spLocks noGrp="1"/>
          </p:cNvSpPr>
          <p:nvPr>
            <p:ph type="body"/>
          </p:nvPr>
        </p:nvSpPr>
        <p:spPr>
          <a:xfrm>
            <a:off x="4763520" y="5028840"/>
            <a:ext cx="398772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8" name="PlaceHolder 5"/>
          <p:cNvSpPr>
            <a:spLocks noGrp="1"/>
          </p:cNvSpPr>
          <p:nvPr>
            <p:ph type="body"/>
          </p:nvPr>
        </p:nvSpPr>
        <p:spPr>
          <a:xfrm>
            <a:off x="576000" y="5028840"/>
            <a:ext cx="398772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1511280" y="52560"/>
            <a:ext cx="7237080" cy="909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576000" y="3707640"/>
            <a:ext cx="8172000" cy="2529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576000" y="3707640"/>
            <a:ext cx="8172000" cy="2529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22" name="Image 1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76560" y="3707640"/>
            <a:ext cx="3170880" cy="2529360"/>
          </a:xfrm>
          <a:prstGeom prst="rect">
            <a:avLst/>
          </a:prstGeom>
          <a:ln>
            <a:noFill/>
          </a:ln>
        </p:spPr>
      </p:pic>
      <p:pic>
        <p:nvPicPr>
          <p:cNvPr id="123" name="Image 12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76560" y="3707640"/>
            <a:ext cx="3170880" cy="2529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1511280" y="52560"/>
            <a:ext cx="7237080" cy="909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32" name="PlaceHolder 2"/>
          <p:cNvSpPr>
            <a:spLocks noGrp="1"/>
          </p:cNvSpPr>
          <p:nvPr>
            <p:ph type="subTitle"/>
          </p:nvPr>
        </p:nvSpPr>
        <p:spPr>
          <a:xfrm>
            <a:off x="576000" y="3707640"/>
            <a:ext cx="8172000" cy="2529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1511280" y="52560"/>
            <a:ext cx="7237080" cy="909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576000" y="3707640"/>
            <a:ext cx="8172000" cy="2529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511280" y="52560"/>
            <a:ext cx="7237080" cy="909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76000" y="3707640"/>
            <a:ext cx="3987720" cy="2529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763520" y="3707640"/>
            <a:ext cx="3987720" cy="2529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1511280" y="52560"/>
            <a:ext cx="7237080" cy="909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576000" y="3707640"/>
            <a:ext cx="3987720" cy="2529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7" name="PlaceHolder 3"/>
          <p:cNvSpPr>
            <a:spLocks noGrp="1"/>
          </p:cNvSpPr>
          <p:nvPr>
            <p:ph type="body"/>
          </p:nvPr>
        </p:nvSpPr>
        <p:spPr>
          <a:xfrm>
            <a:off x="4763520" y="3707640"/>
            <a:ext cx="3987720" cy="2529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1511280" y="52560"/>
            <a:ext cx="7237080" cy="909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subTitle"/>
          </p:nvPr>
        </p:nvSpPr>
        <p:spPr>
          <a:xfrm>
            <a:off x="1511280" y="52560"/>
            <a:ext cx="7237080" cy="42170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1511280" y="52560"/>
            <a:ext cx="7237080" cy="909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576000" y="3707640"/>
            <a:ext cx="398772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576000" y="5028840"/>
            <a:ext cx="398772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4763520" y="3707640"/>
            <a:ext cx="3987720" cy="2529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1511280" y="52560"/>
            <a:ext cx="7237080" cy="909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576000" y="3707640"/>
            <a:ext cx="3987720" cy="2529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6" name="PlaceHolder 3"/>
          <p:cNvSpPr>
            <a:spLocks noGrp="1"/>
          </p:cNvSpPr>
          <p:nvPr>
            <p:ph type="body"/>
          </p:nvPr>
        </p:nvSpPr>
        <p:spPr>
          <a:xfrm>
            <a:off x="4763520" y="3707640"/>
            <a:ext cx="398772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7" name="PlaceHolder 4"/>
          <p:cNvSpPr>
            <a:spLocks noGrp="1"/>
          </p:cNvSpPr>
          <p:nvPr>
            <p:ph type="body"/>
          </p:nvPr>
        </p:nvSpPr>
        <p:spPr>
          <a:xfrm>
            <a:off x="4763520" y="5028840"/>
            <a:ext cx="398772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1511280" y="52560"/>
            <a:ext cx="7237080" cy="909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576000" y="3707640"/>
            <a:ext cx="398772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0" name="PlaceHolder 3"/>
          <p:cNvSpPr>
            <a:spLocks noGrp="1"/>
          </p:cNvSpPr>
          <p:nvPr>
            <p:ph type="body"/>
          </p:nvPr>
        </p:nvSpPr>
        <p:spPr>
          <a:xfrm>
            <a:off x="4763520" y="3707640"/>
            <a:ext cx="398772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1" name="PlaceHolder 4"/>
          <p:cNvSpPr>
            <a:spLocks noGrp="1"/>
          </p:cNvSpPr>
          <p:nvPr>
            <p:ph type="body"/>
          </p:nvPr>
        </p:nvSpPr>
        <p:spPr>
          <a:xfrm>
            <a:off x="576000" y="5028840"/>
            <a:ext cx="817200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1511280" y="52560"/>
            <a:ext cx="7237080" cy="909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576000" y="3707640"/>
            <a:ext cx="817200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576000" y="5028840"/>
            <a:ext cx="817200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1511280" y="52560"/>
            <a:ext cx="7237080" cy="909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576000" y="3707640"/>
            <a:ext cx="398772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7" name="PlaceHolder 3"/>
          <p:cNvSpPr>
            <a:spLocks noGrp="1"/>
          </p:cNvSpPr>
          <p:nvPr>
            <p:ph type="body"/>
          </p:nvPr>
        </p:nvSpPr>
        <p:spPr>
          <a:xfrm>
            <a:off x="4763520" y="3707640"/>
            <a:ext cx="398772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8" name="PlaceHolder 4"/>
          <p:cNvSpPr>
            <a:spLocks noGrp="1"/>
          </p:cNvSpPr>
          <p:nvPr>
            <p:ph type="body"/>
          </p:nvPr>
        </p:nvSpPr>
        <p:spPr>
          <a:xfrm>
            <a:off x="4763520" y="5028840"/>
            <a:ext cx="398772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9" name="PlaceHolder 5"/>
          <p:cNvSpPr>
            <a:spLocks noGrp="1"/>
          </p:cNvSpPr>
          <p:nvPr>
            <p:ph type="body"/>
          </p:nvPr>
        </p:nvSpPr>
        <p:spPr>
          <a:xfrm>
            <a:off x="576000" y="5028840"/>
            <a:ext cx="398772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1511280" y="52560"/>
            <a:ext cx="7237080" cy="909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576000" y="3707640"/>
            <a:ext cx="8172000" cy="2529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2" name="PlaceHolder 3"/>
          <p:cNvSpPr>
            <a:spLocks noGrp="1"/>
          </p:cNvSpPr>
          <p:nvPr>
            <p:ph type="body"/>
          </p:nvPr>
        </p:nvSpPr>
        <p:spPr>
          <a:xfrm>
            <a:off x="576000" y="3707640"/>
            <a:ext cx="8172000" cy="2529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63" name="Image 16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76560" y="3707640"/>
            <a:ext cx="3170880" cy="2529360"/>
          </a:xfrm>
          <a:prstGeom prst="rect">
            <a:avLst/>
          </a:prstGeom>
          <a:ln>
            <a:noFill/>
          </a:ln>
        </p:spPr>
      </p:pic>
      <p:pic>
        <p:nvPicPr>
          <p:cNvPr id="164" name="Image 16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76560" y="3707640"/>
            <a:ext cx="3170880" cy="2529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1511280" y="52560"/>
            <a:ext cx="7237080" cy="909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1511280" y="52560"/>
            <a:ext cx="7237080" cy="909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72" name="PlaceHolder 2"/>
          <p:cNvSpPr>
            <a:spLocks noGrp="1"/>
          </p:cNvSpPr>
          <p:nvPr>
            <p:ph type="subTitle"/>
          </p:nvPr>
        </p:nvSpPr>
        <p:spPr>
          <a:xfrm>
            <a:off x="576000" y="3707640"/>
            <a:ext cx="8172000" cy="2529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1511280" y="52560"/>
            <a:ext cx="7237080" cy="909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576000" y="3707640"/>
            <a:ext cx="8172000" cy="2529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1511280" y="52560"/>
            <a:ext cx="7237080" cy="909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576000" y="3707640"/>
            <a:ext cx="3987720" cy="2529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4763520" y="3707640"/>
            <a:ext cx="3987720" cy="2529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1511280" y="52560"/>
            <a:ext cx="7237080" cy="909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subTitle"/>
          </p:nvPr>
        </p:nvSpPr>
        <p:spPr>
          <a:xfrm>
            <a:off x="1511280" y="52560"/>
            <a:ext cx="7237080" cy="42170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1511280" y="52560"/>
            <a:ext cx="7237080" cy="909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576000" y="3707640"/>
            <a:ext cx="398772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2" name="PlaceHolder 3"/>
          <p:cNvSpPr>
            <a:spLocks noGrp="1"/>
          </p:cNvSpPr>
          <p:nvPr>
            <p:ph type="body"/>
          </p:nvPr>
        </p:nvSpPr>
        <p:spPr>
          <a:xfrm>
            <a:off x="576000" y="5028840"/>
            <a:ext cx="398772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3" name="PlaceHolder 4"/>
          <p:cNvSpPr>
            <a:spLocks noGrp="1"/>
          </p:cNvSpPr>
          <p:nvPr>
            <p:ph type="body"/>
          </p:nvPr>
        </p:nvSpPr>
        <p:spPr>
          <a:xfrm>
            <a:off x="4763520" y="3707640"/>
            <a:ext cx="3987720" cy="2529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1511280" y="52560"/>
            <a:ext cx="7237080" cy="909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576000" y="3707640"/>
            <a:ext cx="3987720" cy="2529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6" name="PlaceHolder 3"/>
          <p:cNvSpPr>
            <a:spLocks noGrp="1"/>
          </p:cNvSpPr>
          <p:nvPr>
            <p:ph type="body"/>
          </p:nvPr>
        </p:nvSpPr>
        <p:spPr>
          <a:xfrm>
            <a:off x="4763520" y="3707640"/>
            <a:ext cx="398772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7" name="PlaceHolder 4"/>
          <p:cNvSpPr>
            <a:spLocks noGrp="1"/>
          </p:cNvSpPr>
          <p:nvPr>
            <p:ph type="body"/>
          </p:nvPr>
        </p:nvSpPr>
        <p:spPr>
          <a:xfrm>
            <a:off x="4763520" y="5028840"/>
            <a:ext cx="398772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1511280" y="52560"/>
            <a:ext cx="7237080" cy="909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89" name="PlaceHolder 2"/>
          <p:cNvSpPr>
            <a:spLocks noGrp="1"/>
          </p:cNvSpPr>
          <p:nvPr>
            <p:ph type="body"/>
          </p:nvPr>
        </p:nvSpPr>
        <p:spPr>
          <a:xfrm>
            <a:off x="576000" y="3707640"/>
            <a:ext cx="398772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90" name="PlaceHolder 3"/>
          <p:cNvSpPr>
            <a:spLocks noGrp="1"/>
          </p:cNvSpPr>
          <p:nvPr>
            <p:ph type="body"/>
          </p:nvPr>
        </p:nvSpPr>
        <p:spPr>
          <a:xfrm>
            <a:off x="4763520" y="3707640"/>
            <a:ext cx="398772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91" name="PlaceHolder 4"/>
          <p:cNvSpPr>
            <a:spLocks noGrp="1"/>
          </p:cNvSpPr>
          <p:nvPr>
            <p:ph type="body"/>
          </p:nvPr>
        </p:nvSpPr>
        <p:spPr>
          <a:xfrm>
            <a:off x="576000" y="5028840"/>
            <a:ext cx="817200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1511280" y="52560"/>
            <a:ext cx="7237080" cy="909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93" name="PlaceHolder 2"/>
          <p:cNvSpPr>
            <a:spLocks noGrp="1"/>
          </p:cNvSpPr>
          <p:nvPr>
            <p:ph type="body"/>
          </p:nvPr>
        </p:nvSpPr>
        <p:spPr>
          <a:xfrm>
            <a:off x="576000" y="3707640"/>
            <a:ext cx="817200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94" name="PlaceHolder 3"/>
          <p:cNvSpPr>
            <a:spLocks noGrp="1"/>
          </p:cNvSpPr>
          <p:nvPr>
            <p:ph type="body"/>
          </p:nvPr>
        </p:nvSpPr>
        <p:spPr>
          <a:xfrm>
            <a:off x="576000" y="5028840"/>
            <a:ext cx="817200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1511280" y="52560"/>
            <a:ext cx="7237080" cy="909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576000" y="3707640"/>
            <a:ext cx="398772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97" name="PlaceHolder 3"/>
          <p:cNvSpPr>
            <a:spLocks noGrp="1"/>
          </p:cNvSpPr>
          <p:nvPr>
            <p:ph type="body"/>
          </p:nvPr>
        </p:nvSpPr>
        <p:spPr>
          <a:xfrm>
            <a:off x="4763520" y="3707640"/>
            <a:ext cx="398772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98" name="PlaceHolder 4"/>
          <p:cNvSpPr>
            <a:spLocks noGrp="1"/>
          </p:cNvSpPr>
          <p:nvPr>
            <p:ph type="body"/>
          </p:nvPr>
        </p:nvSpPr>
        <p:spPr>
          <a:xfrm>
            <a:off x="4763520" y="5028840"/>
            <a:ext cx="398772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99" name="PlaceHolder 5"/>
          <p:cNvSpPr>
            <a:spLocks noGrp="1"/>
          </p:cNvSpPr>
          <p:nvPr>
            <p:ph type="body"/>
          </p:nvPr>
        </p:nvSpPr>
        <p:spPr>
          <a:xfrm>
            <a:off x="576000" y="5028840"/>
            <a:ext cx="398772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subTitle"/>
          </p:nvPr>
        </p:nvSpPr>
        <p:spPr>
          <a:xfrm>
            <a:off x="1511280" y="52560"/>
            <a:ext cx="7237080" cy="42170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1511280" y="52560"/>
            <a:ext cx="7237080" cy="909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576000" y="3707640"/>
            <a:ext cx="8172000" cy="2529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2" name="PlaceHolder 3"/>
          <p:cNvSpPr>
            <a:spLocks noGrp="1"/>
          </p:cNvSpPr>
          <p:nvPr>
            <p:ph type="body"/>
          </p:nvPr>
        </p:nvSpPr>
        <p:spPr>
          <a:xfrm>
            <a:off x="576000" y="3707640"/>
            <a:ext cx="8172000" cy="2529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203" name="Image 20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76560" y="3707640"/>
            <a:ext cx="3170880" cy="2529360"/>
          </a:xfrm>
          <a:prstGeom prst="rect">
            <a:avLst/>
          </a:prstGeom>
          <a:ln>
            <a:noFill/>
          </a:ln>
        </p:spPr>
      </p:pic>
      <p:pic>
        <p:nvPicPr>
          <p:cNvPr id="204" name="Image 20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76560" y="3707640"/>
            <a:ext cx="3170880" cy="2529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/>
          </p:cNvSpPr>
          <p:nvPr>
            <p:ph type="title"/>
          </p:nvPr>
        </p:nvSpPr>
        <p:spPr>
          <a:xfrm>
            <a:off x="1511280" y="52560"/>
            <a:ext cx="7237080" cy="909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53" name="PlaceHolder 2"/>
          <p:cNvSpPr>
            <a:spLocks noGrp="1"/>
          </p:cNvSpPr>
          <p:nvPr>
            <p:ph type="subTitle"/>
          </p:nvPr>
        </p:nvSpPr>
        <p:spPr>
          <a:xfrm>
            <a:off x="576000" y="3707640"/>
            <a:ext cx="8172000" cy="2529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1511280" y="52560"/>
            <a:ext cx="7237080" cy="909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55" name="PlaceHolder 2"/>
          <p:cNvSpPr>
            <a:spLocks noGrp="1"/>
          </p:cNvSpPr>
          <p:nvPr>
            <p:ph type="body"/>
          </p:nvPr>
        </p:nvSpPr>
        <p:spPr>
          <a:xfrm>
            <a:off x="576000" y="3707640"/>
            <a:ext cx="8172000" cy="2529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laceHolder 1"/>
          <p:cNvSpPr>
            <a:spLocks noGrp="1"/>
          </p:cNvSpPr>
          <p:nvPr>
            <p:ph type="title"/>
          </p:nvPr>
        </p:nvSpPr>
        <p:spPr>
          <a:xfrm>
            <a:off x="1511280" y="52560"/>
            <a:ext cx="7237080" cy="909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57" name="PlaceHolder 2"/>
          <p:cNvSpPr>
            <a:spLocks noGrp="1"/>
          </p:cNvSpPr>
          <p:nvPr>
            <p:ph type="body"/>
          </p:nvPr>
        </p:nvSpPr>
        <p:spPr>
          <a:xfrm>
            <a:off x="576000" y="3707640"/>
            <a:ext cx="3987720" cy="2529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8" name="PlaceHolder 3"/>
          <p:cNvSpPr>
            <a:spLocks noGrp="1"/>
          </p:cNvSpPr>
          <p:nvPr>
            <p:ph type="body"/>
          </p:nvPr>
        </p:nvSpPr>
        <p:spPr>
          <a:xfrm>
            <a:off x="4763520" y="3707640"/>
            <a:ext cx="3987720" cy="2529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title"/>
          </p:nvPr>
        </p:nvSpPr>
        <p:spPr>
          <a:xfrm>
            <a:off x="1511280" y="52560"/>
            <a:ext cx="7237080" cy="909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subTitle"/>
          </p:nvPr>
        </p:nvSpPr>
        <p:spPr>
          <a:xfrm>
            <a:off x="1511280" y="52560"/>
            <a:ext cx="7237080" cy="42170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title"/>
          </p:nvPr>
        </p:nvSpPr>
        <p:spPr>
          <a:xfrm>
            <a:off x="1511280" y="52560"/>
            <a:ext cx="7237080" cy="909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62" name="PlaceHolder 2"/>
          <p:cNvSpPr>
            <a:spLocks noGrp="1"/>
          </p:cNvSpPr>
          <p:nvPr>
            <p:ph type="body"/>
          </p:nvPr>
        </p:nvSpPr>
        <p:spPr>
          <a:xfrm>
            <a:off x="576000" y="3707640"/>
            <a:ext cx="398772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63" name="PlaceHolder 3"/>
          <p:cNvSpPr>
            <a:spLocks noGrp="1"/>
          </p:cNvSpPr>
          <p:nvPr>
            <p:ph type="body"/>
          </p:nvPr>
        </p:nvSpPr>
        <p:spPr>
          <a:xfrm>
            <a:off x="576000" y="5028840"/>
            <a:ext cx="398772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64" name="PlaceHolder 4"/>
          <p:cNvSpPr>
            <a:spLocks noGrp="1"/>
          </p:cNvSpPr>
          <p:nvPr>
            <p:ph type="body"/>
          </p:nvPr>
        </p:nvSpPr>
        <p:spPr>
          <a:xfrm>
            <a:off x="4763520" y="3707640"/>
            <a:ext cx="3987720" cy="2529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/>
          </p:cNvSpPr>
          <p:nvPr>
            <p:ph type="title"/>
          </p:nvPr>
        </p:nvSpPr>
        <p:spPr>
          <a:xfrm>
            <a:off x="1511280" y="52560"/>
            <a:ext cx="7237080" cy="909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66" name="PlaceHolder 2"/>
          <p:cNvSpPr>
            <a:spLocks noGrp="1"/>
          </p:cNvSpPr>
          <p:nvPr>
            <p:ph type="body"/>
          </p:nvPr>
        </p:nvSpPr>
        <p:spPr>
          <a:xfrm>
            <a:off x="576000" y="3707640"/>
            <a:ext cx="3987720" cy="2529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67" name="PlaceHolder 3"/>
          <p:cNvSpPr>
            <a:spLocks noGrp="1"/>
          </p:cNvSpPr>
          <p:nvPr>
            <p:ph type="body"/>
          </p:nvPr>
        </p:nvSpPr>
        <p:spPr>
          <a:xfrm>
            <a:off x="4763520" y="3707640"/>
            <a:ext cx="398772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68" name="PlaceHolder 4"/>
          <p:cNvSpPr>
            <a:spLocks noGrp="1"/>
          </p:cNvSpPr>
          <p:nvPr>
            <p:ph type="body"/>
          </p:nvPr>
        </p:nvSpPr>
        <p:spPr>
          <a:xfrm>
            <a:off x="4763520" y="5028840"/>
            <a:ext cx="398772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title"/>
          </p:nvPr>
        </p:nvSpPr>
        <p:spPr>
          <a:xfrm>
            <a:off x="1511280" y="52560"/>
            <a:ext cx="7237080" cy="909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70" name="PlaceHolder 2"/>
          <p:cNvSpPr>
            <a:spLocks noGrp="1"/>
          </p:cNvSpPr>
          <p:nvPr>
            <p:ph type="body"/>
          </p:nvPr>
        </p:nvSpPr>
        <p:spPr>
          <a:xfrm>
            <a:off x="576000" y="3707640"/>
            <a:ext cx="398772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71" name="PlaceHolder 3"/>
          <p:cNvSpPr>
            <a:spLocks noGrp="1"/>
          </p:cNvSpPr>
          <p:nvPr>
            <p:ph type="body"/>
          </p:nvPr>
        </p:nvSpPr>
        <p:spPr>
          <a:xfrm>
            <a:off x="4763520" y="3707640"/>
            <a:ext cx="398772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72" name="PlaceHolder 4"/>
          <p:cNvSpPr>
            <a:spLocks noGrp="1"/>
          </p:cNvSpPr>
          <p:nvPr>
            <p:ph type="body"/>
          </p:nvPr>
        </p:nvSpPr>
        <p:spPr>
          <a:xfrm>
            <a:off x="576000" y="5028840"/>
            <a:ext cx="817200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1511280" y="52560"/>
            <a:ext cx="7237080" cy="909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76000" y="3707640"/>
            <a:ext cx="398772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76000" y="5028840"/>
            <a:ext cx="398772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763520" y="3707640"/>
            <a:ext cx="3987720" cy="2529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/>
          </p:cNvSpPr>
          <p:nvPr>
            <p:ph type="title"/>
          </p:nvPr>
        </p:nvSpPr>
        <p:spPr>
          <a:xfrm>
            <a:off x="1511280" y="52560"/>
            <a:ext cx="7237080" cy="909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74" name="PlaceHolder 2"/>
          <p:cNvSpPr>
            <a:spLocks noGrp="1"/>
          </p:cNvSpPr>
          <p:nvPr>
            <p:ph type="body"/>
          </p:nvPr>
        </p:nvSpPr>
        <p:spPr>
          <a:xfrm>
            <a:off x="576000" y="3707640"/>
            <a:ext cx="817200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75" name="PlaceHolder 3"/>
          <p:cNvSpPr>
            <a:spLocks noGrp="1"/>
          </p:cNvSpPr>
          <p:nvPr>
            <p:ph type="body"/>
          </p:nvPr>
        </p:nvSpPr>
        <p:spPr>
          <a:xfrm>
            <a:off x="576000" y="5028840"/>
            <a:ext cx="817200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title"/>
          </p:nvPr>
        </p:nvSpPr>
        <p:spPr>
          <a:xfrm>
            <a:off x="1511280" y="52560"/>
            <a:ext cx="7237080" cy="909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77" name="PlaceHolder 2"/>
          <p:cNvSpPr>
            <a:spLocks noGrp="1"/>
          </p:cNvSpPr>
          <p:nvPr>
            <p:ph type="body"/>
          </p:nvPr>
        </p:nvSpPr>
        <p:spPr>
          <a:xfrm>
            <a:off x="576000" y="3707640"/>
            <a:ext cx="398772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78" name="PlaceHolder 3"/>
          <p:cNvSpPr>
            <a:spLocks noGrp="1"/>
          </p:cNvSpPr>
          <p:nvPr>
            <p:ph type="body"/>
          </p:nvPr>
        </p:nvSpPr>
        <p:spPr>
          <a:xfrm>
            <a:off x="4763520" y="3707640"/>
            <a:ext cx="398772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79" name="PlaceHolder 4"/>
          <p:cNvSpPr>
            <a:spLocks noGrp="1"/>
          </p:cNvSpPr>
          <p:nvPr>
            <p:ph type="body"/>
          </p:nvPr>
        </p:nvSpPr>
        <p:spPr>
          <a:xfrm>
            <a:off x="4763520" y="5028840"/>
            <a:ext cx="398772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0" name="PlaceHolder 5"/>
          <p:cNvSpPr>
            <a:spLocks noGrp="1"/>
          </p:cNvSpPr>
          <p:nvPr>
            <p:ph type="body"/>
          </p:nvPr>
        </p:nvSpPr>
        <p:spPr>
          <a:xfrm>
            <a:off x="576000" y="5028840"/>
            <a:ext cx="398772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1511280" y="52560"/>
            <a:ext cx="7237080" cy="909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82" name="PlaceHolder 2"/>
          <p:cNvSpPr>
            <a:spLocks noGrp="1"/>
          </p:cNvSpPr>
          <p:nvPr>
            <p:ph type="body"/>
          </p:nvPr>
        </p:nvSpPr>
        <p:spPr>
          <a:xfrm>
            <a:off x="576000" y="3707640"/>
            <a:ext cx="8172000" cy="2529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3" name="PlaceHolder 3"/>
          <p:cNvSpPr>
            <a:spLocks noGrp="1"/>
          </p:cNvSpPr>
          <p:nvPr>
            <p:ph type="body"/>
          </p:nvPr>
        </p:nvSpPr>
        <p:spPr>
          <a:xfrm>
            <a:off x="576000" y="3707640"/>
            <a:ext cx="8172000" cy="2529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284" name="Image 28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76560" y="3707640"/>
            <a:ext cx="3170880" cy="2529360"/>
          </a:xfrm>
          <a:prstGeom prst="rect">
            <a:avLst/>
          </a:prstGeom>
          <a:ln>
            <a:noFill/>
          </a:ln>
        </p:spPr>
      </p:pic>
      <p:pic>
        <p:nvPicPr>
          <p:cNvPr id="285" name="Image 28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76560" y="3707640"/>
            <a:ext cx="3170880" cy="2529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 3 visu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9" descr="bandeau_titr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0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0" y="1855288"/>
            <a:ext cx="4788464" cy="1429696"/>
          </a:xfrm>
        </p:spPr>
        <p:txBody>
          <a:bodyPr anchor="t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960000" y="5805264"/>
            <a:ext cx="4788464" cy="504056"/>
          </a:xfrm>
        </p:spPr>
        <p:txBody>
          <a:bodyPr anchor="b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3960000" y="5445224"/>
            <a:ext cx="4788464" cy="288032"/>
          </a:xfrm>
        </p:spPr>
        <p:txBody>
          <a:bodyPr anchor="b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1" name="Espace réservé du contenu 20"/>
          <p:cNvSpPr>
            <a:spLocks noGrp="1"/>
          </p:cNvSpPr>
          <p:nvPr>
            <p:ph sz="quarter" idx="20"/>
          </p:nvPr>
        </p:nvSpPr>
        <p:spPr>
          <a:xfrm>
            <a:off x="3312000" y="3312000"/>
            <a:ext cx="1944000" cy="2124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2" name="Espace réservé du contenu 20"/>
          <p:cNvSpPr>
            <a:spLocks noGrp="1"/>
          </p:cNvSpPr>
          <p:nvPr>
            <p:ph sz="quarter" idx="21"/>
          </p:nvPr>
        </p:nvSpPr>
        <p:spPr>
          <a:xfrm>
            <a:off x="5256000" y="3312000"/>
            <a:ext cx="1944000" cy="2124000"/>
          </a:xfrm>
          <a:solidFill>
            <a:srgbClr val="808080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3" name="Espace réservé du contenu 20"/>
          <p:cNvSpPr>
            <a:spLocks noGrp="1"/>
          </p:cNvSpPr>
          <p:nvPr>
            <p:ph sz="quarter" idx="22"/>
          </p:nvPr>
        </p:nvSpPr>
        <p:spPr>
          <a:xfrm>
            <a:off x="7200000" y="3312000"/>
            <a:ext cx="1944000" cy="2124000"/>
          </a:xfrm>
          <a:solidFill>
            <a:srgbClr val="B2B2B2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0" name="Espace réservé de la date 13"/>
          <p:cNvSpPr>
            <a:spLocks noGrp="1"/>
          </p:cNvSpPr>
          <p:nvPr>
            <p:ph type="dt" sz="half" idx="23"/>
          </p:nvPr>
        </p:nvSpPr>
        <p:spPr>
          <a:xfrm>
            <a:off x="3959225" y="6305550"/>
            <a:ext cx="1450975" cy="365125"/>
          </a:xfrm>
        </p:spPr>
        <p:txBody>
          <a:bodyPr/>
          <a:lstStyle>
            <a:lvl1pPr>
              <a:defRPr/>
            </a:lvl1pPr>
          </a:lstStyle>
          <a:p>
            <a:endParaRPr lang="fr-FR">
              <a:solidFill>
                <a:prstClr val="white"/>
              </a:solidFill>
            </a:endParaRPr>
          </a:p>
        </p:txBody>
      </p:sp>
      <p:sp>
        <p:nvSpPr>
          <p:cNvPr id="11" name="Espace réservé du numéro de diapositive 14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1FA3DB8-36A3-4D00-B537-EC7223A9F4BA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12" name="Espace réservé du pied de page 15"/>
          <p:cNvSpPr>
            <a:spLocks noGrp="1"/>
          </p:cNvSpPr>
          <p:nvPr>
            <p:ph type="ftr" sz="quarter" idx="25"/>
          </p:nvPr>
        </p:nvSpPr>
        <p:spPr>
          <a:xfrm>
            <a:off x="5435600" y="6305550"/>
            <a:ext cx="255587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41194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rcal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1" descr="bandeau_intercalair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8" y="0"/>
            <a:ext cx="58340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72000" y="1949598"/>
            <a:ext cx="5364496" cy="4719761"/>
          </a:xfrm>
        </p:spPr>
        <p:txBody>
          <a:bodyPr anchor="t"/>
          <a:lstStyle>
            <a:lvl1pPr algn="l">
              <a:lnSpc>
                <a:spcPts val="2800"/>
              </a:lnSpc>
              <a:defRPr sz="2200" b="1" cap="all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672000" y="260649"/>
            <a:ext cx="5292488" cy="1584176"/>
          </a:xfrm>
        </p:spPr>
        <p:txBody>
          <a:bodyPr/>
          <a:lstStyle>
            <a:lvl1pPr marL="0" indent="0">
              <a:lnSpc>
                <a:spcPts val="1200"/>
              </a:lnSpc>
              <a:spcAft>
                <a:spcPts val="0"/>
              </a:spcAft>
              <a:buNone/>
              <a:defRPr sz="85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numéro de diapositive 7"/>
          <p:cNvSpPr>
            <a:spLocks noGrp="1"/>
          </p:cNvSpPr>
          <p:nvPr>
            <p:ph type="sldNum" sz="quarter" idx="11"/>
          </p:nvPr>
        </p:nvSpPr>
        <p:spPr>
          <a:xfrm>
            <a:off x="576263" y="5876925"/>
            <a:ext cx="27003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1FA3DB8-36A3-4D00-B537-EC7223A9F4BA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Espace réservé du pied de page 8"/>
          <p:cNvSpPr>
            <a:spLocks noGrp="1"/>
          </p:cNvSpPr>
          <p:nvPr>
            <p:ph type="ftr" sz="quarter" idx="12"/>
          </p:nvPr>
        </p:nvSpPr>
        <p:spPr>
          <a:xfrm>
            <a:off x="576263" y="5445125"/>
            <a:ext cx="2700337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7399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2000"/>
              </a:spcBef>
              <a:spcAft>
                <a:spcPts val="1500"/>
              </a:spcAft>
              <a:defRPr/>
            </a:lvl1pPr>
            <a:lvl2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2pPr>
            <a:lvl3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3pPr>
            <a:lvl4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4pPr>
            <a:lvl5pPr marL="361950" indent="0">
              <a:lnSpc>
                <a:spcPts val="2800"/>
              </a:lnSpc>
              <a:buNone/>
              <a:tabLst>
                <a:tab pos="8077200" algn="r"/>
              </a:tabLst>
              <a:defRPr sz="22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FA3DB8-36A3-4D00-B537-EC7223A9F4B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48361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FA3DB8-36A3-4D00-B537-EC7223A9F4B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945715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1268760"/>
            <a:ext cx="4428048" cy="496855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1" name="Espace réservé du contenu 20"/>
          <p:cNvSpPr>
            <a:spLocks noGrp="1"/>
          </p:cNvSpPr>
          <p:nvPr>
            <p:ph sz="quarter" idx="20"/>
          </p:nvPr>
        </p:nvSpPr>
        <p:spPr>
          <a:xfrm>
            <a:off x="5148000" y="2016000"/>
            <a:ext cx="3492000" cy="3690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fld id="{61FA3DB8-36A3-4D00-B537-EC7223A9F4B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24206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e 3 visu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1268760"/>
            <a:ext cx="4428048" cy="496855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5" name="Espace réservé du contenu 20"/>
          <p:cNvSpPr>
            <a:spLocks noGrp="1"/>
          </p:cNvSpPr>
          <p:nvPr>
            <p:ph sz="quarter" idx="21"/>
          </p:nvPr>
        </p:nvSpPr>
        <p:spPr>
          <a:xfrm>
            <a:off x="5148000" y="2016000"/>
            <a:ext cx="3492000" cy="1980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6" name="Espace réservé du contenu 20"/>
          <p:cNvSpPr>
            <a:spLocks noGrp="1"/>
          </p:cNvSpPr>
          <p:nvPr>
            <p:ph sz="quarter" idx="22"/>
          </p:nvPr>
        </p:nvSpPr>
        <p:spPr>
          <a:xfrm>
            <a:off x="5148000" y="3999600"/>
            <a:ext cx="1746000" cy="1695600"/>
          </a:xfrm>
          <a:solidFill>
            <a:srgbClr val="808080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7" name="Espace réservé du contenu 20"/>
          <p:cNvSpPr>
            <a:spLocks noGrp="1"/>
          </p:cNvSpPr>
          <p:nvPr>
            <p:ph sz="quarter" idx="23"/>
          </p:nvPr>
        </p:nvSpPr>
        <p:spPr>
          <a:xfrm>
            <a:off x="6894000" y="3999600"/>
            <a:ext cx="1746000" cy="1695600"/>
          </a:xfrm>
          <a:solidFill>
            <a:srgbClr val="B2B2B2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/>
            </a:lvl1pPr>
          </a:lstStyle>
          <a:p>
            <a:fld id="{61FA3DB8-36A3-4D00-B537-EC7223A9F4B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3579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e 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3707506"/>
            <a:ext cx="8172464" cy="252980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9" name="Espace réservé du contenu 20"/>
          <p:cNvSpPr>
            <a:spLocks noGrp="1"/>
          </p:cNvSpPr>
          <p:nvPr>
            <p:ph sz="quarter" idx="21"/>
          </p:nvPr>
        </p:nvSpPr>
        <p:spPr>
          <a:xfrm>
            <a:off x="576000" y="1458000"/>
            <a:ext cx="8064000" cy="1908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fld id="{61FA3DB8-36A3-4D00-B537-EC7223A9F4B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5699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1511280" y="52560"/>
            <a:ext cx="7237080" cy="909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76000" y="3707640"/>
            <a:ext cx="3987720" cy="2529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763520" y="3707640"/>
            <a:ext cx="398772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4763520" y="5028840"/>
            <a:ext cx="398772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9" descr="car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846138"/>
            <a:ext cx="8459787" cy="415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8" descr="bandeau_page_car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Espace réservé du graphique 32"/>
          <p:cNvSpPr>
            <a:spLocks noGrp="1"/>
          </p:cNvSpPr>
          <p:nvPr>
            <p:ph type="chart" sz="quarter" idx="13"/>
          </p:nvPr>
        </p:nvSpPr>
        <p:spPr>
          <a:xfrm>
            <a:off x="899592" y="5157788"/>
            <a:ext cx="3240360" cy="863600"/>
          </a:xfrm>
        </p:spPr>
        <p:txBody>
          <a:bodyPr rtlCol="0" anchor="ctr">
            <a:noAutofit/>
          </a:bodyPr>
          <a:lstStyle>
            <a:lvl1pPr marL="0" indent="0" algn="ctr">
              <a:defRPr sz="1200"/>
            </a:lvl1pPr>
          </a:lstStyle>
          <a:p>
            <a:pPr lvl="0"/>
            <a:r>
              <a:rPr lang="fr-FR" noProof="0" smtClean="0"/>
              <a:t>Cliquez sur l'icône pour ajouter un graphique</a:t>
            </a:r>
            <a:endParaRPr lang="fr-FR" noProof="0" dirty="0"/>
          </a:p>
        </p:txBody>
      </p:sp>
      <p:sp>
        <p:nvSpPr>
          <p:cNvPr id="5" name="Espace réservé de la date 5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numéro de diapositiv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61FA3DB8-36A3-4D00-B537-EC7223A9F4BA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Espace réservé du pied de pag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587027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7" descr="bandeau_intercalair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8" y="0"/>
            <a:ext cx="58340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6" descr="bandeau_dernièr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8" y="0"/>
            <a:ext cx="5834062" cy="580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38800" y="5799600"/>
            <a:ext cx="1897200" cy="943200"/>
          </a:xfrm>
        </p:spPr>
        <p:txBody>
          <a:bodyPr anchor="t"/>
          <a:lstStyle>
            <a:lvl1pPr>
              <a:lnSpc>
                <a:spcPts val="1200"/>
              </a:lnSpc>
              <a:defRPr sz="850" b="0" cap="none" baseline="0">
                <a:solidFill>
                  <a:schemeClr val="bg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39505" y="5799600"/>
            <a:ext cx="3552775" cy="943200"/>
          </a:xfrm>
        </p:spPr>
        <p:txBody>
          <a:bodyPr/>
          <a:lstStyle>
            <a:lvl1pPr marL="0" indent="0">
              <a:lnSpc>
                <a:spcPts val="1200"/>
              </a:lnSpc>
              <a:spcAft>
                <a:spcPts val="0"/>
              </a:spcAft>
              <a:buFont typeface="Arial" pitchFamily="34" charset="0"/>
              <a:buNone/>
              <a:defRPr sz="80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800"/>
              </a:spcBef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6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Espace réservé du numéro de diapositive 10"/>
          <p:cNvSpPr>
            <a:spLocks noGrp="1"/>
          </p:cNvSpPr>
          <p:nvPr>
            <p:ph type="sldNum" sz="quarter" idx="11"/>
          </p:nvPr>
        </p:nvSpPr>
        <p:spPr>
          <a:xfrm>
            <a:off x="576263" y="5445125"/>
            <a:ext cx="1119187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61FA3DB8-36A3-4D00-B537-EC7223A9F4BA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Espace réservé du pied de page 11"/>
          <p:cNvSpPr>
            <a:spLocks noGrp="1"/>
          </p:cNvSpPr>
          <p:nvPr>
            <p:ph type="ftr" sz="quarter" idx="12"/>
          </p:nvPr>
        </p:nvSpPr>
        <p:spPr>
          <a:xfrm>
            <a:off x="576263" y="5876925"/>
            <a:ext cx="2663825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58802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prstClr val="white"/>
              </a:solidFill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FA3DB8-36A3-4D00-B537-EC7223A9F4B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749404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A3DB8-36A3-4D00-B537-EC7223A9F4B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082675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fr-FR" altLang="fr-FR">
              <a:solidFill>
                <a:prstClr val="white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5948DCF-C686-4502-B61A-9A5E0778B10B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6037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1511280" y="52560"/>
            <a:ext cx="7237080" cy="909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576000" y="3707640"/>
            <a:ext cx="398772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763520" y="3707640"/>
            <a:ext cx="398772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576000" y="5028840"/>
            <a:ext cx="8172000" cy="1206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3640" cy="955440"/>
          </a:xfrm>
          <a:prstGeom prst="rect">
            <a:avLst/>
          </a:prstGeom>
          <a:ln>
            <a:noFill/>
          </a:ln>
        </p:spPr>
      </p:pic>
      <p:pic>
        <p:nvPicPr>
          <p:cNvPr id="11" name="Image 9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0" y="0"/>
            <a:ext cx="3309480" cy="6857640"/>
          </a:xfrm>
          <a:prstGeom prst="rect">
            <a:avLst/>
          </a:prstGeom>
          <a:ln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3960000" y="1855440"/>
            <a:ext cx="4788000" cy="14292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ts val="1341"/>
              </a:lnSpc>
            </a:pPr>
            <a:r>
              <a:rPr lang="fr-FR" sz="2800">
                <a:solidFill>
                  <a:srgbClr val="666666"/>
                </a:solidFill>
                <a:latin typeface="Arial"/>
              </a:rPr>
              <a:t>Click to edit the title text formatModifiez le style du titre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3960000" y="5445360"/>
            <a:ext cx="4788000" cy="287640"/>
          </a:xfrm>
          <a:prstGeom prst="rect">
            <a:avLst/>
          </a:prstGeom>
        </p:spPr>
        <p:txBody>
          <a:bodyPr lIns="0" tIns="0" rIns="0" bIns="0" anchor="b"/>
          <a:lstStyle/>
          <a:p>
            <a:pPr>
              <a:buSzPct val="45000"/>
              <a:buFont typeface="StarSymbol"/>
              <a:buChar char=""/>
            </a:pPr>
            <a:r>
              <a:rPr lang="fr-FR" sz="850">
                <a:solidFill>
                  <a:srgbClr val="666666"/>
                </a:solidFill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fr-FR" sz="850">
                <a:solidFill>
                  <a:srgbClr val="666666"/>
                </a:solidFill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fr-FR" sz="850">
                <a:solidFill>
                  <a:srgbClr val="666666"/>
                </a:solidFill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fr-FR" sz="850">
                <a:solidFill>
                  <a:srgbClr val="666666"/>
                </a:solidFill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fr-FR" sz="850">
                <a:solidFill>
                  <a:srgbClr val="666666"/>
                </a:solidFill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fr-FR" sz="850">
                <a:solidFill>
                  <a:srgbClr val="666666"/>
                </a:solidFill>
                <a:latin typeface="Arial"/>
              </a:rPr>
              <a:t>Sixth Outline Level</a:t>
            </a:r>
            <a:endParaRPr/>
          </a:p>
          <a:p>
            <a:pPr>
              <a:lnSpc>
                <a:spcPct val="100000"/>
              </a:lnSpc>
            </a:pPr>
            <a:r>
              <a:rPr lang="fr-FR" sz="850">
                <a:solidFill>
                  <a:srgbClr val="666666"/>
                </a:solidFill>
                <a:latin typeface="Arial"/>
              </a:rPr>
              <a:t>Seventh Outline LevelModifiez les styles du texte du masque</a:t>
            </a:r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body"/>
          </p:nvPr>
        </p:nvSpPr>
        <p:spPr>
          <a:xfrm>
            <a:off x="3312000" y="3312000"/>
            <a:ext cx="1943640" cy="2123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buSzPct val="45000"/>
              <a:buFont typeface="StarSymbol"/>
              <a:buChar char=""/>
            </a:pPr>
            <a:r>
              <a:rPr lang="fr-FR" sz="1200">
                <a:solidFill>
                  <a:srgbClr val="FFFFFF"/>
                </a:solidFill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fr-FR" sz="1200">
                <a:solidFill>
                  <a:srgbClr val="FFFFFF"/>
                </a:solidFill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fr-FR" sz="1200">
                <a:solidFill>
                  <a:srgbClr val="FFFFFF"/>
                </a:solidFill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fr-FR" sz="1200">
                <a:solidFill>
                  <a:srgbClr val="FFFFFF"/>
                </a:solidFill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fr-FR" sz="1200">
                <a:solidFill>
                  <a:srgbClr val="FFFFFF"/>
                </a:solidFill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fr-FR" sz="1200">
                <a:solidFill>
                  <a:srgbClr val="FFFFFF"/>
                </a:solidFill>
                <a:latin typeface="Arial"/>
              </a:rPr>
              <a:t>Sixth Outline Level</a:t>
            </a:r>
            <a:endParaRPr/>
          </a:p>
          <a:p>
            <a:pPr>
              <a:lnSpc>
                <a:spcPct val="100000"/>
              </a:lnSpc>
            </a:pPr>
            <a:r>
              <a:rPr lang="fr-FR" sz="1200">
                <a:solidFill>
                  <a:srgbClr val="FFFFFF"/>
                </a:solidFill>
                <a:latin typeface="Arial"/>
              </a:rPr>
              <a:t>Seventh Outline LevelModifiez les styles du texte du masque</a:t>
            </a:r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body"/>
          </p:nvPr>
        </p:nvSpPr>
        <p:spPr>
          <a:xfrm>
            <a:off x="5256000" y="3312000"/>
            <a:ext cx="1943640" cy="2123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buSzPct val="45000"/>
              <a:buFont typeface="StarSymbol"/>
              <a:buChar char=""/>
            </a:pPr>
            <a:r>
              <a:rPr lang="fr-FR" sz="1200">
                <a:solidFill>
                  <a:srgbClr val="FFFFFF"/>
                </a:solidFill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fr-FR" sz="1200">
                <a:solidFill>
                  <a:srgbClr val="FFFFFF"/>
                </a:solidFill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fr-FR" sz="1200">
                <a:solidFill>
                  <a:srgbClr val="FFFFFF"/>
                </a:solidFill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fr-FR" sz="1200">
                <a:solidFill>
                  <a:srgbClr val="FFFFFF"/>
                </a:solidFill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fr-FR" sz="1200">
                <a:solidFill>
                  <a:srgbClr val="FFFFFF"/>
                </a:solidFill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fr-FR" sz="1200">
                <a:solidFill>
                  <a:srgbClr val="FFFFFF"/>
                </a:solidFill>
                <a:latin typeface="Arial"/>
              </a:rPr>
              <a:t>Sixth Outline Level</a:t>
            </a:r>
            <a:endParaRPr/>
          </a:p>
          <a:p>
            <a:pPr>
              <a:lnSpc>
                <a:spcPct val="100000"/>
              </a:lnSpc>
            </a:pPr>
            <a:r>
              <a:rPr lang="fr-FR" sz="1200">
                <a:solidFill>
                  <a:srgbClr val="FFFFFF"/>
                </a:solidFill>
                <a:latin typeface="Arial"/>
              </a:rPr>
              <a:t>Seventh Outline LevelModifiez les styles du texte du masque</a:t>
            </a:r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body"/>
          </p:nvPr>
        </p:nvSpPr>
        <p:spPr>
          <a:xfrm>
            <a:off x="7200000" y="3312000"/>
            <a:ext cx="1943640" cy="2123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buSzPct val="45000"/>
              <a:buFont typeface="StarSymbol"/>
              <a:buChar char=""/>
            </a:pPr>
            <a:r>
              <a:rPr lang="fr-FR" sz="1200">
                <a:solidFill>
                  <a:srgbClr val="FFFFFF"/>
                </a:solidFill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fr-FR" sz="1200">
                <a:solidFill>
                  <a:srgbClr val="FFFFFF"/>
                </a:solidFill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fr-FR" sz="1200">
                <a:solidFill>
                  <a:srgbClr val="FFFFFF"/>
                </a:solidFill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fr-FR" sz="1200">
                <a:solidFill>
                  <a:srgbClr val="FFFFFF"/>
                </a:solidFill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fr-FR" sz="1200">
                <a:solidFill>
                  <a:srgbClr val="FFFFFF"/>
                </a:solidFill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fr-FR" sz="1200">
                <a:solidFill>
                  <a:srgbClr val="FFFFFF"/>
                </a:solidFill>
                <a:latin typeface="Arial"/>
              </a:rPr>
              <a:t>Sixth Outline Level</a:t>
            </a:r>
            <a:endParaRPr/>
          </a:p>
          <a:p>
            <a:pPr>
              <a:lnSpc>
                <a:spcPct val="100000"/>
              </a:lnSpc>
            </a:pPr>
            <a:r>
              <a:rPr lang="fr-FR" sz="1200">
                <a:solidFill>
                  <a:srgbClr val="FFFFFF"/>
                </a:solidFill>
                <a:latin typeface="Arial"/>
              </a:rPr>
              <a:t>Seventh Outline LevelModifiez les styles du texte du masque</a:t>
            </a:r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/>
          </p:nvPr>
        </p:nvSpPr>
        <p:spPr>
          <a:xfrm>
            <a:off x="3959280" y="6305400"/>
            <a:ext cx="1450440" cy="36468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sldNum"/>
          </p:nvPr>
        </p:nvSpPr>
        <p:spPr>
          <a:xfrm>
            <a:off x="8024760" y="6303960"/>
            <a:ext cx="1118880" cy="36468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C657F8DF-C11A-420E-94F5-799416B1CB95}" type="slidenum">
              <a:rPr lang="fr-FR" sz="1000">
                <a:solidFill>
                  <a:srgbClr val="FFFFFF"/>
                </a:solidFill>
                <a:latin typeface="Arial"/>
              </a:rPr>
              <a:pPr>
                <a:lnSpc>
                  <a:spcPct val="100000"/>
                </a:lnSpc>
              </a:pPr>
              <a:t>‹N°›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ftr"/>
          </p:nvPr>
        </p:nvSpPr>
        <p:spPr>
          <a:xfrm>
            <a:off x="5435640" y="6305400"/>
            <a:ext cx="2555640" cy="36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 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3640" cy="955440"/>
          </a:xfrm>
          <a:prstGeom prst="rect">
            <a:avLst/>
          </a:prstGeom>
          <a:ln>
            <a:noFill/>
          </a:ln>
        </p:spPr>
      </p:pic>
      <p:sp>
        <p:nvSpPr>
          <p:cNvPr id="45" name="PlaceHolder 1"/>
          <p:cNvSpPr>
            <a:spLocks noGrp="1"/>
          </p:cNvSpPr>
          <p:nvPr>
            <p:ph type="dt"/>
          </p:nvPr>
        </p:nvSpPr>
        <p:spPr>
          <a:xfrm>
            <a:off x="576360" y="6305400"/>
            <a:ext cx="1450440" cy="36468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46" name="PlaceHolder 2"/>
          <p:cNvSpPr>
            <a:spLocks noGrp="1"/>
          </p:cNvSpPr>
          <p:nvPr>
            <p:ph type="ftr"/>
          </p:nvPr>
        </p:nvSpPr>
        <p:spPr>
          <a:xfrm>
            <a:off x="2050920" y="6305400"/>
            <a:ext cx="5940000" cy="36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7" name="PlaceHolder 3"/>
          <p:cNvSpPr>
            <a:spLocks noGrp="1"/>
          </p:cNvSpPr>
          <p:nvPr>
            <p:ph type="sldNum"/>
          </p:nvPr>
        </p:nvSpPr>
        <p:spPr>
          <a:xfrm>
            <a:off x="8024760" y="6303960"/>
            <a:ext cx="1118880" cy="36468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7287252D-1C13-4DF1-A877-2DA4C03EAD75}" type="slidenum">
              <a:rPr lang="fr-FR" sz="1000">
                <a:solidFill>
                  <a:srgbClr val="666666"/>
                </a:solidFill>
                <a:latin typeface="Arial"/>
              </a:rPr>
              <a:pPr>
                <a:lnSpc>
                  <a:spcPct val="100000"/>
                </a:lnSpc>
              </a:pPr>
              <a:t>‹N°›</a:t>
            </a:fld>
            <a:endParaRPr/>
          </a:p>
        </p:txBody>
      </p:sp>
      <p:sp>
        <p:nvSpPr>
          <p:cNvPr id="48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49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fr-FR" sz="2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fr-FR" sz="16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fr-FR" sz="16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fr-FR" sz="16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fr-FR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fr-FR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fr-FR" sz="2000">
                <a:latin typeface="Arial"/>
              </a:rPr>
              <a:t>Seventh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 dt="0"/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Image 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3640" cy="955440"/>
          </a:xfrm>
          <a:prstGeom prst="rect">
            <a:avLst/>
          </a:prstGeom>
          <a:ln>
            <a:noFill/>
          </a:ln>
        </p:spPr>
      </p:pic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1511280" y="52560"/>
            <a:ext cx="7237080" cy="90936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fr-FR" sz="2200" b="1">
                <a:solidFill>
                  <a:srgbClr val="FFFFFF"/>
                </a:solidFill>
                <a:latin typeface="Arial"/>
              </a:rPr>
              <a:t>Click to edit the title text formatModifiez le style du titre</a:t>
            </a:r>
            <a:endParaRPr/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576360" y="1268280"/>
            <a:ext cx="8172000" cy="496836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fr-FR" sz="2200">
                <a:solidFill>
                  <a:srgbClr val="DC0528"/>
                </a:solidFill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fr-FR" sz="2200">
                <a:solidFill>
                  <a:srgbClr val="DC0528"/>
                </a:solidFill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fr-FR" sz="2200">
                <a:solidFill>
                  <a:srgbClr val="DC0528"/>
                </a:solidFill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fr-FR" sz="2200">
                <a:solidFill>
                  <a:srgbClr val="DC0528"/>
                </a:solidFill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fr-FR" sz="2200">
                <a:solidFill>
                  <a:srgbClr val="DC0528"/>
                </a:solidFill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fr-FR" sz="2200">
                <a:solidFill>
                  <a:srgbClr val="DC0528"/>
                </a:solidFill>
                <a:latin typeface="Arial"/>
              </a:rPr>
              <a:t>Sixth Outline Level</a:t>
            </a:r>
            <a:endParaRPr/>
          </a:p>
          <a:p>
            <a:pPr>
              <a:lnSpc>
                <a:spcPct val="100000"/>
              </a:lnSpc>
            </a:pPr>
            <a:r>
              <a:rPr lang="fr-FR" sz="2200">
                <a:solidFill>
                  <a:srgbClr val="DC0528"/>
                </a:solidFill>
                <a:latin typeface="Arial"/>
              </a:rPr>
              <a:t>Seventh Outline LevelModifiez les styles du texte du masque</a:t>
            </a:r>
            <a:endParaRPr/>
          </a:p>
          <a:p>
            <a:pPr lvl="1">
              <a:lnSpc>
                <a:spcPct val="100000"/>
              </a:lnSpc>
              <a:buBlip>
                <a:blip r:embed="rId15"/>
              </a:buBlip>
            </a:pPr>
            <a:r>
              <a:rPr lang="fr-FR" sz="1600">
                <a:solidFill>
                  <a:srgbClr val="666666"/>
                </a:solidFill>
                <a:latin typeface="Arial"/>
              </a:rPr>
              <a:t>Deuxième niveau</a:t>
            </a:r>
            <a:endParaRPr/>
          </a:p>
          <a:p>
            <a:r>
              <a:rPr lang="fr-FR" sz="1600">
                <a:solidFill>
                  <a:srgbClr val="666666"/>
                </a:solidFill>
                <a:latin typeface="Arial"/>
              </a:rPr>
              <a:t>Troisième niveau</a:t>
            </a:r>
            <a:endParaRPr/>
          </a:p>
          <a:p>
            <a:pPr lvl="3">
              <a:lnSpc>
                <a:spcPct val="100000"/>
              </a:lnSpc>
              <a:buBlip>
                <a:blip r:embed="rId16"/>
              </a:buBlip>
            </a:pPr>
            <a:r>
              <a:rPr lang="fr-FR" sz="1600">
                <a:solidFill>
                  <a:srgbClr val="666666"/>
                </a:solidFill>
                <a:latin typeface="Arial"/>
              </a:rPr>
              <a:t>Quatrième niveau</a:t>
            </a:r>
            <a:endParaRPr/>
          </a:p>
          <a:p>
            <a:pPr lvl="4">
              <a:lnSpc>
                <a:spcPct val="100000"/>
              </a:lnSpc>
              <a:buFont typeface="Arial"/>
              <a:buChar char="-"/>
            </a:pPr>
            <a:r>
              <a:rPr lang="fr-FR" sz="1600">
                <a:solidFill>
                  <a:srgbClr val="666666"/>
                </a:solidFill>
                <a:latin typeface="Arial"/>
              </a:rPr>
              <a:t>Cinquième niveau</a:t>
            </a:r>
            <a:endParaRPr/>
          </a:p>
        </p:txBody>
      </p:sp>
      <p:sp>
        <p:nvSpPr>
          <p:cNvPr id="87" name="PlaceHolder 3"/>
          <p:cNvSpPr>
            <a:spLocks noGrp="1"/>
          </p:cNvSpPr>
          <p:nvPr>
            <p:ph type="dt"/>
          </p:nvPr>
        </p:nvSpPr>
        <p:spPr>
          <a:xfrm>
            <a:off x="576360" y="6305400"/>
            <a:ext cx="1450440" cy="36468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88" name="PlaceHolder 4"/>
          <p:cNvSpPr>
            <a:spLocks noGrp="1"/>
          </p:cNvSpPr>
          <p:nvPr>
            <p:ph type="ftr"/>
          </p:nvPr>
        </p:nvSpPr>
        <p:spPr>
          <a:xfrm>
            <a:off x="2050920" y="6305400"/>
            <a:ext cx="5940000" cy="36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89" name="PlaceHolder 5"/>
          <p:cNvSpPr>
            <a:spLocks noGrp="1"/>
          </p:cNvSpPr>
          <p:nvPr>
            <p:ph type="sldNum"/>
          </p:nvPr>
        </p:nvSpPr>
        <p:spPr>
          <a:xfrm>
            <a:off x="8024760" y="6303960"/>
            <a:ext cx="1118880" cy="36468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5A833B7E-2F23-44A4-B011-C3FEBD98661D}" type="slidenum">
              <a:rPr lang="fr-FR" sz="1000">
                <a:solidFill>
                  <a:srgbClr val="666666"/>
                </a:solidFill>
                <a:latin typeface="Arial"/>
              </a:rPr>
              <a:pPr>
                <a:lnSpc>
                  <a:spcPct val="100000"/>
                </a:lnSpc>
              </a:pPr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 ftr="0" dt="0"/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Image 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3640" cy="955440"/>
          </a:xfrm>
          <a:prstGeom prst="rect">
            <a:avLst/>
          </a:prstGeom>
          <a:ln>
            <a:noFill/>
          </a:ln>
        </p:spPr>
      </p:pic>
      <p:pic>
        <p:nvPicPr>
          <p:cNvPr id="125" name="Image 11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3309840" y="0"/>
            <a:ext cx="5833800" cy="6857640"/>
          </a:xfrm>
          <a:prstGeom prst="rect">
            <a:avLst/>
          </a:prstGeom>
          <a:ln>
            <a:noFill/>
          </a:ln>
        </p:spPr>
      </p:pic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3672000" y="1949760"/>
            <a:ext cx="5364000" cy="471924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ts val="988"/>
              </a:lnSpc>
            </a:pPr>
            <a:r>
              <a:rPr lang="fr-FR" sz="2200" b="1">
                <a:solidFill>
                  <a:srgbClr val="FFFFFF"/>
                </a:solidFill>
                <a:latin typeface="Arial"/>
              </a:rPr>
              <a:t>Click to edit the title text formatModifiez le style du titre</a:t>
            </a:r>
            <a:endParaRPr/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3672000" y="260640"/>
            <a:ext cx="5292000" cy="158364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fr-FR" sz="850">
                <a:solidFill>
                  <a:srgbClr val="FFFFFF"/>
                </a:solidFill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fr-FR" sz="850">
                <a:solidFill>
                  <a:srgbClr val="FFFFFF"/>
                </a:solidFill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fr-FR" sz="850">
                <a:solidFill>
                  <a:srgbClr val="FFFFFF"/>
                </a:solidFill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fr-FR" sz="850">
                <a:solidFill>
                  <a:srgbClr val="FFFFFF"/>
                </a:solidFill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fr-FR" sz="850">
                <a:solidFill>
                  <a:srgbClr val="FFFFFF"/>
                </a:solidFill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fr-FR" sz="850">
                <a:solidFill>
                  <a:srgbClr val="FFFFFF"/>
                </a:solidFill>
                <a:latin typeface="Arial"/>
              </a:rPr>
              <a:t>Sixth Outline Level</a:t>
            </a:r>
            <a:endParaRPr/>
          </a:p>
          <a:p>
            <a:pPr>
              <a:lnSpc>
                <a:spcPct val="100000"/>
              </a:lnSpc>
            </a:pPr>
            <a:r>
              <a:rPr lang="fr-FR" sz="850">
                <a:solidFill>
                  <a:srgbClr val="FFFFFF"/>
                </a:solidFill>
                <a:latin typeface="Arial"/>
              </a:rPr>
              <a:t>Seventh Outline LevelModifiez les styles du texte du masque</a:t>
            </a:r>
            <a:endParaRPr/>
          </a:p>
        </p:txBody>
      </p:sp>
      <p:sp>
        <p:nvSpPr>
          <p:cNvPr id="128" name="PlaceHolder 3"/>
          <p:cNvSpPr>
            <a:spLocks noGrp="1"/>
          </p:cNvSpPr>
          <p:nvPr>
            <p:ph type="dt"/>
          </p:nvPr>
        </p:nvSpPr>
        <p:spPr>
          <a:xfrm>
            <a:off x="576360" y="6305400"/>
            <a:ext cx="1450440" cy="36468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129" name="PlaceHolder 4"/>
          <p:cNvSpPr>
            <a:spLocks noGrp="1"/>
          </p:cNvSpPr>
          <p:nvPr>
            <p:ph type="sldNum"/>
          </p:nvPr>
        </p:nvSpPr>
        <p:spPr>
          <a:xfrm>
            <a:off x="576360" y="5877000"/>
            <a:ext cx="2700000" cy="36468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47C72EA2-9A32-40C1-8451-6ED66CF34346}" type="slidenum">
              <a:rPr lang="fr-FR" sz="1000">
                <a:solidFill>
                  <a:srgbClr val="FFFFFF"/>
                </a:solidFill>
                <a:latin typeface="Arial"/>
              </a:rPr>
              <a:pPr>
                <a:lnSpc>
                  <a:spcPct val="100000"/>
                </a:lnSpc>
              </a:pPr>
              <a:t>‹N°›</a:t>
            </a:fld>
            <a:endParaRPr/>
          </a:p>
        </p:txBody>
      </p:sp>
      <p:sp>
        <p:nvSpPr>
          <p:cNvPr id="130" name="PlaceHolder 5"/>
          <p:cNvSpPr>
            <a:spLocks noGrp="1"/>
          </p:cNvSpPr>
          <p:nvPr>
            <p:ph type="ftr"/>
          </p:nvPr>
        </p:nvSpPr>
        <p:spPr>
          <a:xfrm>
            <a:off x="576360" y="5445000"/>
            <a:ext cx="2700000" cy="36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hdr="0" ftr="0" dt="0"/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Image 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3640" cy="955440"/>
          </a:xfrm>
          <a:prstGeom prst="rect">
            <a:avLst/>
          </a:prstGeom>
          <a:ln>
            <a:noFill/>
          </a:ln>
        </p:spPr>
      </p:pic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1511280" y="52560"/>
            <a:ext cx="7237080" cy="90936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fr-FR" sz="2200" b="1">
                <a:solidFill>
                  <a:srgbClr val="FFFFFF"/>
                </a:solidFill>
                <a:latin typeface="Arial"/>
              </a:rPr>
              <a:t>Click to edit the title text formatModifiez le style du titre</a:t>
            </a:r>
            <a:endParaRPr/>
          </a:p>
        </p:txBody>
      </p:sp>
      <p:sp>
        <p:nvSpPr>
          <p:cNvPr id="167" name="PlaceHolder 2"/>
          <p:cNvSpPr>
            <a:spLocks noGrp="1"/>
          </p:cNvSpPr>
          <p:nvPr>
            <p:ph type="body"/>
          </p:nvPr>
        </p:nvSpPr>
        <p:spPr>
          <a:xfrm>
            <a:off x="576360" y="1268280"/>
            <a:ext cx="8172000" cy="496836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fr-FR" sz="2200">
                <a:solidFill>
                  <a:srgbClr val="DC0528"/>
                </a:solidFill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fr-FR" sz="2200">
                <a:solidFill>
                  <a:srgbClr val="DC0528"/>
                </a:solidFill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fr-FR" sz="2200">
                <a:solidFill>
                  <a:srgbClr val="DC0528"/>
                </a:solidFill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fr-FR" sz="2200">
                <a:solidFill>
                  <a:srgbClr val="DC0528"/>
                </a:solidFill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fr-FR" sz="2200">
                <a:solidFill>
                  <a:srgbClr val="DC0528"/>
                </a:solidFill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fr-FR" sz="2200">
                <a:solidFill>
                  <a:srgbClr val="DC0528"/>
                </a:solidFill>
                <a:latin typeface="Arial"/>
              </a:rPr>
              <a:t>Sixth Outline Level</a:t>
            </a:r>
            <a:endParaRPr/>
          </a:p>
          <a:p>
            <a:pPr>
              <a:lnSpc>
                <a:spcPct val="100000"/>
              </a:lnSpc>
            </a:pPr>
            <a:r>
              <a:rPr lang="fr-FR" sz="2200">
                <a:solidFill>
                  <a:srgbClr val="DC0528"/>
                </a:solidFill>
                <a:latin typeface="Arial"/>
              </a:rPr>
              <a:t>Seventh Outline LevelModifiez les styles du texte du masque</a:t>
            </a:r>
            <a:endParaRPr/>
          </a:p>
          <a:p>
            <a:r>
              <a:rPr lang="fr-FR" sz="2200">
                <a:solidFill>
                  <a:srgbClr val="666666"/>
                </a:solidFill>
                <a:latin typeface="Arial"/>
              </a:rPr>
              <a:t>Deuxième niveau</a:t>
            </a:r>
            <a:endParaRPr/>
          </a:p>
          <a:p>
            <a:r>
              <a:rPr lang="fr-FR" sz="2200">
                <a:solidFill>
                  <a:srgbClr val="666666"/>
                </a:solidFill>
                <a:latin typeface="Arial"/>
              </a:rPr>
              <a:t>Troisième niveau</a:t>
            </a:r>
            <a:endParaRPr/>
          </a:p>
          <a:p>
            <a:r>
              <a:rPr lang="fr-FR" sz="2200">
                <a:solidFill>
                  <a:srgbClr val="666666"/>
                </a:solidFill>
                <a:latin typeface="Arial"/>
              </a:rPr>
              <a:t>Quatrième niveau</a:t>
            </a:r>
            <a:endParaRPr/>
          </a:p>
          <a:p>
            <a:r>
              <a:rPr lang="fr-FR" sz="2200">
                <a:solidFill>
                  <a:srgbClr val="666666"/>
                </a:solidFill>
                <a:latin typeface="Arial"/>
              </a:rPr>
              <a:t>Cinquième niveau</a:t>
            </a:r>
            <a:endParaRPr/>
          </a:p>
        </p:txBody>
      </p:sp>
      <p:sp>
        <p:nvSpPr>
          <p:cNvPr id="168" name="PlaceHolder 3"/>
          <p:cNvSpPr>
            <a:spLocks noGrp="1"/>
          </p:cNvSpPr>
          <p:nvPr>
            <p:ph type="dt"/>
          </p:nvPr>
        </p:nvSpPr>
        <p:spPr>
          <a:xfrm>
            <a:off x="576360" y="6305400"/>
            <a:ext cx="1450440" cy="36468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169" name="PlaceHolder 4"/>
          <p:cNvSpPr>
            <a:spLocks noGrp="1"/>
          </p:cNvSpPr>
          <p:nvPr>
            <p:ph type="ftr"/>
          </p:nvPr>
        </p:nvSpPr>
        <p:spPr>
          <a:xfrm>
            <a:off x="2050920" y="6305400"/>
            <a:ext cx="5940000" cy="36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70" name="PlaceHolder 5"/>
          <p:cNvSpPr>
            <a:spLocks noGrp="1"/>
          </p:cNvSpPr>
          <p:nvPr>
            <p:ph type="sldNum"/>
          </p:nvPr>
        </p:nvSpPr>
        <p:spPr>
          <a:xfrm>
            <a:off x="8024760" y="6303960"/>
            <a:ext cx="1118880" cy="36468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676789F8-6589-42CF-B928-A5C22D69BF19}" type="slidenum">
              <a:rPr lang="fr-FR" sz="1000">
                <a:solidFill>
                  <a:srgbClr val="666666"/>
                </a:solidFill>
                <a:latin typeface="Arial"/>
              </a:rPr>
              <a:pPr>
                <a:lnSpc>
                  <a:spcPct val="100000"/>
                </a:lnSpc>
              </a:pPr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hdr="0" ftr="0" dt="0"/>
  <p:txStyles>
    <p:titleStyle/>
    <p:bodyStyle/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Image 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3640" cy="955440"/>
          </a:xfrm>
          <a:prstGeom prst="rect">
            <a:avLst/>
          </a:prstGeom>
          <a:ln>
            <a:noFill/>
          </a:ln>
        </p:spPr>
      </p:pic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1511280" y="52560"/>
            <a:ext cx="7237080" cy="90936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fr-FR" sz="2200" b="1">
                <a:solidFill>
                  <a:srgbClr val="FFFFFF"/>
                </a:solidFill>
                <a:latin typeface="Arial"/>
              </a:rPr>
              <a:t>Click to edit the title text formatModifiez le style du titre</a:t>
            </a:r>
            <a:endParaRPr/>
          </a:p>
        </p:txBody>
      </p:sp>
      <p:sp>
        <p:nvSpPr>
          <p:cNvPr id="247" name="PlaceHolder 2"/>
          <p:cNvSpPr>
            <a:spLocks noGrp="1"/>
          </p:cNvSpPr>
          <p:nvPr>
            <p:ph type="body"/>
          </p:nvPr>
        </p:nvSpPr>
        <p:spPr>
          <a:xfrm>
            <a:off x="576000" y="3707640"/>
            <a:ext cx="8172000" cy="252936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fr-FR" sz="2200">
                <a:solidFill>
                  <a:srgbClr val="DC0528"/>
                </a:solidFill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fr-FR" sz="2200">
                <a:solidFill>
                  <a:srgbClr val="DC0528"/>
                </a:solidFill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fr-FR" sz="2200">
                <a:solidFill>
                  <a:srgbClr val="DC0528"/>
                </a:solidFill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fr-FR" sz="2200">
                <a:solidFill>
                  <a:srgbClr val="DC0528"/>
                </a:solidFill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fr-FR" sz="2200">
                <a:solidFill>
                  <a:srgbClr val="DC0528"/>
                </a:solidFill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fr-FR" sz="2200">
                <a:solidFill>
                  <a:srgbClr val="DC0528"/>
                </a:solidFill>
                <a:latin typeface="Arial"/>
              </a:rPr>
              <a:t>Sixth Outline Level</a:t>
            </a:r>
            <a:endParaRPr/>
          </a:p>
          <a:p>
            <a:pPr>
              <a:lnSpc>
                <a:spcPct val="100000"/>
              </a:lnSpc>
            </a:pPr>
            <a:r>
              <a:rPr lang="fr-FR" sz="2200">
                <a:solidFill>
                  <a:srgbClr val="DC0528"/>
                </a:solidFill>
                <a:latin typeface="Arial"/>
              </a:rPr>
              <a:t>Seventh Outline LevelModifiez les styles du texte du masque</a:t>
            </a:r>
            <a:endParaRPr/>
          </a:p>
          <a:p>
            <a:pPr lvl="1">
              <a:lnSpc>
                <a:spcPct val="100000"/>
              </a:lnSpc>
              <a:buBlip>
                <a:blip r:embed="rId15"/>
              </a:buBlip>
            </a:pPr>
            <a:r>
              <a:rPr lang="fr-FR" sz="1600">
                <a:solidFill>
                  <a:srgbClr val="666666"/>
                </a:solidFill>
                <a:latin typeface="Arial"/>
              </a:rPr>
              <a:t>Deuxième niveau</a:t>
            </a:r>
            <a:endParaRPr/>
          </a:p>
          <a:p>
            <a:r>
              <a:rPr lang="fr-FR" sz="1600">
                <a:solidFill>
                  <a:srgbClr val="666666"/>
                </a:solidFill>
                <a:latin typeface="Arial"/>
              </a:rPr>
              <a:t>Troisième niveau</a:t>
            </a:r>
            <a:endParaRPr/>
          </a:p>
          <a:p>
            <a:pPr lvl="3">
              <a:lnSpc>
                <a:spcPct val="100000"/>
              </a:lnSpc>
              <a:buBlip>
                <a:blip r:embed="rId16"/>
              </a:buBlip>
            </a:pPr>
            <a:r>
              <a:rPr lang="fr-FR" sz="1600">
                <a:solidFill>
                  <a:srgbClr val="666666"/>
                </a:solidFill>
                <a:latin typeface="Arial"/>
              </a:rPr>
              <a:t>Quatrième niveau</a:t>
            </a:r>
            <a:endParaRPr/>
          </a:p>
          <a:p>
            <a:pPr lvl="4">
              <a:lnSpc>
                <a:spcPct val="100000"/>
              </a:lnSpc>
              <a:buFont typeface="Arial"/>
              <a:buChar char="-"/>
            </a:pPr>
            <a:r>
              <a:rPr lang="fr-FR" sz="1600">
                <a:solidFill>
                  <a:srgbClr val="666666"/>
                </a:solidFill>
                <a:latin typeface="Arial"/>
              </a:rPr>
              <a:t>Cinquième niveau</a:t>
            </a:r>
            <a:endParaRPr/>
          </a:p>
        </p:txBody>
      </p:sp>
      <p:sp>
        <p:nvSpPr>
          <p:cNvPr id="248" name="PlaceHolder 3"/>
          <p:cNvSpPr>
            <a:spLocks noGrp="1"/>
          </p:cNvSpPr>
          <p:nvPr>
            <p:ph type="body"/>
          </p:nvPr>
        </p:nvSpPr>
        <p:spPr>
          <a:xfrm>
            <a:off x="576000" y="1458000"/>
            <a:ext cx="8063640" cy="1907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buSzPct val="45000"/>
              <a:buFont typeface="StarSymbol"/>
              <a:buChar char=""/>
            </a:pPr>
            <a:r>
              <a:rPr lang="fr-FR" sz="1200">
                <a:solidFill>
                  <a:srgbClr val="FFFFFF"/>
                </a:solidFill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fr-FR" sz="1200">
                <a:solidFill>
                  <a:srgbClr val="FFFFFF"/>
                </a:solidFill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fr-FR" sz="1200">
                <a:solidFill>
                  <a:srgbClr val="FFFFFF"/>
                </a:solidFill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fr-FR" sz="1200">
                <a:solidFill>
                  <a:srgbClr val="FFFFFF"/>
                </a:solidFill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fr-FR" sz="1200">
                <a:solidFill>
                  <a:srgbClr val="FFFFFF"/>
                </a:solidFill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fr-FR" sz="1200">
                <a:solidFill>
                  <a:srgbClr val="FFFFFF"/>
                </a:solidFill>
                <a:latin typeface="Arial"/>
              </a:rPr>
              <a:t>Sixth Outline Level</a:t>
            </a:r>
            <a:endParaRPr/>
          </a:p>
          <a:p>
            <a:pPr>
              <a:lnSpc>
                <a:spcPct val="100000"/>
              </a:lnSpc>
            </a:pPr>
            <a:r>
              <a:rPr lang="fr-FR" sz="1200">
                <a:solidFill>
                  <a:srgbClr val="FFFFFF"/>
                </a:solidFill>
                <a:latin typeface="Arial"/>
              </a:rPr>
              <a:t>Seventh Outline LevelModifiez les styles du texte du masque</a:t>
            </a:r>
            <a:endParaRPr/>
          </a:p>
        </p:txBody>
      </p:sp>
      <p:sp>
        <p:nvSpPr>
          <p:cNvPr id="249" name="PlaceHolder 4"/>
          <p:cNvSpPr>
            <a:spLocks noGrp="1"/>
          </p:cNvSpPr>
          <p:nvPr>
            <p:ph type="dt"/>
          </p:nvPr>
        </p:nvSpPr>
        <p:spPr>
          <a:xfrm>
            <a:off x="576360" y="6305400"/>
            <a:ext cx="1450440" cy="36468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50" name="PlaceHolder 5"/>
          <p:cNvSpPr>
            <a:spLocks noGrp="1"/>
          </p:cNvSpPr>
          <p:nvPr>
            <p:ph type="ftr"/>
          </p:nvPr>
        </p:nvSpPr>
        <p:spPr>
          <a:xfrm>
            <a:off x="2050920" y="6305400"/>
            <a:ext cx="5940000" cy="36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51" name="PlaceHolder 6"/>
          <p:cNvSpPr>
            <a:spLocks noGrp="1"/>
          </p:cNvSpPr>
          <p:nvPr>
            <p:ph type="sldNum"/>
          </p:nvPr>
        </p:nvSpPr>
        <p:spPr>
          <a:xfrm>
            <a:off x="8024760" y="6303960"/>
            <a:ext cx="1118880" cy="36468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7300875B-EA2D-4D26-935C-1D98F0B3D1D4}" type="slidenum">
              <a:rPr lang="fr-FR" sz="1000">
                <a:solidFill>
                  <a:srgbClr val="666666"/>
                </a:solidFill>
                <a:latin typeface="Arial"/>
              </a:rPr>
              <a:pPr>
                <a:lnSpc>
                  <a:spcPct val="100000"/>
                </a:lnSpc>
              </a:pPr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hf hdr="0" ftr="0" dt="0"/>
  <p:txStyles>
    <p:titleStyle/>
    <p:bodyStyle/>
    <p:otherStyle/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7" descr="bandeau_texte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511300" y="52388"/>
            <a:ext cx="7237413" cy="90963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1028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576263" y="1268413"/>
            <a:ext cx="817245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576263" y="6305550"/>
            <a:ext cx="145097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050" y="6305550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4813" y="6303963"/>
            <a:ext cx="111918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fld id="{61FA3DB8-36A3-4D00-B537-EC7223A9F4B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4704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 b="1" kern="1200" cap="all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9pPr>
    </p:titleStyle>
    <p:bodyStyle>
      <a:lvl1pPr marL="923925" indent="-923925" algn="l" rtl="0" eaLnBrk="1" fontAlgn="base" hangingPunct="1">
        <a:spcBef>
          <a:spcPct val="0"/>
        </a:spcBef>
        <a:spcAft>
          <a:spcPts val="400"/>
        </a:spcAft>
        <a:buFont typeface="Arial" charset="0"/>
        <a:defRPr sz="2200" kern="1200">
          <a:solidFill>
            <a:schemeClr val="tx2"/>
          </a:solidFill>
          <a:latin typeface="+mn-lt"/>
          <a:ea typeface="+mn-ea"/>
          <a:cs typeface="+mn-cs"/>
        </a:defRPr>
      </a:lvl1pPr>
      <a:lvl2pPr marL="360363" indent="-360363" algn="l" rtl="0" eaLnBrk="1" fontAlgn="base" hangingPunct="1">
        <a:lnSpc>
          <a:spcPts val="2000"/>
        </a:lnSpc>
        <a:spcBef>
          <a:spcPct val="0"/>
        </a:spcBef>
        <a:spcAft>
          <a:spcPct val="0"/>
        </a:spcAft>
        <a:buSzPct val="90000"/>
        <a:buBlip>
          <a:blip r:embed="rId15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2pPr>
      <a:lvl3pPr marL="361950" indent="552450" algn="l" rtl="0" eaLnBrk="1" fontAlgn="base" hangingPunct="1">
        <a:lnSpc>
          <a:spcPts val="2000"/>
        </a:lnSpc>
        <a:spcBef>
          <a:spcPct val="0"/>
        </a:spcBef>
        <a:spcAft>
          <a:spcPct val="0"/>
        </a:spcAft>
        <a:buSzPct val="36000"/>
        <a:buFont typeface="Arial" charset="0"/>
        <a:defRPr sz="1600" kern="1200">
          <a:solidFill>
            <a:srgbClr val="666666"/>
          </a:solidFill>
          <a:latin typeface="+mn-lt"/>
          <a:ea typeface="+mn-ea"/>
          <a:cs typeface="+mn-cs"/>
        </a:defRPr>
      </a:lvl3pPr>
      <a:lvl4pPr marL="1009650" indent="-238125" algn="l" rtl="0" eaLnBrk="1" fontAlgn="base" hangingPunct="1">
        <a:lnSpc>
          <a:spcPts val="2000"/>
        </a:lnSpc>
        <a:spcBef>
          <a:spcPct val="0"/>
        </a:spcBef>
        <a:spcAft>
          <a:spcPct val="0"/>
        </a:spcAft>
        <a:buClr>
          <a:srgbClr val="666666"/>
        </a:buClr>
        <a:buSzPct val="36000"/>
        <a:buBlip>
          <a:blip r:embed="rId16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133475" indent="-114300" algn="l" rtl="0" eaLnBrk="1" fontAlgn="base" hangingPunct="1">
        <a:lnSpc>
          <a:spcPts val="2000"/>
        </a:lnSpc>
        <a:spcBef>
          <a:spcPct val="0"/>
        </a:spcBef>
        <a:spcAft>
          <a:spcPct val="0"/>
        </a:spcAft>
        <a:buClr>
          <a:srgbClr val="666666"/>
        </a:buClr>
        <a:buFont typeface="Arial" charset="0"/>
        <a:buChar char="-"/>
        <a:defRPr sz="16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1.emf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6" Type="http://schemas.openxmlformats.org/officeDocument/2006/relationships/chart" Target="../charts/chart2.xml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7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2.emf"/><Relationship Id="rId5" Type="http://schemas.openxmlformats.org/officeDocument/2006/relationships/oleObject" Target="../embeddings/Microsoft_Excel_97-2003_Worksheet1.xls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w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4.png"/><Relationship Id="rId4" Type="http://schemas.openxmlformats.org/officeDocument/2006/relationships/image" Target="../media/image3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Picture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6920" y="3429000"/>
            <a:ext cx="1622160" cy="1096560"/>
          </a:xfrm>
          <a:prstGeom prst="rect">
            <a:avLst/>
          </a:prstGeom>
          <a:ln>
            <a:noFill/>
          </a:ln>
        </p:spPr>
      </p:pic>
      <p:sp>
        <p:nvSpPr>
          <p:cNvPr id="292" name="CustomShape 1"/>
          <p:cNvSpPr/>
          <p:nvPr/>
        </p:nvSpPr>
        <p:spPr>
          <a:xfrm>
            <a:off x="1048680" y="4653000"/>
            <a:ext cx="1199160" cy="2426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000" i="1">
                <a:solidFill>
                  <a:srgbClr val="FFFFFF"/>
                </a:solidFill>
                <a:latin typeface="Arial"/>
              </a:rPr>
              <a:t>CEA – DAM – DIF</a:t>
            </a:r>
            <a:endParaRPr/>
          </a:p>
        </p:txBody>
      </p:sp>
      <p:sp>
        <p:nvSpPr>
          <p:cNvPr id="293" name="CustomShape 2"/>
          <p:cNvSpPr/>
          <p:nvPr/>
        </p:nvSpPr>
        <p:spPr>
          <a:xfrm>
            <a:off x="3420000" y="1196752"/>
            <a:ext cx="5616360" cy="252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algn="ctr">
              <a:lnSpc>
                <a:spcPct val="100000"/>
              </a:lnSpc>
            </a:pPr>
            <a:r>
              <a:rPr lang="fr-FR" sz="2400" b="1" dirty="0">
                <a:solidFill>
                  <a:srgbClr val="000000"/>
                </a:solidFill>
              </a:rPr>
              <a:t>Optimisation de la source X Compton </a:t>
            </a:r>
            <a:r>
              <a:rPr lang="fr-FR" sz="2400" b="1" dirty="0" smtClean="0">
                <a:solidFill>
                  <a:srgbClr val="000000"/>
                </a:solidFill>
              </a:rPr>
              <a:t>d’ELSA </a:t>
            </a:r>
            <a:r>
              <a:rPr lang="fr-FR" sz="2400" b="1" dirty="0">
                <a:solidFill>
                  <a:srgbClr val="000000"/>
                </a:solidFill>
              </a:rPr>
              <a:t>par augmentation de l’énergie </a:t>
            </a:r>
            <a:r>
              <a:rPr lang="fr-FR" sz="2400" b="1" dirty="0" smtClean="0">
                <a:solidFill>
                  <a:srgbClr val="000000"/>
                </a:solidFill>
              </a:rPr>
              <a:t>des électrons (37MeV) </a:t>
            </a:r>
            <a:r>
              <a:rPr lang="fr-FR" sz="2400" b="1" dirty="0">
                <a:solidFill>
                  <a:srgbClr val="000000"/>
                </a:solidFill>
              </a:rPr>
              <a:t>et par adjonction d’un système optique d’empilement de </a:t>
            </a:r>
            <a:r>
              <a:rPr lang="fr-FR" sz="2400" b="1" dirty="0" smtClean="0">
                <a:solidFill>
                  <a:srgbClr val="000000"/>
                </a:solidFill>
              </a:rPr>
              <a:t>photons</a:t>
            </a:r>
          </a:p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r>
              <a:rPr lang="fr-FR" sz="1000" dirty="0">
                <a:solidFill>
                  <a:srgbClr val="000000"/>
                </a:solidFill>
                <a:latin typeface="Arial"/>
              </a:rPr>
              <a:t>A. </a:t>
            </a:r>
            <a:r>
              <a:rPr lang="fr-FR" sz="1000" dirty="0" err="1">
                <a:solidFill>
                  <a:srgbClr val="000000"/>
                </a:solidFill>
                <a:latin typeface="Arial"/>
              </a:rPr>
              <a:t>Chaleil</a:t>
            </a:r>
            <a:r>
              <a:rPr lang="fr-FR" sz="1000" dirty="0">
                <a:solidFill>
                  <a:srgbClr val="000000"/>
                </a:solidFill>
                <a:latin typeface="Arial"/>
              </a:rPr>
              <a:t> ,V. Le </a:t>
            </a:r>
            <a:r>
              <a:rPr lang="fr-FR" sz="1000" dirty="0" err="1">
                <a:solidFill>
                  <a:srgbClr val="000000"/>
                </a:solidFill>
                <a:latin typeface="Arial"/>
              </a:rPr>
              <a:t>Flanchec</a:t>
            </a:r>
            <a:r>
              <a:rPr lang="fr-FR" sz="1000" dirty="0">
                <a:solidFill>
                  <a:srgbClr val="000000"/>
                </a:solidFill>
                <a:latin typeface="Arial"/>
              </a:rPr>
              <a:t>, P. </a:t>
            </a:r>
            <a:r>
              <a:rPr lang="fr-FR" sz="1000" dirty="0" err="1">
                <a:solidFill>
                  <a:srgbClr val="000000"/>
                </a:solidFill>
                <a:latin typeface="Arial"/>
              </a:rPr>
              <a:t>Balleyguier</a:t>
            </a:r>
            <a:r>
              <a:rPr lang="fr-FR" sz="1000" dirty="0">
                <a:solidFill>
                  <a:srgbClr val="000000"/>
                </a:solidFill>
                <a:latin typeface="Arial"/>
              </a:rPr>
              <a:t>, A. Binet, J.-P. Nègre, J.-F. Devaux,</a:t>
            </a:r>
            <a:endParaRPr dirty="0"/>
          </a:p>
          <a:p>
            <a:pPr algn="ctr">
              <a:lnSpc>
                <a:spcPct val="100000"/>
              </a:lnSpc>
            </a:pPr>
            <a:r>
              <a:rPr lang="fr-FR" sz="1000" dirty="0">
                <a:solidFill>
                  <a:srgbClr val="000000"/>
                </a:solidFill>
                <a:latin typeface="Arial"/>
              </a:rPr>
              <a:t>V. Jacob, A. Bayle, M. </a:t>
            </a:r>
            <a:r>
              <a:rPr lang="fr-FR" sz="1000" dirty="0" err="1">
                <a:solidFill>
                  <a:srgbClr val="000000"/>
                </a:solidFill>
                <a:latin typeface="Arial"/>
              </a:rPr>
              <a:t>Millerioux</a:t>
            </a:r>
            <a:r>
              <a:rPr lang="fr-FR" sz="1000" dirty="0">
                <a:solidFill>
                  <a:srgbClr val="000000"/>
                </a:solidFill>
                <a:latin typeface="Arial"/>
              </a:rPr>
              <a:t>, S. Joly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 algn="ctr">
              <a:lnSpc>
                <a:spcPct val="90000"/>
              </a:lnSpc>
            </a:pPr>
            <a:endParaRPr dirty="0"/>
          </a:p>
        </p:txBody>
      </p:sp>
      <p:sp>
        <p:nvSpPr>
          <p:cNvPr id="294" name="CustomShape 3"/>
          <p:cNvSpPr/>
          <p:nvPr/>
        </p:nvSpPr>
        <p:spPr>
          <a:xfrm>
            <a:off x="3959280" y="5805360"/>
            <a:ext cx="4789080" cy="502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>
              <a:lnSpc>
                <a:spcPct val="100000"/>
              </a:lnSpc>
            </a:pPr>
            <a:r>
              <a:rPr lang="fr-FR" sz="1500" dirty="0" smtClean="0">
                <a:solidFill>
                  <a:srgbClr val="666666"/>
                </a:solidFill>
                <a:latin typeface="Arial"/>
              </a:rPr>
              <a:t>4-7 Octobre 2015</a:t>
            </a:r>
            <a:endParaRPr dirty="0"/>
          </a:p>
        </p:txBody>
      </p:sp>
      <p:sp>
        <p:nvSpPr>
          <p:cNvPr id="295" name="CustomShape 4"/>
          <p:cNvSpPr/>
          <p:nvPr/>
        </p:nvSpPr>
        <p:spPr>
          <a:xfrm>
            <a:off x="3959280" y="4508640"/>
            <a:ext cx="4789080" cy="1223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>
              <a:lnSpc>
                <a:spcPct val="100000"/>
              </a:lnSpc>
            </a:pPr>
            <a:r>
              <a:rPr lang="fr-FR" sz="1400" dirty="0" smtClean="0">
                <a:solidFill>
                  <a:srgbClr val="666666"/>
                </a:solidFill>
                <a:latin typeface="Arial"/>
              </a:rPr>
              <a:t>Journées Accélérateurs 2015 – Roscoff </a:t>
            </a:r>
            <a:endParaRPr dirty="0"/>
          </a:p>
        </p:txBody>
      </p:sp>
      <p:sp>
        <p:nvSpPr>
          <p:cNvPr id="296" name="TextShape 5"/>
          <p:cNvSpPr txBox="1"/>
          <p:nvPr/>
        </p:nvSpPr>
        <p:spPr>
          <a:xfrm>
            <a:off x="8024760" y="6303960"/>
            <a:ext cx="1118880" cy="36468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2FEE7EE7-0EBF-4B2D-8E3F-22A338BBFA26}" type="slidenum">
              <a:rPr lang="fr-FR" sz="1000">
                <a:solidFill>
                  <a:srgbClr val="FFFFFF"/>
                </a:solidFill>
                <a:latin typeface="Arial"/>
              </a:rPr>
              <a:pPr>
                <a:lnSpc>
                  <a:spcPct val="100000"/>
                </a:lnSpc>
              </a:pPr>
              <a:t>1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TextShape 3"/>
          <p:cNvSpPr txBox="1"/>
          <p:nvPr/>
        </p:nvSpPr>
        <p:spPr>
          <a:xfrm>
            <a:off x="8024760" y="6303960"/>
            <a:ext cx="1118880" cy="36468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D3764D3A-B856-488B-ABFB-543DF104CCD6}" type="slidenum">
              <a:rPr lang="fr-FR" sz="1000">
                <a:solidFill>
                  <a:srgbClr val="666666"/>
                </a:solidFill>
                <a:latin typeface="Arial"/>
              </a:rPr>
              <a:pPr>
                <a:lnSpc>
                  <a:spcPct val="100000"/>
                </a:lnSpc>
              </a:pPr>
              <a:t>10</a:t>
            </a:fld>
            <a:endParaRPr/>
          </a:p>
        </p:txBody>
      </p:sp>
      <p:sp>
        <p:nvSpPr>
          <p:cNvPr id="4" name="Forme en L 3"/>
          <p:cNvSpPr/>
          <p:nvPr/>
        </p:nvSpPr>
        <p:spPr>
          <a:xfrm rot="16200000">
            <a:off x="8585995" y="2372131"/>
            <a:ext cx="525969" cy="529560"/>
          </a:xfrm>
          <a:prstGeom prst="corner">
            <a:avLst>
              <a:gd name="adj1" fmla="val 76495"/>
              <a:gd name="adj2" fmla="val 48488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8771118" y="2162448"/>
            <a:ext cx="342642" cy="2800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TextShape 1"/>
          <p:cNvSpPr txBox="1"/>
          <p:nvPr/>
        </p:nvSpPr>
        <p:spPr>
          <a:xfrm>
            <a:off x="1511280" y="52560"/>
            <a:ext cx="7237080" cy="90936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fr-FR" sz="2000" b="1" dirty="0" smtClean="0">
                <a:solidFill>
                  <a:srgbClr val="FFFFFF"/>
                </a:solidFill>
                <a:latin typeface="Arial"/>
              </a:rPr>
              <a:t>IV </a:t>
            </a:r>
            <a:r>
              <a:rPr lang="fr-FR" sz="2000" b="1" dirty="0">
                <a:solidFill>
                  <a:srgbClr val="FFFFFF"/>
                </a:solidFill>
                <a:latin typeface="Arial"/>
              </a:rPr>
              <a:t>– Bruit de fond</a:t>
            </a:r>
            <a:endParaRPr dirty="0"/>
          </a:p>
        </p:txBody>
      </p:sp>
      <p:sp>
        <p:nvSpPr>
          <p:cNvPr id="24" name="TextShape 2"/>
          <p:cNvSpPr txBox="1"/>
          <p:nvPr/>
        </p:nvSpPr>
        <p:spPr>
          <a:xfrm>
            <a:off x="251640" y="1261080"/>
            <a:ext cx="3744296" cy="496836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fr-FR" sz="2200" dirty="0">
                <a:solidFill>
                  <a:srgbClr val="DC0528"/>
                </a:solidFill>
                <a:latin typeface="Arial"/>
              </a:rPr>
              <a:t>Mesure du Bruit </a:t>
            </a:r>
            <a:r>
              <a:rPr lang="fr-FR" sz="2200" dirty="0" smtClean="0">
                <a:solidFill>
                  <a:srgbClr val="DC0528"/>
                </a:solidFill>
                <a:latin typeface="Arial"/>
              </a:rPr>
              <a:t>:</a:t>
            </a:r>
          </a:p>
          <a:p>
            <a:pPr>
              <a:lnSpc>
                <a:spcPct val="100000"/>
              </a:lnSpc>
            </a:pPr>
            <a:endParaRPr dirty="0"/>
          </a:p>
          <a:p>
            <a:pPr lvl="1">
              <a:lnSpc>
                <a:spcPct val="100000"/>
              </a:lnSpc>
              <a:buBlip>
                <a:blip r:embed="rId3"/>
              </a:buBlip>
            </a:pPr>
            <a:r>
              <a:rPr lang="fr-FR" sz="1600" dirty="0">
                <a:solidFill>
                  <a:srgbClr val="666666"/>
                </a:solidFill>
                <a:latin typeface="Arial"/>
              </a:rPr>
              <a:t>Indicateur bruit </a:t>
            </a:r>
            <a:r>
              <a:rPr lang="fr-FR" sz="1600" dirty="0" smtClean="0">
                <a:solidFill>
                  <a:srgbClr val="666666"/>
                </a:solidFill>
                <a:latin typeface="Arial"/>
              </a:rPr>
              <a:t>d’ambiance</a:t>
            </a:r>
          </a:p>
          <a:p>
            <a:pPr lvl="1">
              <a:lnSpc>
                <a:spcPct val="100000"/>
              </a:lnSpc>
            </a:pPr>
            <a:endParaRPr dirty="0"/>
          </a:p>
          <a:p>
            <a:pPr lvl="1">
              <a:lnSpc>
                <a:spcPct val="100000"/>
              </a:lnSpc>
              <a:buBlip>
                <a:blip r:embed="rId3"/>
              </a:buBlip>
            </a:pPr>
            <a:r>
              <a:rPr lang="fr-FR" sz="1600" dirty="0" smtClean="0">
                <a:solidFill>
                  <a:srgbClr val="666666"/>
                </a:solidFill>
                <a:latin typeface="Arial"/>
              </a:rPr>
              <a:t>Ecran Radio-luminescent (ERLM) derrière </a:t>
            </a:r>
            <a:r>
              <a:rPr lang="fr-FR" sz="1600" dirty="0" smtClean="0">
                <a:solidFill>
                  <a:srgbClr val="666666"/>
                </a:solidFill>
                <a:latin typeface="Arial"/>
              </a:rPr>
              <a:t>une fenêtre de Be (200µm)</a:t>
            </a:r>
          </a:p>
          <a:p>
            <a:pPr lvl="1">
              <a:lnSpc>
                <a:spcPct val="100000"/>
              </a:lnSpc>
              <a:buBlip>
                <a:blip r:embed="rId3"/>
              </a:buBlip>
            </a:pPr>
            <a:endParaRPr lang="fr-FR" sz="1600" dirty="0" smtClean="0">
              <a:solidFill>
                <a:srgbClr val="666666"/>
              </a:solidFill>
              <a:latin typeface="Arial"/>
            </a:endParaRPr>
          </a:p>
          <a:p>
            <a:pPr lvl="1">
              <a:lnSpc>
                <a:spcPct val="100000"/>
              </a:lnSpc>
              <a:buBlip>
                <a:blip r:embed="rId3"/>
              </a:buBlip>
            </a:pPr>
            <a:endParaRPr lang="fr-FR" sz="1600" dirty="0" smtClean="0">
              <a:solidFill>
                <a:srgbClr val="666666"/>
              </a:solidFill>
              <a:latin typeface="Arial"/>
            </a:endParaRPr>
          </a:p>
          <a:p>
            <a:pPr lvl="1">
              <a:lnSpc>
                <a:spcPct val="100000"/>
              </a:lnSpc>
              <a:buBlip>
                <a:blip r:embed="rId3"/>
              </a:buBlip>
            </a:pPr>
            <a:endParaRPr lang="fr-FR" sz="1600" dirty="0" smtClean="0">
              <a:solidFill>
                <a:srgbClr val="666666"/>
              </a:solidFill>
              <a:latin typeface="Arial"/>
            </a:endParaRPr>
          </a:p>
          <a:p>
            <a:pPr lvl="1">
              <a:lnSpc>
                <a:spcPct val="100000"/>
              </a:lnSpc>
              <a:buBlip>
                <a:blip r:embed="rId3"/>
              </a:buBlip>
            </a:pPr>
            <a:endParaRPr lang="fr-FR" sz="1600" dirty="0" smtClean="0">
              <a:solidFill>
                <a:srgbClr val="666666"/>
              </a:solidFill>
              <a:latin typeface="Arial"/>
            </a:endParaRPr>
          </a:p>
          <a:p>
            <a:pPr lvl="1">
              <a:lnSpc>
                <a:spcPct val="100000"/>
              </a:lnSpc>
            </a:pPr>
            <a:endParaRPr lang="fr-FR" dirty="0" smtClean="0"/>
          </a:p>
          <a:p>
            <a:pPr lvl="1">
              <a:lnSpc>
                <a:spcPct val="100000"/>
              </a:lnSpc>
            </a:pPr>
            <a:endParaRPr dirty="0"/>
          </a:p>
          <a:p>
            <a:pPr lvl="1">
              <a:lnSpc>
                <a:spcPct val="100000"/>
              </a:lnSpc>
              <a:buBlip>
                <a:blip r:embed="rId3"/>
              </a:buBlip>
            </a:pPr>
            <a:r>
              <a:rPr lang="fr-FR" sz="1600" dirty="0" smtClean="0">
                <a:solidFill>
                  <a:srgbClr val="666666"/>
                </a:solidFill>
                <a:latin typeface="Arial"/>
              </a:rPr>
              <a:t>Photomultiplicateur (PM)</a:t>
            </a:r>
          </a:p>
          <a:p>
            <a:pPr lvl="1">
              <a:lnSpc>
                <a:spcPct val="100000"/>
              </a:lnSpc>
            </a:pPr>
            <a:endParaRPr lang="fr-FR" sz="1600" dirty="0" smtClean="0">
              <a:solidFill>
                <a:srgbClr val="666666"/>
              </a:solidFill>
              <a:latin typeface="Arial"/>
            </a:endParaRPr>
          </a:p>
          <a:p>
            <a:pPr lvl="1">
              <a:lnSpc>
                <a:spcPct val="100000"/>
              </a:lnSpc>
            </a:pPr>
            <a:r>
              <a:rPr lang="fr-FR" sz="1600" dirty="0" smtClean="0">
                <a:solidFill>
                  <a:srgbClr val="666666"/>
                </a:solidFill>
                <a:latin typeface="Arial"/>
              </a:rPr>
              <a:t>Lecture ERLM en </a:t>
            </a:r>
            <a:r>
              <a:rPr lang="fr-FR" sz="1600" b="1" dirty="0" smtClean="0">
                <a:solidFill>
                  <a:srgbClr val="666666"/>
                </a:solidFill>
                <a:latin typeface="Arial"/>
              </a:rPr>
              <a:t>temps réel</a:t>
            </a:r>
          </a:p>
          <a:p>
            <a:pPr lvl="1">
              <a:lnSpc>
                <a:spcPct val="100000"/>
              </a:lnSpc>
            </a:pPr>
            <a:r>
              <a:rPr lang="fr-FR" sz="1600" dirty="0">
                <a:solidFill>
                  <a:srgbClr val="666666"/>
                </a:solidFill>
                <a:latin typeface="Arial"/>
              </a:rPr>
              <a:t>	 </a:t>
            </a:r>
            <a:r>
              <a:rPr lang="fr-FR" sz="1600" dirty="0" smtClean="0">
                <a:solidFill>
                  <a:srgbClr val="666666"/>
                </a:solidFill>
                <a:latin typeface="Arial"/>
              </a:rPr>
              <a:t>           ↓</a:t>
            </a:r>
          </a:p>
          <a:p>
            <a:pPr lvl="1">
              <a:lnSpc>
                <a:spcPct val="100000"/>
              </a:lnSpc>
            </a:pPr>
            <a:r>
              <a:rPr lang="fr-FR" sz="1600" dirty="0" smtClean="0">
                <a:solidFill>
                  <a:srgbClr val="666666"/>
                </a:solidFill>
                <a:latin typeface="Arial"/>
              </a:rPr>
              <a:t>Signal électrique visible sur l’oscilloscope</a:t>
            </a:r>
            <a:endParaRPr dirty="0"/>
          </a:p>
          <a:p>
            <a:pPr>
              <a:lnSpc>
                <a:spcPct val="100000"/>
              </a:lnSpc>
            </a:pPr>
            <a:endParaRPr lang="fr-FR" dirty="0" smtClean="0"/>
          </a:p>
          <a:p>
            <a:pPr>
              <a:lnSpc>
                <a:spcPct val="100000"/>
              </a:lnSpc>
            </a:pPr>
            <a:endParaRPr lang="fr-FR" dirty="0" smtClean="0"/>
          </a:p>
          <a:p>
            <a:pPr>
              <a:lnSpc>
                <a:spcPct val="100000"/>
              </a:lnSpc>
            </a:pPr>
            <a:endParaRPr lang="fr-FR" dirty="0" smtClean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endParaRPr dirty="0"/>
          </a:p>
        </p:txBody>
      </p:sp>
      <p:pic>
        <p:nvPicPr>
          <p:cNvPr id="25" name="Picture 2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07904" y="3933056"/>
            <a:ext cx="3672408" cy="2520280"/>
          </a:xfrm>
          <a:prstGeom prst="rect">
            <a:avLst/>
          </a:prstGeom>
          <a:ln w="57240">
            <a:solidFill>
              <a:srgbClr val="F2F2F2"/>
            </a:solidFill>
            <a:round/>
          </a:ln>
        </p:spPr>
      </p:pic>
      <p:sp>
        <p:nvSpPr>
          <p:cNvPr id="26" name="CustomShape 6"/>
          <p:cNvSpPr/>
          <p:nvPr/>
        </p:nvSpPr>
        <p:spPr>
          <a:xfrm>
            <a:off x="4499992" y="2852936"/>
            <a:ext cx="732600" cy="2728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200" dirty="0">
                <a:solidFill>
                  <a:srgbClr val="000000"/>
                </a:solidFill>
                <a:latin typeface="Arial"/>
              </a:rPr>
              <a:t>1 ERLM</a:t>
            </a:r>
            <a:endParaRPr dirty="0"/>
          </a:p>
        </p:txBody>
      </p:sp>
      <p:sp>
        <p:nvSpPr>
          <p:cNvPr id="27" name="CustomShape 9"/>
          <p:cNvSpPr/>
          <p:nvPr/>
        </p:nvSpPr>
        <p:spPr>
          <a:xfrm>
            <a:off x="3851920" y="3284984"/>
            <a:ext cx="1414080" cy="2728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200" dirty="0">
                <a:solidFill>
                  <a:srgbClr val="000000"/>
                </a:solidFill>
                <a:latin typeface="Arial"/>
              </a:rPr>
              <a:t>Plateau du SMILE</a:t>
            </a:r>
            <a:endParaRPr dirty="0"/>
          </a:p>
        </p:txBody>
      </p:sp>
      <p:pic>
        <p:nvPicPr>
          <p:cNvPr id="28" name="Picture 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436096" y="1052736"/>
            <a:ext cx="3240664" cy="2454808"/>
          </a:xfrm>
          <a:prstGeom prst="rect">
            <a:avLst/>
          </a:prstGeom>
          <a:ln>
            <a:noFill/>
          </a:ln>
        </p:spPr>
      </p:pic>
      <p:sp>
        <p:nvSpPr>
          <p:cNvPr id="29" name="Line 4"/>
          <p:cNvSpPr/>
          <p:nvPr/>
        </p:nvSpPr>
        <p:spPr>
          <a:xfrm flipV="1">
            <a:off x="5220072" y="2420888"/>
            <a:ext cx="1223824" cy="504056"/>
          </a:xfrm>
          <a:prstGeom prst="line">
            <a:avLst/>
          </a:prstGeom>
          <a:ln w="936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30" name="Line 8"/>
          <p:cNvSpPr/>
          <p:nvPr/>
        </p:nvSpPr>
        <p:spPr>
          <a:xfrm flipV="1">
            <a:off x="5220072" y="2636912"/>
            <a:ext cx="2593248" cy="792088"/>
          </a:xfrm>
          <a:prstGeom prst="line">
            <a:avLst/>
          </a:prstGeom>
          <a:ln w="936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31" name="CustomShape 6"/>
          <p:cNvSpPr/>
          <p:nvPr/>
        </p:nvSpPr>
        <p:spPr>
          <a:xfrm>
            <a:off x="3059832" y="5733256"/>
            <a:ext cx="732600" cy="2728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fr-FR" dirty="0" smtClean="0"/>
              <a:t>PM</a:t>
            </a:r>
            <a:endParaRPr dirty="0"/>
          </a:p>
        </p:txBody>
      </p:sp>
      <p:sp>
        <p:nvSpPr>
          <p:cNvPr id="32" name="Line 4"/>
          <p:cNvSpPr/>
          <p:nvPr/>
        </p:nvSpPr>
        <p:spPr>
          <a:xfrm flipV="1">
            <a:off x="3563888" y="5301208"/>
            <a:ext cx="1439848" cy="576064"/>
          </a:xfrm>
          <a:prstGeom prst="line">
            <a:avLst/>
          </a:prstGeom>
          <a:ln w="9360">
            <a:solidFill>
              <a:srgbClr val="000000"/>
            </a:solidFill>
            <a:round/>
            <a:tailEnd type="triangle" w="med" len="med"/>
          </a:ln>
        </p:spPr>
      </p:sp>
    </p:spTree>
    <p:extLst>
      <p:ext uri="{BB962C8B-B14F-4D97-AF65-F5344CB8AC3E}">
        <p14:creationId xmlns:p14="http://schemas.microsoft.com/office/powerpoint/2010/main" val="61674289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TextShape 1"/>
          <p:cNvSpPr txBox="1"/>
          <p:nvPr/>
        </p:nvSpPr>
        <p:spPr>
          <a:xfrm>
            <a:off x="1511280" y="52560"/>
            <a:ext cx="7237080" cy="90936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fr-FR" sz="2400" b="1" dirty="0" smtClean="0">
                <a:solidFill>
                  <a:srgbClr val="FFFFFF"/>
                </a:solidFill>
                <a:latin typeface="Arial"/>
              </a:rPr>
              <a:t>IV </a:t>
            </a:r>
            <a:r>
              <a:rPr lang="fr-FR" sz="2400" b="1" dirty="0">
                <a:solidFill>
                  <a:srgbClr val="FFFFFF"/>
                </a:solidFill>
                <a:latin typeface="Arial"/>
              </a:rPr>
              <a:t>– Bruit de fond</a:t>
            </a:r>
            <a:endParaRPr dirty="0"/>
          </a:p>
        </p:txBody>
      </p:sp>
      <p:sp>
        <p:nvSpPr>
          <p:cNvPr id="391" name="TextShape 2"/>
          <p:cNvSpPr txBox="1"/>
          <p:nvPr/>
        </p:nvSpPr>
        <p:spPr>
          <a:xfrm>
            <a:off x="576360" y="1268280"/>
            <a:ext cx="8172000" cy="496836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fr-FR" sz="2200">
                <a:solidFill>
                  <a:srgbClr val="DC0528"/>
                </a:solidFill>
                <a:latin typeface="Arial"/>
              </a:rPr>
              <a:t>Localisation des sources de bruit grâce aux images PSL :</a:t>
            </a:r>
            <a:endParaRPr/>
          </a:p>
        </p:txBody>
      </p:sp>
      <p:sp>
        <p:nvSpPr>
          <p:cNvPr id="392" name="TextShape 3"/>
          <p:cNvSpPr txBox="1"/>
          <p:nvPr/>
        </p:nvSpPr>
        <p:spPr>
          <a:xfrm>
            <a:off x="8024760" y="6303960"/>
            <a:ext cx="1118880" cy="36468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A61F4F5B-BDDF-4947-A02B-4FE7CF978601}" type="slidenum">
              <a:rPr lang="fr-FR" sz="1000">
                <a:solidFill>
                  <a:srgbClr val="666666"/>
                </a:solidFill>
                <a:latin typeface="Arial"/>
              </a:rPr>
              <a:pPr>
                <a:lnSpc>
                  <a:spcPct val="100000"/>
                </a:lnSpc>
              </a:pPr>
              <a:t>11</a:t>
            </a:fld>
            <a:endParaRPr/>
          </a:p>
        </p:txBody>
      </p:sp>
      <p:pic>
        <p:nvPicPr>
          <p:cNvPr id="393" name="Picture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9840" y="1845000"/>
            <a:ext cx="3744000" cy="2448000"/>
          </a:xfrm>
          <a:prstGeom prst="rect">
            <a:avLst/>
          </a:prstGeom>
          <a:ln>
            <a:noFill/>
          </a:ln>
        </p:spPr>
      </p:pic>
      <p:sp>
        <p:nvSpPr>
          <p:cNvPr id="396" name="Line 6"/>
          <p:cNvSpPr/>
          <p:nvPr/>
        </p:nvSpPr>
        <p:spPr>
          <a:xfrm>
            <a:off x="454320" y="5129750"/>
            <a:ext cx="6782336" cy="2286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</p:sp>
      <p:sp>
        <p:nvSpPr>
          <p:cNvPr id="397" name="CustomShape 7"/>
          <p:cNvSpPr/>
          <p:nvPr/>
        </p:nvSpPr>
        <p:spPr>
          <a:xfrm flipV="1">
            <a:off x="5144355" y="4562260"/>
            <a:ext cx="360" cy="575640"/>
          </a:xfrm>
          <a:prstGeom prst="straightConnector1">
            <a:avLst/>
          </a:prstGeom>
          <a:noFill/>
          <a:ln w="19080">
            <a:solidFill>
              <a:srgbClr val="00B0F0"/>
            </a:solidFill>
            <a:round/>
            <a:tailEnd type="arrow" w="med" len="med"/>
          </a:ln>
        </p:spPr>
      </p:sp>
      <p:sp>
        <p:nvSpPr>
          <p:cNvPr id="398" name="Line 8"/>
          <p:cNvSpPr/>
          <p:nvPr/>
        </p:nvSpPr>
        <p:spPr>
          <a:xfrm flipV="1">
            <a:off x="454320" y="4265878"/>
            <a:ext cx="6782336" cy="863872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</p:sp>
      <p:sp>
        <p:nvSpPr>
          <p:cNvPr id="400" name="Line 10"/>
          <p:cNvSpPr/>
          <p:nvPr/>
        </p:nvSpPr>
        <p:spPr>
          <a:xfrm flipV="1">
            <a:off x="2880656" y="3977750"/>
            <a:ext cx="4356000" cy="115200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</p:sp>
      <p:sp>
        <p:nvSpPr>
          <p:cNvPr id="402" name="CustomShape 12"/>
          <p:cNvSpPr/>
          <p:nvPr/>
        </p:nvSpPr>
        <p:spPr>
          <a:xfrm>
            <a:off x="2843640" y="5080790"/>
            <a:ext cx="130320" cy="143640"/>
          </a:xfrm>
          <a:prstGeom prst="ellipse">
            <a:avLst/>
          </a:prstGeom>
          <a:solidFill>
            <a:srgbClr val="00B0F0"/>
          </a:solidFill>
          <a:ln w="25560">
            <a:solidFill>
              <a:srgbClr val="000000"/>
            </a:solidFill>
            <a:round/>
          </a:ln>
        </p:spPr>
      </p:sp>
      <p:sp>
        <p:nvSpPr>
          <p:cNvPr id="403" name="CustomShape 13"/>
          <p:cNvSpPr/>
          <p:nvPr/>
        </p:nvSpPr>
        <p:spPr>
          <a:xfrm>
            <a:off x="310500" y="5000510"/>
            <a:ext cx="287640" cy="223920"/>
          </a:xfrm>
          <a:prstGeom prst="irregularSeal1">
            <a:avLst/>
          </a:prstGeom>
          <a:solidFill>
            <a:srgbClr val="DC0528"/>
          </a:solidFill>
          <a:ln w="25560">
            <a:solidFill>
              <a:srgbClr val="000000"/>
            </a:solidFill>
            <a:round/>
          </a:ln>
        </p:spPr>
      </p:sp>
      <p:sp>
        <p:nvSpPr>
          <p:cNvPr id="404" name="CustomShape 14"/>
          <p:cNvSpPr/>
          <p:nvPr/>
        </p:nvSpPr>
        <p:spPr>
          <a:xfrm>
            <a:off x="2391840" y="5284485"/>
            <a:ext cx="1181520" cy="639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dirty="0">
                <a:solidFill>
                  <a:srgbClr val="000000"/>
                </a:solidFill>
                <a:latin typeface="Arial"/>
              </a:rPr>
              <a:t>Source Compton</a:t>
            </a:r>
            <a:endParaRPr dirty="0"/>
          </a:p>
        </p:txBody>
      </p:sp>
      <p:sp>
        <p:nvSpPr>
          <p:cNvPr id="405" name="CustomShape 15"/>
          <p:cNvSpPr/>
          <p:nvPr/>
        </p:nvSpPr>
        <p:spPr>
          <a:xfrm>
            <a:off x="62303" y="5270178"/>
            <a:ext cx="1151640" cy="364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dirty="0">
                <a:solidFill>
                  <a:srgbClr val="000000"/>
                </a:solidFill>
                <a:latin typeface="Arial"/>
              </a:rPr>
              <a:t>Bruit </a:t>
            </a:r>
            <a:endParaRPr dirty="0"/>
          </a:p>
        </p:txBody>
      </p:sp>
      <p:sp>
        <p:nvSpPr>
          <p:cNvPr id="406" name="CustomShape 16"/>
          <p:cNvSpPr/>
          <p:nvPr/>
        </p:nvSpPr>
        <p:spPr>
          <a:xfrm>
            <a:off x="4356512" y="3798112"/>
            <a:ext cx="1583640" cy="639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dirty="0">
                <a:solidFill>
                  <a:srgbClr val="000000"/>
                </a:solidFill>
                <a:latin typeface="Arial"/>
              </a:rPr>
              <a:t>Ouverture</a:t>
            </a:r>
            <a:endParaRPr dirty="0"/>
          </a:p>
          <a:p>
            <a:pPr algn="ctr">
              <a:lnSpc>
                <a:spcPct val="100000"/>
              </a:lnSpc>
            </a:pPr>
            <a:r>
              <a:rPr lang="fr-FR" dirty="0" smtClean="0">
                <a:solidFill>
                  <a:srgbClr val="000000"/>
                </a:solidFill>
                <a:latin typeface="Arial"/>
              </a:rPr>
              <a:t>Plateau </a:t>
            </a:r>
            <a:endParaRPr dirty="0"/>
          </a:p>
        </p:txBody>
      </p:sp>
      <p:sp>
        <p:nvSpPr>
          <p:cNvPr id="407" name="CustomShape 17"/>
          <p:cNvSpPr/>
          <p:nvPr/>
        </p:nvSpPr>
        <p:spPr>
          <a:xfrm>
            <a:off x="7284360" y="4393750"/>
            <a:ext cx="1944000" cy="364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dirty="0">
                <a:solidFill>
                  <a:srgbClr val="00B0F0"/>
                </a:solidFill>
                <a:latin typeface="Arial"/>
              </a:rPr>
              <a:t>Image Source</a:t>
            </a:r>
            <a:endParaRPr dirty="0"/>
          </a:p>
        </p:txBody>
      </p:sp>
      <p:sp>
        <p:nvSpPr>
          <p:cNvPr id="408" name="CustomShape 18"/>
          <p:cNvSpPr/>
          <p:nvPr/>
        </p:nvSpPr>
        <p:spPr>
          <a:xfrm>
            <a:off x="7380528" y="3837110"/>
            <a:ext cx="1944000" cy="364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dirty="0">
                <a:solidFill>
                  <a:srgbClr val="DC0528"/>
                </a:solidFill>
                <a:latin typeface="Arial"/>
              </a:rPr>
              <a:t>Image Bruit</a:t>
            </a:r>
            <a:endParaRPr dirty="0"/>
          </a:p>
        </p:txBody>
      </p:sp>
      <p:cxnSp>
        <p:nvCxnSpPr>
          <p:cNvPr id="3" name="Connecteur droit avec flèche 2"/>
          <p:cNvCxnSpPr/>
          <p:nvPr/>
        </p:nvCxnSpPr>
        <p:spPr>
          <a:xfrm>
            <a:off x="1172880" y="3209208"/>
            <a:ext cx="453616" cy="0"/>
          </a:xfrm>
          <a:prstGeom prst="straightConnector1">
            <a:avLst/>
          </a:prstGeom>
          <a:ln w="9525">
            <a:solidFill>
              <a:srgbClr val="FF0000"/>
            </a:solidFill>
            <a:headEnd type="arrow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>
            <a:off x="1250523" y="3065342"/>
            <a:ext cx="333721" cy="0"/>
          </a:xfrm>
          <a:prstGeom prst="straightConnector1">
            <a:avLst/>
          </a:prstGeom>
          <a:ln w="9525">
            <a:solidFill>
              <a:srgbClr val="00B0F0"/>
            </a:solidFill>
            <a:headEnd type="arrow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ustomShape 18"/>
          <p:cNvSpPr/>
          <p:nvPr/>
        </p:nvSpPr>
        <p:spPr>
          <a:xfrm>
            <a:off x="638123" y="3802140"/>
            <a:ext cx="1316272" cy="364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dirty="0" smtClean="0">
                <a:latin typeface="Arial"/>
              </a:rPr>
              <a:t>Avec laser</a:t>
            </a:r>
            <a:endParaRPr dirty="0"/>
          </a:p>
        </p:txBody>
      </p:sp>
      <p:sp>
        <p:nvSpPr>
          <p:cNvPr id="29" name="CustomShape 18"/>
          <p:cNvSpPr/>
          <p:nvPr/>
        </p:nvSpPr>
        <p:spPr>
          <a:xfrm>
            <a:off x="2627784" y="3870480"/>
            <a:ext cx="1316272" cy="364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dirty="0" smtClean="0">
                <a:latin typeface="Arial"/>
              </a:rPr>
              <a:t>sans laser</a:t>
            </a:r>
            <a:endParaRPr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776" y="5229200"/>
            <a:ext cx="1916392" cy="15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necteur droit avec flèche 3"/>
          <p:cNvCxnSpPr>
            <a:endCxn id="400" idx="1"/>
          </p:cNvCxnSpPr>
          <p:nvPr/>
        </p:nvCxnSpPr>
        <p:spPr>
          <a:xfrm flipV="1">
            <a:off x="7236656" y="3977750"/>
            <a:ext cx="0" cy="1163430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 flipV="1">
            <a:off x="7244921" y="4201790"/>
            <a:ext cx="0" cy="950820"/>
          </a:xfrm>
          <a:prstGeom prst="straightConnector1">
            <a:avLst/>
          </a:prstGeom>
          <a:ln w="19050">
            <a:solidFill>
              <a:srgbClr val="00B0F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 cstate="print"/>
          <a:srcRect l="20576" t="6638" r="45879" b="11196"/>
          <a:stretch/>
        </p:blipFill>
        <p:spPr>
          <a:xfrm rot="5400000">
            <a:off x="1728439" y="367907"/>
            <a:ext cx="3454873" cy="4968552"/>
          </a:xfrm>
          <a:prstGeom prst="rect">
            <a:avLst/>
          </a:prstGeom>
        </p:spPr>
      </p:pic>
      <p:sp>
        <p:nvSpPr>
          <p:cNvPr id="409" name="TextShape 1"/>
          <p:cNvSpPr txBox="1"/>
          <p:nvPr/>
        </p:nvSpPr>
        <p:spPr>
          <a:xfrm>
            <a:off x="1511280" y="52560"/>
            <a:ext cx="7237080" cy="90936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fr-FR" sz="2400" b="1" dirty="0" smtClean="0">
                <a:solidFill>
                  <a:srgbClr val="FFFFFF"/>
                </a:solidFill>
                <a:latin typeface="Arial"/>
              </a:rPr>
              <a:t>IV </a:t>
            </a:r>
            <a:r>
              <a:rPr lang="fr-FR" sz="2400" b="1" dirty="0">
                <a:solidFill>
                  <a:srgbClr val="FFFFFF"/>
                </a:solidFill>
                <a:latin typeface="Arial"/>
              </a:rPr>
              <a:t>– Bruit de fond</a:t>
            </a:r>
            <a:endParaRPr dirty="0"/>
          </a:p>
        </p:txBody>
      </p:sp>
      <p:sp>
        <p:nvSpPr>
          <p:cNvPr id="410" name="TextShape 2"/>
          <p:cNvSpPr txBox="1"/>
          <p:nvPr/>
        </p:nvSpPr>
        <p:spPr>
          <a:xfrm>
            <a:off x="8024760" y="6303960"/>
            <a:ext cx="1118880" cy="36468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37891972-2F38-45E5-AC13-0D30A5055AAF}" type="slidenum">
              <a:rPr lang="fr-FR" sz="1000">
                <a:solidFill>
                  <a:srgbClr val="666666"/>
                </a:solidFill>
                <a:latin typeface="Arial"/>
              </a:rPr>
              <a:pPr>
                <a:lnSpc>
                  <a:spcPct val="100000"/>
                </a:lnSpc>
              </a:pPr>
              <a:t>12</a:t>
            </a:fld>
            <a:endParaRPr/>
          </a:p>
        </p:txBody>
      </p:sp>
      <p:sp>
        <p:nvSpPr>
          <p:cNvPr id="414" name="CustomShape 5"/>
          <p:cNvSpPr/>
          <p:nvPr/>
        </p:nvSpPr>
        <p:spPr>
          <a:xfrm>
            <a:off x="251640" y="980640"/>
            <a:ext cx="6120560" cy="432136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fr-FR" dirty="0">
                <a:solidFill>
                  <a:srgbClr val="000000"/>
                </a:solidFill>
                <a:latin typeface="Arial"/>
              </a:rPr>
              <a:t>Sources de bruit</a:t>
            </a:r>
            <a:endParaRPr dirty="0"/>
          </a:p>
        </p:txBody>
      </p:sp>
      <p:cxnSp>
        <p:nvCxnSpPr>
          <p:cNvPr id="3" name="Connecteur droit avec flèche 2"/>
          <p:cNvCxnSpPr/>
          <p:nvPr/>
        </p:nvCxnSpPr>
        <p:spPr>
          <a:xfrm>
            <a:off x="2123728" y="1412776"/>
            <a:ext cx="0" cy="10081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2555776" y="1412776"/>
            <a:ext cx="0" cy="10081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>
            <a:off x="3635896" y="1412776"/>
            <a:ext cx="0" cy="10801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6012160" y="1705451"/>
            <a:ext cx="3168352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200" dirty="0" smtClean="0">
                <a:solidFill>
                  <a:srgbClr val="DC0528"/>
                </a:solidFill>
              </a:rPr>
              <a:t>Origines : </a:t>
            </a:r>
          </a:p>
          <a:p>
            <a:pPr>
              <a:lnSpc>
                <a:spcPct val="100000"/>
              </a:lnSpc>
            </a:pPr>
            <a:endParaRPr lang="fr-FR" dirty="0" smtClean="0"/>
          </a:p>
          <a:p>
            <a:pPr lvl="1">
              <a:lnSpc>
                <a:spcPct val="100000"/>
              </a:lnSpc>
              <a:buBlip>
                <a:blip r:embed="rId4"/>
              </a:buBlip>
            </a:pPr>
            <a:r>
              <a:rPr lang="fr-FR" sz="1600" dirty="0" smtClean="0">
                <a:solidFill>
                  <a:srgbClr val="666666"/>
                </a:solidFill>
              </a:rPr>
              <a:t>Effet de champ</a:t>
            </a:r>
          </a:p>
          <a:p>
            <a:pPr lvl="1">
              <a:lnSpc>
                <a:spcPct val="100000"/>
              </a:lnSpc>
              <a:buBlip>
                <a:blip r:embed="rId4"/>
              </a:buBlip>
            </a:pPr>
            <a:endParaRPr lang="fr-FR" dirty="0" smtClean="0"/>
          </a:p>
          <a:p>
            <a:pPr lvl="1">
              <a:lnSpc>
                <a:spcPct val="100000"/>
              </a:lnSpc>
              <a:buBlip>
                <a:blip r:embed="rId4"/>
              </a:buBlip>
            </a:pPr>
            <a:r>
              <a:rPr lang="fr-FR" sz="1600" dirty="0" smtClean="0">
                <a:solidFill>
                  <a:srgbClr val="666666"/>
                </a:solidFill>
              </a:rPr>
              <a:t>Frottement du halo dans les tuyaux</a:t>
            </a:r>
            <a:endParaRPr lang="fr-FR" dirty="0"/>
          </a:p>
        </p:txBody>
      </p:sp>
      <p:pic>
        <p:nvPicPr>
          <p:cNvPr id="33" name="Picture 5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51520" y="4941168"/>
            <a:ext cx="8668800" cy="1328400"/>
          </a:xfrm>
          <a:prstGeom prst="rect">
            <a:avLst/>
          </a:prstGeom>
          <a:ln>
            <a:noFill/>
          </a:ln>
        </p:spPr>
      </p:pic>
      <p:sp>
        <p:nvSpPr>
          <p:cNvPr id="34" name="Rectangle 33"/>
          <p:cNvSpPr/>
          <p:nvPr/>
        </p:nvSpPr>
        <p:spPr>
          <a:xfrm>
            <a:off x="107504" y="4221088"/>
            <a:ext cx="31683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200" dirty="0" smtClean="0">
                <a:solidFill>
                  <a:srgbClr val="DC0528"/>
                </a:solidFill>
              </a:rPr>
              <a:t>Solutions : </a:t>
            </a:r>
          </a:p>
          <a:p>
            <a:pPr>
              <a:lnSpc>
                <a:spcPct val="100000"/>
              </a:lnSpc>
            </a:pPr>
            <a:endParaRPr lang="fr-FR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TextShape 3"/>
          <p:cNvSpPr txBox="1"/>
          <p:nvPr/>
        </p:nvSpPr>
        <p:spPr>
          <a:xfrm>
            <a:off x="8024760" y="6303960"/>
            <a:ext cx="1118880" cy="36468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D3764D3A-B856-488B-ABFB-543DF104CCD6}" type="slidenum">
              <a:rPr lang="fr-FR" sz="1000">
                <a:solidFill>
                  <a:srgbClr val="666666"/>
                </a:solidFill>
                <a:latin typeface="Arial"/>
              </a:rPr>
              <a:pPr>
                <a:lnSpc>
                  <a:spcPct val="100000"/>
                </a:lnSpc>
              </a:pPr>
              <a:t>13</a:t>
            </a:fld>
            <a:endParaRPr/>
          </a:p>
        </p:txBody>
      </p:sp>
      <p:sp>
        <p:nvSpPr>
          <p:cNvPr id="4" name="Forme en L 3"/>
          <p:cNvSpPr/>
          <p:nvPr/>
        </p:nvSpPr>
        <p:spPr>
          <a:xfrm rot="16200000">
            <a:off x="8585995" y="2372131"/>
            <a:ext cx="525969" cy="529560"/>
          </a:xfrm>
          <a:prstGeom prst="corner">
            <a:avLst>
              <a:gd name="adj1" fmla="val 76495"/>
              <a:gd name="adj2" fmla="val 48488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8771118" y="2162448"/>
            <a:ext cx="342642" cy="2800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Picture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51912" y="1052640"/>
            <a:ext cx="3168360" cy="2422080"/>
          </a:xfrm>
          <a:prstGeom prst="rect">
            <a:avLst/>
          </a:prstGeom>
          <a:ln>
            <a:noFill/>
          </a:ln>
        </p:spPr>
      </p:pic>
      <p:sp>
        <p:nvSpPr>
          <p:cNvPr id="24" name="Line 4"/>
          <p:cNvSpPr/>
          <p:nvPr/>
        </p:nvSpPr>
        <p:spPr>
          <a:xfrm flipH="1" flipV="1">
            <a:off x="5435912" y="2205000"/>
            <a:ext cx="216000" cy="360360"/>
          </a:xfrm>
          <a:prstGeom prst="line">
            <a:avLst/>
          </a:prstGeom>
          <a:ln w="936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25" name="CustomShape 5"/>
          <p:cNvSpPr/>
          <p:nvPr/>
        </p:nvSpPr>
        <p:spPr>
          <a:xfrm>
            <a:off x="5438792" y="2565720"/>
            <a:ext cx="882000" cy="2426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000">
                <a:solidFill>
                  <a:srgbClr val="000000"/>
                </a:solidFill>
                <a:latin typeface="Arial"/>
              </a:rPr>
              <a:t>81 PSL/mm²</a:t>
            </a:r>
            <a:endParaRPr/>
          </a:p>
        </p:txBody>
      </p:sp>
      <p:sp>
        <p:nvSpPr>
          <p:cNvPr id="26" name="CustomShape 9"/>
          <p:cNvSpPr/>
          <p:nvPr/>
        </p:nvSpPr>
        <p:spPr>
          <a:xfrm>
            <a:off x="4283968" y="908720"/>
            <a:ext cx="2240588" cy="3337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600" dirty="0">
                <a:solidFill>
                  <a:srgbClr val="000000"/>
                </a:solidFill>
                <a:latin typeface="Arial"/>
              </a:rPr>
              <a:t>Image X (avec laser) : </a:t>
            </a:r>
            <a:endParaRPr lang="fr-FR" sz="1600" dirty="0" smtClean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" name="Picture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56488" y="1268760"/>
            <a:ext cx="2727104" cy="1952128"/>
          </a:xfrm>
          <a:prstGeom prst="rect">
            <a:avLst/>
          </a:prstGeom>
          <a:ln>
            <a:noFill/>
          </a:ln>
        </p:spPr>
      </p:pic>
      <p:sp>
        <p:nvSpPr>
          <p:cNvPr id="28" name="Line 1"/>
          <p:cNvSpPr/>
          <p:nvPr/>
        </p:nvSpPr>
        <p:spPr>
          <a:xfrm flipH="1" flipV="1">
            <a:off x="7577408" y="2166480"/>
            <a:ext cx="191160" cy="325080"/>
          </a:xfrm>
          <a:prstGeom prst="line">
            <a:avLst/>
          </a:prstGeom>
          <a:ln w="936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29" name="CustomShape 2"/>
          <p:cNvSpPr/>
          <p:nvPr/>
        </p:nvSpPr>
        <p:spPr>
          <a:xfrm>
            <a:off x="7704848" y="2467440"/>
            <a:ext cx="880560" cy="2419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000">
                <a:solidFill>
                  <a:srgbClr val="000000"/>
                </a:solidFill>
                <a:latin typeface="Arial"/>
              </a:rPr>
              <a:t>12 PSL/mm²</a:t>
            </a:r>
            <a:endParaRPr/>
          </a:p>
        </p:txBody>
      </p:sp>
      <p:sp>
        <p:nvSpPr>
          <p:cNvPr id="30" name="CustomShape 6"/>
          <p:cNvSpPr/>
          <p:nvPr/>
        </p:nvSpPr>
        <p:spPr>
          <a:xfrm>
            <a:off x="5484920" y="2967508"/>
            <a:ext cx="1967400" cy="3034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400" dirty="0">
                <a:solidFill>
                  <a:srgbClr val="FF3300"/>
                </a:solidFill>
                <a:latin typeface="Arial"/>
              </a:rPr>
              <a:t>R (</a:t>
            </a:r>
            <a:r>
              <a:rPr lang="fr-FR" sz="1400" dirty="0" err="1">
                <a:solidFill>
                  <a:srgbClr val="FF3300"/>
                </a:solidFill>
                <a:latin typeface="Arial"/>
              </a:rPr>
              <a:t>Signal+Bdf</a:t>
            </a:r>
            <a:r>
              <a:rPr lang="fr-FR" sz="1400" dirty="0">
                <a:solidFill>
                  <a:srgbClr val="FF3300"/>
                </a:solidFill>
                <a:latin typeface="Arial"/>
              </a:rPr>
              <a:t>)/</a:t>
            </a:r>
            <a:r>
              <a:rPr lang="fr-FR" sz="1400" dirty="0" err="1">
                <a:solidFill>
                  <a:srgbClr val="FF3300"/>
                </a:solidFill>
                <a:latin typeface="Arial"/>
              </a:rPr>
              <a:t>Bdf</a:t>
            </a:r>
            <a:r>
              <a:rPr lang="fr-FR" sz="1400" dirty="0">
                <a:solidFill>
                  <a:srgbClr val="FF3300"/>
                </a:solidFill>
                <a:latin typeface="Arial"/>
              </a:rPr>
              <a:t> ~ 7</a:t>
            </a:r>
            <a:endParaRPr dirty="0"/>
          </a:p>
        </p:txBody>
      </p:sp>
      <p:sp>
        <p:nvSpPr>
          <p:cNvPr id="31" name="TextShape 7"/>
          <p:cNvSpPr txBox="1"/>
          <p:nvPr/>
        </p:nvSpPr>
        <p:spPr>
          <a:xfrm>
            <a:off x="1511280" y="52560"/>
            <a:ext cx="7632360" cy="90936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fr-FR" sz="2000" b="1" dirty="0" smtClean="0">
                <a:solidFill>
                  <a:srgbClr val="FFFFFF"/>
                </a:solidFill>
                <a:latin typeface="Arial"/>
              </a:rPr>
              <a:t>V</a:t>
            </a:r>
            <a:r>
              <a:rPr lang="fr-FR" sz="2000" b="1" dirty="0">
                <a:solidFill>
                  <a:srgbClr val="FFFFFF"/>
                </a:solidFill>
                <a:latin typeface="Arial"/>
              </a:rPr>
              <a:t>– Premiers résultats d’expériences : 
Source Compton Avec des </a:t>
            </a:r>
            <a:r>
              <a:rPr lang="fr-FR" sz="2000" b="1" dirty="0" smtClean="0">
                <a:solidFill>
                  <a:srgbClr val="FFFFFF"/>
                </a:solidFill>
                <a:latin typeface="Arial"/>
              </a:rPr>
              <a:t>électrons </a:t>
            </a:r>
            <a:r>
              <a:rPr lang="fr-FR" sz="2000" b="1" dirty="0">
                <a:solidFill>
                  <a:srgbClr val="FFFFFF"/>
                </a:solidFill>
                <a:latin typeface="Arial"/>
              </a:rPr>
              <a:t>17 MeV</a:t>
            </a:r>
            <a:endParaRPr dirty="0"/>
          </a:p>
        </p:txBody>
      </p:sp>
      <p:sp>
        <p:nvSpPr>
          <p:cNvPr id="32" name="CustomShape 8"/>
          <p:cNvSpPr/>
          <p:nvPr/>
        </p:nvSpPr>
        <p:spPr>
          <a:xfrm>
            <a:off x="6660232" y="919440"/>
            <a:ext cx="2223360" cy="3337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600" dirty="0">
                <a:solidFill>
                  <a:srgbClr val="000000"/>
                </a:solidFill>
                <a:latin typeface="Arial"/>
              </a:rPr>
              <a:t>Image </a:t>
            </a:r>
            <a:r>
              <a:rPr lang="fr-FR" sz="1600" dirty="0" err="1">
                <a:solidFill>
                  <a:srgbClr val="000000"/>
                </a:solidFill>
                <a:latin typeface="Arial"/>
              </a:rPr>
              <a:t>Bdf</a:t>
            </a:r>
            <a:r>
              <a:rPr lang="fr-FR" sz="1600" dirty="0">
                <a:solidFill>
                  <a:srgbClr val="000000"/>
                </a:solidFill>
                <a:latin typeface="Arial"/>
              </a:rPr>
              <a:t> (sans laser)</a:t>
            </a:r>
            <a:endParaRPr dirty="0"/>
          </a:p>
        </p:txBody>
      </p:sp>
      <p:pic>
        <p:nvPicPr>
          <p:cNvPr id="33" name="Image 3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932039" y="3314996"/>
            <a:ext cx="4010399" cy="3066332"/>
          </a:xfrm>
          <a:prstGeom prst="rect">
            <a:avLst/>
          </a:prstGeom>
          <a:ln>
            <a:noFill/>
          </a:ln>
        </p:spPr>
      </p:pic>
      <p:graphicFrame>
        <p:nvGraphicFramePr>
          <p:cNvPr id="34" name="Tableau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1065612"/>
              </p:ext>
            </p:extLst>
          </p:nvPr>
        </p:nvGraphicFramePr>
        <p:xfrm>
          <a:off x="240100" y="1052736"/>
          <a:ext cx="3628820" cy="15659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49708"/>
                <a:gridCol w="1179112"/>
              </a:tblGrid>
              <a:tr h="190599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u="none" strike="noStrike" dirty="0">
                          <a:effectLst/>
                        </a:rPr>
                        <a:t>Conditions expérimentales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93" marR="8793" marT="95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93" marR="8793" marT="95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0599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Energie électrons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93" marR="8793" marT="95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17 MeV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93" marR="8793" marT="95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0599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Longueur d'onde photons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93" marR="8793" marT="95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532 nm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93" marR="8793" marT="95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6344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Durée 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93" marR="8793" marT="95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12,7 </a:t>
                      </a:r>
                      <a:r>
                        <a:rPr lang="fr-FR" sz="1100" u="none" strike="noStrike" dirty="0" err="1">
                          <a:effectLst/>
                        </a:rPr>
                        <a:t>ps</a:t>
                      </a:r>
                      <a:r>
                        <a:rPr lang="fr-FR" sz="1100" u="none" strike="noStrike" dirty="0">
                          <a:effectLst/>
                        </a:rPr>
                        <a:t> </a:t>
                      </a:r>
                      <a:r>
                        <a:rPr lang="fr-FR" sz="1100" u="none" strike="noStrike" dirty="0" err="1">
                          <a:effectLst/>
                        </a:rPr>
                        <a:t>rms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93" marR="8793" marT="95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Nb d'impulsions par macro-impulsion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93" marR="8793" marT="95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87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93" marR="8793" marT="95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0599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Récurrence des impulsions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93" marR="8793" marT="95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72 MHz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93" marR="8793" marT="95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0599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Charge par impulsion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93" marR="8793" marT="95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 smtClean="0">
                          <a:effectLst/>
                        </a:rPr>
                        <a:t>0,12 </a:t>
                      </a:r>
                      <a:r>
                        <a:rPr lang="fr-FR" sz="1100" u="none" strike="noStrike" dirty="0">
                          <a:effectLst/>
                        </a:rPr>
                        <a:t>nC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93" marR="8793" marT="95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0599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 err="1">
                          <a:effectLst/>
                        </a:rPr>
                        <a:t>Energie</a:t>
                      </a:r>
                      <a:r>
                        <a:rPr lang="fr-FR" sz="1100" u="none" strike="noStrike" dirty="0">
                          <a:effectLst/>
                        </a:rPr>
                        <a:t> des impulsions laser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93" marR="8793" marT="95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0,7 </a:t>
                      </a:r>
                      <a:r>
                        <a:rPr lang="fr-FR" sz="1100" u="none" strike="noStrike" dirty="0" err="1">
                          <a:effectLst/>
                        </a:rPr>
                        <a:t>mJ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93" marR="8793" marT="95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35" name="Tableau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4370252"/>
              </p:ext>
            </p:extLst>
          </p:nvPr>
        </p:nvGraphicFramePr>
        <p:xfrm>
          <a:off x="323528" y="6077553"/>
          <a:ext cx="4320480" cy="7087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15028"/>
                <a:gridCol w="852726"/>
                <a:gridCol w="852726"/>
              </a:tblGrid>
              <a:tr h="159759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u="none" strike="noStrike" dirty="0">
                          <a:effectLst/>
                        </a:rPr>
                        <a:t>Demi-angle de cône de rayonnement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90" marR="8790" marT="954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u="none" strike="noStrike" dirty="0">
                          <a:effectLst/>
                        </a:rPr>
                        <a:t>10 </a:t>
                      </a:r>
                      <a:r>
                        <a:rPr lang="fr-FR" sz="1100" b="1" u="none" strike="noStrike" dirty="0" err="1">
                          <a:effectLst/>
                        </a:rPr>
                        <a:t>mrad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90" marR="8790" marT="954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u="none" strike="noStrike" dirty="0" smtClean="0">
                          <a:effectLst/>
                        </a:rPr>
                        <a:t>30 </a:t>
                      </a:r>
                      <a:r>
                        <a:rPr lang="fr-FR" sz="1100" b="1" u="none" strike="noStrike" dirty="0">
                          <a:effectLst/>
                        </a:rPr>
                        <a:t>mrad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90" marR="8790" marT="954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931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Nb de photons par macro-impulsion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90" marR="8790" marT="954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 smtClean="0">
                          <a:effectLst/>
                        </a:rPr>
                        <a:t>2,6 10</a:t>
                      </a:r>
                      <a:r>
                        <a:rPr lang="fr-FR" sz="1100" u="none" strike="noStrike" baseline="30000" dirty="0">
                          <a:effectLst/>
                        </a:rPr>
                        <a:t>3</a:t>
                      </a:r>
                      <a:endParaRPr lang="fr-FR" sz="11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90" marR="8790" marT="954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 smtClean="0">
                          <a:effectLst/>
                        </a:rPr>
                        <a:t>9,1 10</a:t>
                      </a:r>
                      <a:r>
                        <a:rPr lang="fr-FR" sz="1100" u="none" strike="noStrike" baseline="30000" dirty="0">
                          <a:effectLst/>
                        </a:rPr>
                        <a:t>3</a:t>
                      </a:r>
                      <a:endParaRPr lang="fr-FR" sz="11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90" marR="8790" marT="954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931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Nb de photons par impulsion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90" marR="8790" marT="954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 smtClean="0">
                          <a:effectLst/>
                        </a:rPr>
                        <a:t>30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90" marR="8790" marT="954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105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90" marR="8790" marT="954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931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Brillance</a:t>
                      </a:r>
                      <a:r>
                        <a:rPr lang="fr-FR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crête 10% </a:t>
                      </a:r>
                      <a:r>
                        <a:rPr lang="el-GR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Δλ</a:t>
                      </a:r>
                      <a:r>
                        <a:rPr lang="fr-FR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</a:t>
                      </a:r>
                      <a:r>
                        <a:rPr lang="el-GR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λ</a:t>
                      </a:r>
                      <a:r>
                        <a:rPr lang="fr-FR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(ph/s/mm²/mrad² )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90" marR="8790" marT="954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3,5 10</a:t>
                      </a:r>
                      <a:r>
                        <a:rPr lang="fr-FR" sz="11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  <a:endParaRPr lang="fr-FR" sz="11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90" marR="8790" marT="954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90" marR="8790" marT="954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36" name="Graphique 3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2831856"/>
              </p:ext>
            </p:extLst>
          </p:nvPr>
        </p:nvGraphicFramePr>
        <p:xfrm>
          <a:off x="277250" y="2808360"/>
          <a:ext cx="4366758" cy="3068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37" name="Picture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77250" y="2862222"/>
            <a:ext cx="1063784" cy="817532"/>
          </a:xfrm>
          <a:prstGeom prst="rect">
            <a:avLst/>
          </a:prstGeom>
          <a:ln>
            <a:noFill/>
          </a:ln>
        </p:spPr>
      </p:pic>
      <p:sp>
        <p:nvSpPr>
          <p:cNvPr id="38" name="CustomShape 3"/>
          <p:cNvSpPr/>
          <p:nvPr/>
        </p:nvSpPr>
        <p:spPr>
          <a:xfrm>
            <a:off x="1785990" y="5571534"/>
            <a:ext cx="1762920" cy="3337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600" dirty="0">
                <a:solidFill>
                  <a:srgbClr val="000000"/>
                </a:solidFill>
                <a:latin typeface="Arial"/>
              </a:rPr>
              <a:t>Profil sur signal X</a:t>
            </a:r>
            <a:endParaRPr dirty="0"/>
          </a:p>
        </p:txBody>
      </p:sp>
      <p:cxnSp>
        <p:nvCxnSpPr>
          <p:cNvPr id="5" name="Connecteur droit 4"/>
          <p:cNvCxnSpPr/>
          <p:nvPr/>
        </p:nvCxnSpPr>
        <p:spPr>
          <a:xfrm>
            <a:off x="2195736" y="3477374"/>
            <a:ext cx="0" cy="179973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/>
          <p:cNvCxnSpPr/>
          <p:nvPr/>
        </p:nvCxnSpPr>
        <p:spPr>
          <a:xfrm flipH="1">
            <a:off x="1511280" y="3474720"/>
            <a:ext cx="1097454" cy="2654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/>
          <p:cNvCxnSpPr/>
          <p:nvPr/>
        </p:nvCxnSpPr>
        <p:spPr>
          <a:xfrm>
            <a:off x="2608734" y="3477374"/>
            <a:ext cx="0" cy="179973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100803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TextShape 3"/>
          <p:cNvSpPr txBox="1"/>
          <p:nvPr/>
        </p:nvSpPr>
        <p:spPr>
          <a:xfrm>
            <a:off x="8024760" y="6303960"/>
            <a:ext cx="1118880" cy="36468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D3764D3A-B856-488B-ABFB-543DF104CCD6}" type="slidenum">
              <a:rPr lang="fr-FR" sz="1000">
                <a:solidFill>
                  <a:srgbClr val="666666"/>
                </a:solidFill>
                <a:latin typeface="Arial"/>
              </a:rPr>
              <a:pPr>
                <a:lnSpc>
                  <a:spcPct val="100000"/>
                </a:lnSpc>
              </a:pPr>
              <a:t>14</a:t>
            </a:fld>
            <a:endParaRPr/>
          </a:p>
        </p:txBody>
      </p:sp>
      <p:pic>
        <p:nvPicPr>
          <p:cNvPr id="23" name="Picture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43280" y="2701800"/>
            <a:ext cx="3827160" cy="2763360"/>
          </a:xfrm>
          <a:prstGeom prst="rect">
            <a:avLst/>
          </a:prstGeom>
          <a:ln>
            <a:noFill/>
          </a:ln>
        </p:spPr>
      </p:pic>
      <p:sp>
        <p:nvSpPr>
          <p:cNvPr id="24" name="Line 1"/>
          <p:cNvSpPr/>
          <p:nvPr/>
        </p:nvSpPr>
        <p:spPr>
          <a:xfrm flipV="1">
            <a:off x="3203280" y="3997080"/>
            <a:ext cx="2808360" cy="936720"/>
          </a:xfrm>
          <a:prstGeom prst="line">
            <a:avLst/>
          </a:prstGeom>
          <a:ln w="9360">
            <a:solidFill>
              <a:srgbClr val="000000"/>
            </a:solidFill>
            <a:round/>
            <a:tailEnd type="triangle" w="med" len="med"/>
          </a:ln>
        </p:spPr>
      </p:sp>
      <p:pic>
        <p:nvPicPr>
          <p:cNvPr id="25" name="Picture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03280" y="3638520"/>
            <a:ext cx="1899720" cy="2166480"/>
          </a:xfrm>
          <a:prstGeom prst="rect">
            <a:avLst/>
          </a:prstGeom>
          <a:ln>
            <a:noFill/>
          </a:ln>
        </p:spPr>
      </p:pic>
      <p:sp>
        <p:nvSpPr>
          <p:cNvPr id="26" name="Line 2"/>
          <p:cNvSpPr/>
          <p:nvPr/>
        </p:nvSpPr>
        <p:spPr>
          <a:xfrm flipV="1">
            <a:off x="6227640" y="4078080"/>
            <a:ext cx="1081080" cy="1800360"/>
          </a:xfrm>
          <a:prstGeom prst="line">
            <a:avLst/>
          </a:prstGeom>
          <a:ln w="936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27" name="CustomShape 3"/>
          <p:cNvSpPr/>
          <p:nvPr/>
        </p:nvSpPr>
        <p:spPr>
          <a:xfrm>
            <a:off x="1185120" y="5854680"/>
            <a:ext cx="1793520" cy="2728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200">
                <a:solidFill>
                  <a:srgbClr val="000000"/>
                </a:solidFill>
                <a:latin typeface="Arial"/>
              </a:rPr>
              <a:t>Empilement de 4 ERLM</a:t>
            </a:r>
            <a:endParaRPr/>
          </a:p>
        </p:txBody>
      </p:sp>
      <p:sp>
        <p:nvSpPr>
          <p:cNvPr id="28" name="CustomShape 4"/>
          <p:cNvSpPr/>
          <p:nvPr/>
        </p:nvSpPr>
        <p:spPr>
          <a:xfrm>
            <a:off x="5001480" y="5878440"/>
            <a:ext cx="1654920" cy="2728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200">
                <a:solidFill>
                  <a:srgbClr val="000000"/>
                </a:solidFill>
                <a:latin typeface="Arial"/>
              </a:rPr>
              <a:t>Miroir d’injection laser</a:t>
            </a:r>
            <a:endParaRPr/>
          </a:p>
        </p:txBody>
      </p:sp>
      <p:sp>
        <p:nvSpPr>
          <p:cNvPr id="29" name="Line 5"/>
          <p:cNvSpPr/>
          <p:nvPr/>
        </p:nvSpPr>
        <p:spPr>
          <a:xfrm flipV="1">
            <a:off x="6516360" y="4437000"/>
            <a:ext cx="1081080" cy="1800000"/>
          </a:xfrm>
          <a:prstGeom prst="line">
            <a:avLst/>
          </a:prstGeom>
          <a:ln w="936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30" name="CustomShape 6"/>
          <p:cNvSpPr/>
          <p:nvPr/>
        </p:nvSpPr>
        <p:spPr>
          <a:xfrm>
            <a:off x="5290560" y="6237360"/>
            <a:ext cx="1414080" cy="2728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200">
                <a:solidFill>
                  <a:srgbClr val="000000"/>
                </a:solidFill>
                <a:latin typeface="Arial"/>
              </a:rPr>
              <a:t>Plateau du SMILE</a:t>
            </a:r>
            <a:endParaRPr/>
          </a:p>
        </p:txBody>
      </p:sp>
      <p:sp>
        <p:nvSpPr>
          <p:cNvPr id="31" name="TextShape 7"/>
          <p:cNvSpPr txBox="1"/>
          <p:nvPr/>
        </p:nvSpPr>
        <p:spPr>
          <a:xfrm>
            <a:off x="1511280" y="52560"/>
            <a:ext cx="7452720" cy="90936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fr-FR" sz="2000" b="1" dirty="0" smtClean="0">
                <a:solidFill>
                  <a:srgbClr val="FFFFFF"/>
                </a:solidFill>
                <a:latin typeface="Arial"/>
              </a:rPr>
              <a:t>V</a:t>
            </a:r>
            <a:r>
              <a:rPr lang="fr-FR" sz="2000" b="1" dirty="0">
                <a:solidFill>
                  <a:srgbClr val="FFFFFF"/>
                </a:solidFill>
                <a:latin typeface="Arial"/>
              </a:rPr>
              <a:t>– Premiers résultats d’expériences : 
	 Source Compton Avec des </a:t>
            </a:r>
            <a:r>
              <a:rPr lang="fr-FR" sz="2000" b="1" dirty="0" err="1">
                <a:solidFill>
                  <a:srgbClr val="FFFFFF"/>
                </a:solidFill>
                <a:latin typeface="Arial"/>
              </a:rPr>
              <a:t>electrons</a:t>
            </a:r>
            <a:r>
              <a:rPr lang="fr-FR" sz="2000" b="1" dirty="0">
                <a:solidFill>
                  <a:srgbClr val="FFFFFF"/>
                </a:solidFill>
                <a:latin typeface="Arial"/>
              </a:rPr>
              <a:t> 17 MeV</a:t>
            </a:r>
            <a:endParaRPr dirty="0"/>
          </a:p>
        </p:txBody>
      </p:sp>
      <p:sp>
        <p:nvSpPr>
          <p:cNvPr id="32" name="TextShape 8"/>
          <p:cNvSpPr txBox="1"/>
          <p:nvPr/>
        </p:nvSpPr>
        <p:spPr>
          <a:xfrm>
            <a:off x="576360" y="1268280"/>
            <a:ext cx="8172000" cy="496836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fr-FR" sz="2200" dirty="0">
                <a:solidFill>
                  <a:srgbClr val="DC0528"/>
                </a:solidFill>
                <a:latin typeface="Arial"/>
              </a:rPr>
              <a:t>2) Mesure de l’ énergie de la source </a:t>
            </a:r>
            <a:r>
              <a:rPr lang="fr-FR" sz="2200" dirty="0" smtClean="0">
                <a:solidFill>
                  <a:srgbClr val="DC0528"/>
                </a:solidFill>
                <a:latin typeface="Arial"/>
              </a:rPr>
              <a:t>X</a:t>
            </a:r>
          </a:p>
          <a:p>
            <a:pPr>
              <a:lnSpc>
                <a:spcPct val="100000"/>
              </a:lnSpc>
            </a:pPr>
            <a:endParaRPr dirty="0"/>
          </a:p>
          <a:p>
            <a:pPr lvl="1">
              <a:lnSpc>
                <a:spcPct val="100000"/>
              </a:lnSpc>
              <a:buBlip>
                <a:blip r:embed="rId5"/>
              </a:buBlip>
            </a:pPr>
            <a:r>
              <a:rPr lang="fr-FR" sz="1600" dirty="0">
                <a:solidFill>
                  <a:srgbClr val="666666"/>
                </a:solidFill>
                <a:latin typeface="Arial"/>
              </a:rPr>
              <a:t>Empilement de 4 ERLM positionnés derrière la fenêtre de 200µm Be et la protection Pb, sur l’axe de propagation des électrons.</a:t>
            </a:r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3079228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TextShape 3"/>
          <p:cNvSpPr txBox="1"/>
          <p:nvPr/>
        </p:nvSpPr>
        <p:spPr>
          <a:xfrm>
            <a:off x="8024760" y="6303960"/>
            <a:ext cx="1118880" cy="36468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D3764D3A-B856-488B-ABFB-543DF104CCD6}" type="slidenum">
              <a:rPr lang="fr-FR" sz="1000">
                <a:solidFill>
                  <a:srgbClr val="666666"/>
                </a:solidFill>
                <a:latin typeface="Arial"/>
              </a:rPr>
              <a:pPr>
                <a:lnSpc>
                  <a:spcPct val="100000"/>
                </a:lnSpc>
              </a:pPr>
              <a:t>15</a:t>
            </a:fld>
            <a:endParaRPr/>
          </a:p>
        </p:txBody>
      </p:sp>
      <p:pic>
        <p:nvPicPr>
          <p:cNvPr id="3" name="Picture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5640" y="3751200"/>
            <a:ext cx="4032000" cy="2485800"/>
          </a:xfrm>
          <a:prstGeom prst="rect">
            <a:avLst/>
          </a:prstGeom>
          <a:ln>
            <a:noFill/>
          </a:ln>
        </p:spPr>
      </p:pic>
      <p:sp>
        <p:nvSpPr>
          <p:cNvPr id="4" name="CustomShape 1"/>
          <p:cNvSpPr/>
          <p:nvPr/>
        </p:nvSpPr>
        <p:spPr>
          <a:xfrm>
            <a:off x="1321560" y="3778200"/>
            <a:ext cx="2064600" cy="3337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600">
                <a:solidFill>
                  <a:srgbClr val="000000"/>
                </a:solidFill>
                <a:latin typeface="Arial"/>
              </a:rPr>
              <a:t>Image X – Image bdf</a:t>
            </a:r>
            <a:endParaRPr/>
          </a:p>
        </p:txBody>
      </p:sp>
      <p:sp>
        <p:nvSpPr>
          <p:cNvPr id="5" name="CustomShape 3"/>
          <p:cNvSpPr/>
          <p:nvPr/>
        </p:nvSpPr>
        <p:spPr>
          <a:xfrm>
            <a:off x="372600" y="6165360"/>
            <a:ext cx="4424040" cy="3337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600">
                <a:solidFill>
                  <a:srgbClr val="000000"/>
                </a:solidFill>
                <a:latin typeface="Arial"/>
              </a:rPr>
              <a:t>Le signal X n’est pas pénétrant </a:t>
            </a:r>
            <a:r>
              <a:rPr lang="fr-FR" sz="1600">
                <a:solidFill>
                  <a:srgbClr val="000000"/>
                </a:solidFill>
                <a:latin typeface="Wingdings"/>
              </a:rPr>
              <a:t></a:t>
            </a:r>
            <a:r>
              <a:rPr lang="fr-FR" sz="1600">
                <a:solidFill>
                  <a:srgbClr val="000000"/>
                </a:solidFill>
                <a:latin typeface="Arial"/>
              </a:rPr>
              <a:t> faible énergie</a:t>
            </a:r>
            <a:endParaRPr/>
          </a:p>
        </p:txBody>
      </p:sp>
      <p:sp>
        <p:nvSpPr>
          <p:cNvPr id="6" name="CustomShape 4"/>
          <p:cNvSpPr/>
          <p:nvPr/>
        </p:nvSpPr>
        <p:spPr>
          <a:xfrm>
            <a:off x="2266200" y="3501000"/>
            <a:ext cx="4426920" cy="2426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000" i="1">
                <a:solidFill>
                  <a:srgbClr val="000000"/>
                </a:solidFill>
                <a:latin typeface="Arial"/>
              </a:rPr>
              <a:t>Comp15_spectlaser6min; 90mJ; 17MeV; 25mA; 6min; 1.2µs; 31 mars 2015 </a:t>
            </a:r>
            <a:endParaRPr/>
          </a:p>
        </p:txBody>
      </p:sp>
      <p:pic>
        <p:nvPicPr>
          <p:cNvPr id="7" name="Picture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4720" y="1004760"/>
            <a:ext cx="4059000" cy="2423880"/>
          </a:xfrm>
          <a:prstGeom prst="rect">
            <a:avLst/>
          </a:prstGeom>
          <a:ln>
            <a:noFill/>
          </a:ln>
        </p:spPr>
      </p:pic>
      <p:sp>
        <p:nvSpPr>
          <p:cNvPr id="8" name="Line 5"/>
          <p:cNvSpPr/>
          <p:nvPr/>
        </p:nvSpPr>
        <p:spPr>
          <a:xfrm flipH="1" flipV="1">
            <a:off x="1043640" y="2637360"/>
            <a:ext cx="215640" cy="360360"/>
          </a:xfrm>
          <a:prstGeom prst="line">
            <a:avLst/>
          </a:prstGeom>
          <a:ln w="936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9" name="CustomShape 6"/>
          <p:cNvSpPr/>
          <p:nvPr/>
        </p:nvSpPr>
        <p:spPr>
          <a:xfrm>
            <a:off x="1242720" y="2971080"/>
            <a:ext cx="952200" cy="2426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000">
                <a:solidFill>
                  <a:srgbClr val="000000"/>
                </a:solidFill>
                <a:latin typeface="Arial"/>
              </a:rPr>
              <a:t>150 PSL/mm²</a:t>
            </a:r>
            <a:endParaRPr/>
          </a:p>
        </p:txBody>
      </p:sp>
      <p:pic>
        <p:nvPicPr>
          <p:cNvPr id="10" name="Picture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60000" y="1014480"/>
            <a:ext cx="3887280" cy="2414160"/>
          </a:xfrm>
          <a:prstGeom prst="rect">
            <a:avLst/>
          </a:prstGeom>
          <a:ln>
            <a:noFill/>
          </a:ln>
        </p:spPr>
      </p:pic>
      <p:sp>
        <p:nvSpPr>
          <p:cNvPr id="11" name="Line 7"/>
          <p:cNvSpPr/>
          <p:nvPr/>
        </p:nvSpPr>
        <p:spPr>
          <a:xfrm flipH="1" flipV="1">
            <a:off x="5528160" y="2625480"/>
            <a:ext cx="216000" cy="360360"/>
          </a:xfrm>
          <a:prstGeom prst="line">
            <a:avLst/>
          </a:prstGeom>
          <a:ln w="936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12" name="CustomShape 8"/>
          <p:cNvSpPr/>
          <p:nvPr/>
        </p:nvSpPr>
        <p:spPr>
          <a:xfrm>
            <a:off x="5727600" y="2959200"/>
            <a:ext cx="882000" cy="2426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000">
                <a:solidFill>
                  <a:srgbClr val="000000"/>
                </a:solidFill>
                <a:latin typeface="Arial"/>
              </a:rPr>
              <a:t>60 PSL/mm²</a:t>
            </a:r>
            <a:endParaRPr/>
          </a:p>
        </p:txBody>
      </p:sp>
      <p:sp>
        <p:nvSpPr>
          <p:cNvPr id="13" name="CustomShape 9"/>
          <p:cNvSpPr/>
          <p:nvPr/>
        </p:nvSpPr>
        <p:spPr>
          <a:xfrm>
            <a:off x="3486960" y="3132720"/>
            <a:ext cx="2116800" cy="3034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400">
                <a:solidFill>
                  <a:srgbClr val="FF3300"/>
                </a:solidFill>
                <a:latin typeface="Arial"/>
              </a:rPr>
              <a:t>R (Signal+Bdf)/Bdf ~ 2.5</a:t>
            </a:r>
            <a:endParaRPr/>
          </a:p>
        </p:txBody>
      </p:sp>
      <p:sp>
        <p:nvSpPr>
          <p:cNvPr id="14" name="CustomShape 10"/>
          <p:cNvSpPr/>
          <p:nvPr/>
        </p:nvSpPr>
        <p:spPr>
          <a:xfrm>
            <a:off x="324720" y="980640"/>
            <a:ext cx="4155120" cy="577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600">
                <a:solidFill>
                  <a:srgbClr val="000000"/>
                </a:solidFill>
                <a:latin typeface="Arial"/>
              </a:rPr>
              <a:t>Image X (avec laser) : Signal X + Bdf  sur le 1</a:t>
            </a:r>
            <a:r>
              <a:rPr lang="fr-FR" sz="1600" baseline="30000">
                <a:solidFill>
                  <a:srgbClr val="000000"/>
                </a:solidFill>
                <a:latin typeface="Arial"/>
              </a:rPr>
              <a:t>er </a:t>
            </a:r>
            <a:r>
              <a:rPr lang="fr-FR" sz="1600">
                <a:solidFill>
                  <a:srgbClr val="000000"/>
                </a:solidFill>
                <a:latin typeface="Arial"/>
              </a:rPr>
              <a:t>ERLM, Bdf sur les 3 autres</a:t>
            </a:r>
            <a:endParaRPr/>
          </a:p>
        </p:txBody>
      </p:sp>
      <p:sp>
        <p:nvSpPr>
          <p:cNvPr id="15" name="CustomShape 11"/>
          <p:cNvSpPr/>
          <p:nvPr/>
        </p:nvSpPr>
        <p:spPr>
          <a:xfrm>
            <a:off x="4902840" y="980640"/>
            <a:ext cx="3668040" cy="3337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600">
                <a:solidFill>
                  <a:srgbClr val="000000"/>
                </a:solidFill>
                <a:latin typeface="Arial"/>
              </a:rPr>
              <a:t>Image Bdf (sans laser) sur les 4 ERLM</a:t>
            </a:r>
            <a:endParaRPr/>
          </a:p>
        </p:txBody>
      </p:sp>
      <p:sp>
        <p:nvSpPr>
          <p:cNvPr id="16" name="CustomShape 12"/>
          <p:cNvSpPr/>
          <p:nvPr/>
        </p:nvSpPr>
        <p:spPr>
          <a:xfrm>
            <a:off x="1511280" y="52560"/>
            <a:ext cx="7524720" cy="909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fr-FR" sz="2000" b="1" dirty="0" smtClean="0">
                <a:solidFill>
                  <a:srgbClr val="FFFFFF"/>
                </a:solidFill>
                <a:latin typeface="Arial"/>
              </a:rPr>
              <a:t>V</a:t>
            </a:r>
            <a:r>
              <a:rPr lang="fr-FR" sz="2000" b="1" dirty="0">
                <a:solidFill>
                  <a:srgbClr val="FFFFFF"/>
                </a:solidFill>
                <a:latin typeface="Arial"/>
              </a:rPr>
              <a:t>– Premiers résultats d’expériences : 
	 Source Compton Avec des </a:t>
            </a:r>
            <a:r>
              <a:rPr lang="fr-FR" sz="2000" b="1" dirty="0" err="1">
                <a:solidFill>
                  <a:srgbClr val="FFFFFF"/>
                </a:solidFill>
                <a:latin typeface="Arial"/>
              </a:rPr>
              <a:t>electrons</a:t>
            </a:r>
            <a:r>
              <a:rPr lang="fr-FR" sz="2000" b="1" dirty="0">
                <a:solidFill>
                  <a:srgbClr val="FFFFFF"/>
                </a:solidFill>
                <a:latin typeface="Arial"/>
              </a:rPr>
              <a:t> 17 MeV</a:t>
            </a:r>
            <a:endParaRPr dirty="0"/>
          </a:p>
        </p:txBody>
      </p:sp>
      <p:pic>
        <p:nvPicPr>
          <p:cNvPr id="17" name="Picture 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856114" y="4020300"/>
            <a:ext cx="2924280" cy="2311920"/>
          </a:xfrm>
          <a:prstGeom prst="rect">
            <a:avLst/>
          </a:prstGeom>
          <a:ln>
            <a:noFill/>
          </a:ln>
        </p:spPr>
      </p:pic>
      <p:sp>
        <p:nvSpPr>
          <p:cNvPr id="18" name="CustomShape 2"/>
          <p:cNvSpPr/>
          <p:nvPr/>
        </p:nvSpPr>
        <p:spPr>
          <a:xfrm>
            <a:off x="6480720" y="6332760"/>
            <a:ext cx="1762920" cy="3337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600" dirty="0">
                <a:solidFill>
                  <a:srgbClr val="000000"/>
                </a:solidFill>
                <a:latin typeface="Arial"/>
              </a:rPr>
              <a:t>Profil sur signal X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335488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350864" y="1268413"/>
                <a:ext cx="8397850" cy="4968875"/>
              </a:xfrm>
            </p:spPr>
            <p:txBody>
              <a:bodyPr/>
              <a:lstStyle/>
              <a:p>
                <a:r>
                  <a:rPr lang="fr-FR" dirty="0" smtClean="0"/>
                  <a:t>Calcul de transmission</a:t>
                </a:r>
                <a:r>
                  <a:rPr lang="fr-FR" dirty="0"/>
                  <a:t> </a:t>
                </a:r>
                <a:r>
                  <a:rPr lang="fr-FR" dirty="0" smtClean="0"/>
                  <a:t>dans chaque ERLM avec le code MCNP :</a:t>
                </a:r>
              </a:p>
              <a:p>
                <a:endParaRPr lang="fr-FR" dirty="0" smtClean="0"/>
              </a:p>
              <a:p>
                <a:endParaRPr lang="fr-FR" dirty="0" smtClean="0"/>
              </a:p>
              <a:p>
                <a:endParaRPr lang="fr-FR" dirty="0"/>
              </a:p>
              <a:p>
                <a:endParaRPr lang="fr-FR" dirty="0" smtClean="0"/>
              </a:p>
              <a:p>
                <a:endParaRPr lang="fr-FR" dirty="0"/>
              </a:p>
              <a:p>
                <a:endParaRPr lang="fr-FR" dirty="0" smtClean="0"/>
              </a:p>
              <a:p>
                <a:r>
                  <a:rPr lang="fr-FR" dirty="0" smtClean="0"/>
                  <a:t>Energie attendue : </a:t>
                </a:r>
              </a:p>
              <a:p>
                <a:r>
                  <a:rPr lang="fr-FR" dirty="0" smtClean="0"/>
                  <a:t>  	      et 	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/>
                      </a:rPr>
                      <m:t>𝐸𝑥</m:t>
                    </m:r>
                    <m:r>
                      <a:rPr lang="fr-FR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fr-FR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/>
                          </a:rPr>
                          <m:t>h𝑐</m:t>
                        </m:r>
                      </m:num>
                      <m:den>
                        <m:sSub>
                          <m:sSubPr>
                            <m:ctrlPr>
                              <a:rPr lang="el-GR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/>
                              </a:rPr>
                              <m:t>λ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</m:den>
                    </m:f>
                  </m:oMath>
                </a14:m>
                <a:endParaRPr lang="fr-FR" dirty="0"/>
              </a:p>
              <a:p>
                <a:endParaRPr lang="fr-FR" dirty="0" smtClean="0"/>
              </a:p>
              <a:p>
                <a:pPr lvl="1"/>
                <a:r>
                  <a:rPr lang="fr-FR" dirty="0" smtClean="0"/>
                  <a:t>Avec </a:t>
                </a:r>
                <a:r>
                  <a:rPr lang="el-GR" dirty="0" smtClean="0"/>
                  <a:t>λ</a:t>
                </a:r>
                <a:r>
                  <a:rPr lang="fr-FR" baseline="-25000" dirty="0" smtClean="0"/>
                  <a:t>0</a:t>
                </a:r>
                <a:r>
                  <a:rPr lang="fr-FR" dirty="0" smtClean="0"/>
                  <a:t>= 532 nm et </a:t>
                </a:r>
                <a:r>
                  <a:rPr lang="el-GR" dirty="0" smtClean="0"/>
                  <a:t>γ</a:t>
                </a:r>
                <a:r>
                  <a:rPr lang="fr-FR" dirty="0" smtClean="0"/>
                  <a:t>=34,3 </a:t>
                </a:r>
              </a:p>
              <a:p>
                <a:pPr lvl="1"/>
                <a:r>
                  <a:rPr lang="fr-FR" dirty="0" smtClean="0"/>
                  <a:t>E</a:t>
                </a:r>
                <a:r>
                  <a:rPr lang="fr-FR" baseline="-25000" dirty="0" smtClean="0"/>
                  <a:t>x</a:t>
                </a:r>
                <a:r>
                  <a:rPr lang="fr-FR" dirty="0"/>
                  <a:t> </a:t>
                </a:r>
                <a:r>
                  <a:rPr lang="fr-FR" dirty="0" smtClean="0"/>
                  <a:t>≈ 11 keV</a:t>
                </a:r>
                <a:endParaRPr lang="fr-FR" dirty="0"/>
              </a:p>
              <a:p>
                <a:endParaRPr lang="fr-FR" dirty="0"/>
              </a:p>
              <a:p>
                <a:endParaRPr lang="fr-FR" dirty="0" smtClean="0"/>
              </a:p>
              <a:p>
                <a:endParaRPr lang="fr-FR" dirty="0" smtClean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0864" y="1268413"/>
                <a:ext cx="8397850" cy="4968875"/>
              </a:xfrm>
              <a:blipFill rotWithShape="1">
                <a:blip r:embed="rId4" cstate="print"/>
                <a:stretch>
                  <a:fillRect l="-2033" t="-147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A3DB8-36A3-4D00-B537-EC7223A9F4BA}" type="slidenum">
              <a:rPr lang="fr-FR" smtClean="0"/>
              <a:pPr/>
              <a:t>16</a:t>
            </a:fld>
            <a:endParaRPr lang="fr-FR"/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9283106"/>
              </p:ext>
            </p:extLst>
          </p:nvPr>
        </p:nvGraphicFramePr>
        <p:xfrm>
          <a:off x="3864388" y="1869450"/>
          <a:ext cx="5212628" cy="4007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" name="Graphique" r:id="rId5" imgW="5772239" imgH="4438769" progId="Excel.Sheet.8">
                  <p:embed/>
                </p:oleObj>
              </mc:Choice>
              <mc:Fallback>
                <p:oleObj name="Graphique" r:id="rId5" imgW="5772239" imgH="4438769" progId="Excel.Sheet.8">
                  <p:embed/>
                  <p:pic>
                    <p:nvPicPr>
                      <p:cNvPr id="0" name="Picture 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4388" y="1869450"/>
                        <a:ext cx="5212628" cy="40078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419723" y="5959837"/>
            <a:ext cx="443583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600" dirty="0">
                <a:solidFill>
                  <a:prstClr val="black"/>
                </a:solidFill>
                <a:sym typeface="Wingdings" pitchFamily="2" charset="2"/>
              </a:rPr>
              <a:t> Le signal X mesuré a une énergie &lt; 15 KeV</a:t>
            </a:r>
            <a:endParaRPr lang="fr-FR" altLang="fr-FR" sz="1200" dirty="0">
              <a:solidFill>
                <a:prstClr val="black"/>
              </a:solidFill>
            </a:endParaRPr>
          </a:p>
        </p:txBody>
      </p:sp>
      <p:grpSp>
        <p:nvGrpSpPr>
          <p:cNvPr id="26" name="Groupe 25"/>
          <p:cNvGrpSpPr/>
          <p:nvPr/>
        </p:nvGrpSpPr>
        <p:grpSpPr>
          <a:xfrm>
            <a:off x="-36512" y="1930018"/>
            <a:ext cx="3673799" cy="1335053"/>
            <a:chOff x="4396463" y="1465039"/>
            <a:chExt cx="3775937" cy="1335053"/>
          </a:xfrm>
        </p:grpSpPr>
        <p:sp>
          <p:nvSpPr>
            <p:cNvPr id="13" name="ZoneTexte 12"/>
            <p:cNvSpPr txBox="1"/>
            <p:nvPr/>
          </p:nvSpPr>
          <p:spPr>
            <a:xfrm>
              <a:off x="4396463" y="2276872"/>
              <a:ext cx="9974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>
                  <a:solidFill>
                    <a:prstClr val="black"/>
                  </a:solidFill>
                </a:rPr>
                <a:t>Source Compton</a:t>
              </a:r>
            </a:p>
          </p:txBody>
        </p:sp>
        <p:grpSp>
          <p:nvGrpSpPr>
            <p:cNvPr id="25" name="Groupe 24"/>
            <p:cNvGrpSpPr/>
            <p:nvPr/>
          </p:nvGrpSpPr>
          <p:grpSpPr>
            <a:xfrm>
              <a:off x="4729183" y="1465039"/>
              <a:ext cx="3443217" cy="1257792"/>
              <a:chOff x="4729183" y="1465039"/>
              <a:chExt cx="3443217" cy="1257792"/>
            </a:xfrm>
          </p:grpSpPr>
          <p:cxnSp>
            <p:nvCxnSpPr>
              <p:cNvPr id="8" name="Connecteur droit 7"/>
              <p:cNvCxnSpPr/>
              <p:nvPr/>
            </p:nvCxnSpPr>
            <p:spPr>
              <a:xfrm>
                <a:off x="4860032" y="2204864"/>
                <a:ext cx="1800200" cy="0"/>
              </a:xfrm>
              <a:prstGeom prst="line">
                <a:avLst/>
              </a:prstGeom>
              <a:ln>
                <a:solidFill>
                  <a:srgbClr val="00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Rectangle 8"/>
              <p:cNvSpPr/>
              <p:nvPr/>
            </p:nvSpPr>
            <p:spPr>
              <a:xfrm>
                <a:off x="6660232" y="1772816"/>
                <a:ext cx="72008" cy="864096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0" name="Connecteur droit 9"/>
              <p:cNvCxnSpPr/>
              <p:nvPr/>
            </p:nvCxnSpPr>
            <p:spPr>
              <a:xfrm>
                <a:off x="7452320" y="1993429"/>
                <a:ext cx="0" cy="36842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Ellipse 11"/>
              <p:cNvSpPr/>
              <p:nvPr/>
            </p:nvSpPr>
            <p:spPr>
              <a:xfrm>
                <a:off x="4729183" y="2132856"/>
                <a:ext cx="130849" cy="144016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ZoneTexte 13"/>
              <p:cNvSpPr txBox="1"/>
              <p:nvPr/>
            </p:nvSpPr>
            <p:spPr>
              <a:xfrm>
                <a:off x="5172943" y="1943254"/>
                <a:ext cx="118196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100" dirty="0">
                    <a:solidFill>
                      <a:prstClr val="black"/>
                    </a:solidFill>
                  </a:rPr>
                  <a:t>72cm</a:t>
                </a:r>
              </a:p>
            </p:txBody>
          </p:sp>
          <p:cxnSp>
            <p:nvCxnSpPr>
              <p:cNvPr id="15" name="Connecteur droit 14"/>
              <p:cNvCxnSpPr>
                <a:stCxn id="9" idx="3"/>
              </p:cNvCxnSpPr>
              <p:nvPr/>
            </p:nvCxnSpPr>
            <p:spPr>
              <a:xfrm>
                <a:off x="6732240" y="2204864"/>
                <a:ext cx="720080" cy="0"/>
              </a:xfrm>
              <a:prstGeom prst="line">
                <a:avLst/>
              </a:prstGeom>
              <a:ln>
                <a:solidFill>
                  <a:srgbClr val="00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ZoneTexte 15"/>
              <p:cNvSpPr txBox="1"/>
              <p:nvPr/>
            </p:nvSpPr>
            <p:spPr>
              <a:xfrm>
                <a:off x="6796788" y="1911442"/>
                <a:ext cx="59098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100" dirty="0">
                    <a:solidFill>
                      <a:prstClr val="black"/>
                    </a:solidFill>
                  </a:rPr>
                  <a:t>8 cm</a:t>
                </a:r>
              </a:p>
            </p:txBody>
          </p:sp>
          <p:cxnSp>
            <p:nvCxnSpPr>
              <p:cNvPr id="18" name="Connecteur droit 17"/>
              <p:cNvCxnSpPr/>
              <p:nvPr/>
            </p:nvCxnSpPr>
            <p:spPr>
              <a:xfrm>
                <a:off x="7524328" y="1988840"/>
                <a:ext cx="0" cy="36842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18"/>
              <p:cNvCxnSpPr/>
              <p:nvPr/>
            </p:nvCxnSpPr>
            <p:spPr>
              <a:xfrm>
                <a:off x="7596336" y="1988840"/>
                <a:ext cx="0" cy="36842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cteur droit 19"/>
              <p:cNvCxnSpPr/>
              <p:nvPr/>
            </p:nvCxnSpPr>
            <p:spPr>
              <a:xfrm>
                <a:off x="7668344" y="1988840"/>
                <a:ext cx="0" cy="36842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ZoneTexte 22"/>
              <p:cNvSpPr txBox="1"/>
              <p:nvPr/>
            </p:nvSpPr>
            <p:spPr>
              <a:xfrm>
                <a:off x="7084820" y="2415054"/>
                <a:ext cx="108758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dirty="0" err="1">
                    <a:solidFill>
                      <a:prstClr val="black"/>
                    </a:solidFill>
                  </a:rPr>
                  <a:t>ERLMs</a:t>
                </a:r>
                <a:r>
                  <a:rPr lang="fr-FR" sz="1400" dirty="0">
                    <a:solidFill>
                      <a:prstClr val="black"/>
                    </a:solidFill>
                  </a:rPr>
                  <a:t> x 4 </a:t>
                </a:r>
              </a:p>
            </p:txBody>
          </p:sp>
          <p:sp>
            <p:nvSpPr>
              <p:cNvPr id="24" name="ZoneTexte 23"/>
              <p:cNvSpPr txBox="1"/>
              <p:nvPr/>
            </p:nvSpPr>
            <p:spPr>
              <a:xfrm>
                <a:off x="5558294" y="1465039"/>
                <a:ext cx="223800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/>
                <a:r>
                  <a:rPr lang="fr-FR" sz="1400" dirty="0">
                    <a:solidFill>
                      <a:prstClr val="black"/>
                    </a:solidFill>
                  </a:rPr>
                  <a:t>Fenêtre Be 200 µm</a:t>
                </a:r>
              </a:p>
            </p:txBody>
          </p:sp>
        </p:grpSp>
      </p:grpSp>
      <p:pic>
        <p:nvPicPr>
          <p:cNvPr id="4130" name="Picture 3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38" y="4365104"/>
            <a:ext cx="11588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Shape 7"/>
          <p:cNvSpPr txBox="1"/>
          <p:nvPr/>
        </p:nvSpPr>
        <p:spPr>
          <a:xfrm>
            <a:off x="1403648" y="46126"/>
            <a:ext cx="7632360" cy="90936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fr-FR" sz="2000" b="1" dirty="0" smtClean="0">
                <a:solidFill>
                  <a:srgbClr val="FFFFFF"/>
                </a:solidFill>
                <a:latin typeface="Arial"/>
              </a:rPr>
              <a:t>V</a:t>
            </a:r>
            <a:r>
              <a:rPr lang="fr-FR" sz="2000" b="1" dirty="0">
                <a:solidFill>
                  <a:srgbClr val="FFFFFF"/>
                </a:solidFill>
                <a:latin typeface="Arial"/>
              </a:rPr>
              <a:t>– Premiers résultats d’expériences : 
Source Compton Avec des </a:t>
            </a:r>
            <a:r>
              <a:rPr lang="fr-FR" sz="2000" b="1" dirty="0" smtClean="0">
                <a:solidFill>
                  <a:srgbClr val="FFFFFF"/>
                </a:solidFill>
                <a:latin typeface="Arial"/>
              </a:rPr>
              <a:t>électrons </a:t>
            </a:r>
            <a:r>
              <a:rPr lang="fr-FR" sz="2000" b="1" dirty="0">
                <a:solidFill>
                  <a:srgbClr val="FFFFFF"/>
                </a:solidFill>
                <a:latin typeface="Arial"/>
              </a:rPr>
              <a:t>17 MeV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283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6" name="Table 2"/>
          <p:cNvGraphicFramePr/>
          <p:nvPr>
            <p:extLst>
              <p:ext uri="{D42A27DB-BD31-4B8C-83A1-F6EECF244321}">
                <p14:modId xmlns:p14="http://schemas.microsoft.com/office/powerpoint/2010/main" val="2080297332"/>
              </p:ext>
            </p:extLst>
          </p:nvPr>
        </p:nvGraphicFramePr>
        <p:xfrm>
          <a:off x="267120" y="1268760"/>
          <a:ext cx="8712720" cy="1281600"/>
        </p:xfrm>
        <a:graphic>
          <a:graphicData uri="http://schemas.openxmlformats.org/drawingml/2006/table">
            <a:tbl>
              <a:tblPr/>
              <a:tblGrid>
                <a:gridCol w="2576520"/>
                <a:gridCol w="1440000"/>
                <a:gridCol w="1800000"/>
                <a:gridCol w="1512000"/>
                <a:gridCol w="1384200"/>
              </a:tblGrid>
              <a:tr h="6408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b="1" smtClean="0">
                          <a:solidFill>
                            <a:schemeClr val="tx1"/>
                          </a:solidFill>
                          <a:latin typeface="Arial"/>
                        </a:rPr>
                        <a:t>Calcul</a:t>
                      </a:r>
                      <a:r>
                        <a:rPr lang="fr-FR" b="1" baseline="0" smtClean="0">
                          <a:solidFill>
                            <a:schemeClr val="tx1"/>
                          </a:solidFill>
                          <a:latin typeface="Arial"/>
                        </a:rPr>
                        <a:t> analytique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b="1" dirty="0">
                          <a:solidFill>
                            <a:srgbClr val="FF0000"/>
                          </a:solidFill>
                          <a:latin typeface="Arial"/>
                        </a:rPr>
                        <a:t>Expérience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b="1" dirty="0">
                          <a:solidFill>
                            <a:schemeClr val="tx1"/>
                          </a:solidFill>
                          <a:latin typeface="Arial"/>
                        </a:rPr>
                        <a:t>Simulation CALDER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b="1" dirty="0">
                          <a:solidFill>
                            <a:schemeClr val="tx1"/>
                          </a:solidFill>
                          <a:latin typeface="Arial"/>
                        </a:rPr>
                        <a:t>Simulation CAIN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40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>
                          <a:solidFill>
                            <a:srgbClr val="000000"/>
                          </a:solidFill>
                          <a:latin typeface="Arial"/>
                        </a:rPr>
                        <a:t>Nb ph/micro (cône 10 mrad)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>
                          <a:solidFill>
                            <a:srgbClr val="000000"/>
                          </a:solidFill>
                          <a:latin typeface="Arial"/>
                        </a:rPr>
                        <a:t> 40  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baseline="30000" dirty="0">
                          <a:solidFill>
                            <a:srgbClr val="FF0000"/>
                          </a:solidFill>
                          <a:latin typeface="Arial"/>
                        </a:rPr>
                        <a:t> </a:t>
                      </a:r>
                      <a:r>
                        <a:rPr lang="fr-FR" baseline="0" dirty="0" smtClean="0">
                          <a:solidFill>
                            <a:srgbClr val="FF0000"/>
                          </a:solidFill>
                          <a:latin typeface="Arial"/>
                        </a:rPr>
                        <a:t>30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>
                          <a:solidFill>
                            <a:srgbClr val="000000"/>
                          </a:solidFill>
                          <a:latin typeface="Arial"/>
                        </a:rPr>
                        <a:t>36</a:t>
                      </a:r>
                      <a:r>
                        <a:rPr lang="fr-FR" baseline="3000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endParaRPr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>
                          <a:solidFill>
                            <a:srgbClr val="000000"/>
                          </a:solidFill>
                          <a:latin typeface="Arial"/>
                        </a:rPr>
                        <a:t>45-19%</a:t>
                      </a:r>
                      <a:r>
                        <a:rPr lang="fr-FR" baseline="3000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dirty="0">
                          <a:solidFill>
                            <a:srgbClr val="000000"/>
                          </a:solidFill>
                          <a:latin typeface="Arial"/>
                        </a:rPr>
                        <a:t>35</a:t>
                      </a:r>
                      <a:endParaRPr dirty="0"/>
                    </a:p>
                    <a:p>
                      <a:pPr>
                        <a:lnSpc>
                          <a:spcPct val="100000"/>
                        </a:lnSpc>
                      </a:pPr>
                      <a:endParaRPr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97" name="TextShape 3"/>
          <p:cNvSpPr txBox="1"/>
          <p:nvPr/>
        </p:nvSpPr>
        <p:spPr>
          <a:xfrm>
            <a:off x="8024760" y="6303960"/>
            <a:ext cx="1118880" cy="36468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AA9D0D3C-9122-47DB-90E4-E740C2411A42}" type="slidenum">
              <a:rPr lang="fr-FR" sz="1000">
                <a:solidFill>
                  <a:srgbClr val="666666"/>
                </a:solidFill>
                <a:latin typeface="Arial"/>
              </a:rPr>
              <a:pPr>
                <a:lnSpc>
                  <a:spcPct val="100000"/>
                </a:lnSpc>
              </a:pPr>
              <a:t>17</a:t>
            </a:fld>
            <a:endParaRPr/>
          </a:p>
        </p:txBody>
      </p:sp>
      <p:sp>
        <p:nvSpPr>
          <p:cNvPr id="498" name="CustomShape 4"/>
          <p:cNvSpPr/>
          <p:nvPr/>
        </p:nvSpPr>
        <p:spPr>
          <a:xfrm>
            <a:off x="395536" y="2924944"/>
            <a:ext cx="8440200" cy="28879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dirty="0">
                <a:solidFill>
                  <a:srgbClr val="000000"/>
                </a:solidFill>
                <a:latin typeface="Arial"/>
              </a:rPr>
              <a:t>A 17 MeV, demi-angle cône à 10% BP </a:t>
            </a:r>
            <a:r>
              <a:rPr lang="fr-FR" dirty="0" smtClean="0">
                <a:solidFill>
                  <a:srgbClr val="000000"/>
                </a:solidFill>
                <a:latin typeface="Arial"/>
              </a:rPr>
              <a:t>:</a:t>
            </a:r>
            <a:r>
              <a:rPr lang="fr-FR" dirty="0"/>
              <a:t> </a:t>
            </a:r>
            <a:r>
              <a:rPr lang="fr-FR" dirty="0" err="1" smtClean="0">
                <a:solidFill>
                  <a:srgbClr val="000000"/>
                </a:solidFill>
                <a:latin typeface="Arial"/>
              </a:rPr>
              <a:t>θ</a:t>
            </a:r>
            <a:r>
              <a:rPr lang="fr-FR" baseline="-25000" dirty="0" err="1" smtClean="0">
                <a:solidFill>
                  <a:srgbClr val="000000"/>
                </a:solidFill>
                <a:latin typeface="Arial"/>
              </a:rPr>
              <a:t>x</a:t>
            </a:r>
            <a:r>
              <a:rPr lang="fr-FR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fr-FR" dirty="0">
                <a:solidFill>
                  <a:srgbClr val="000000"/>
                </a:solidFill>
                <a:latin typeface="Arial"/>
              </a:rPr>
              <a:t>= 10 mrad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lang="fr-FR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u="sng" dirty="0" smtClean="0">
                <a:solidFill>
                  <a:srgbClr val="000000"/>
                </a:solidFill>
                <a:latin typeface="Arial"/>
              </a:rPr>
              <a:t>A 37 MeV la simulation prévoit:</a:t>
            </a:r>
          </a:p>
          <a:p>
            <a:pPr>
              <a:lnSpc>
                <a:spcPct val="100000"/>
              </a:lnSpc>
            </a:pPr>
            <a:endParaRPr lang="fr-FR" u="sng" dirty="0" smtClean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dirty="0" smtClean="0">
                <a:solidFill>
                  <a:srgbClr val="000000"/>
                </a:solidFill>
                <a:latin typeface="Arial"/>
              </a:rPr>
              <a:t>5,9*10^6 ph/micro ou </a:t>
            </a:r>
            <a:r>
              <a:rPr lang="fr-FR" b="1" dirty="0" smtClean="0">
                <a:solidFill>
                  <a:srgbClr val="000000"/>
                </a:solidFill>
                <a:latin typeface="Arial"/>
              </a:rPr>
              <a:t>2*10^17 ph/s/cm²</a:t>
            </a:r>
          </a:p>
          <a:p>
            <a:pPr>
              <a:lnSpc>
                <a:spcPct val="100000"/>
              </a:lnSpc>
            </a:pPr>
            <a:endParaRPr lang="fr-FR" b="1" dirty="0" smtClean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i="1" dirty="0" smtClean="0">
                <a:solidFill>
                  <a:srgbClr val="000000"/>
                </a:solidFill>
                <a:latin typeface="Arial"/>
              </a:rPr>
              <a:t>Pour El=200mJ, </a:t>
            </a:r>
            <a:r>
              <a:rPr lang="el-GR" i="1" dirty="0" smtClean="0">
                <a:solidFill>
                  <a:srgbClr val="000000"/>
                </a:solidFill>
                <a:latin typeface="Arial"/>
              </a:rPr>
              <a:t>σ</a:t>
            </a:r>
            <a:r>
              <a:rPr lang="fr-FR" i="1" baseline="-25000" dirty="0" smtClean="0">
                <a:solidFill>
                  <a:srgbClr val="000000"/>
                </a:solidFill>
                <a:latin typeface="Arial"/>
              </a:rPr>
              <a:t>l</a:t>
            </a:r>
            <a:r>
              <a:rPr lang="fr-FR" i="1" dirty="0" smtClean="0">
                <a:solidFill>
                  <a:srgbClr val="000000"/>
                </a:solidFill>
                <a:latin typeface="Arial"/>
              </a:rPr>
              <a:t> =35µm,</a:t>
            </a:r>
            <a:r>
              <a:rPr lang="el-GR" i="1" dirty="0" smtClean="0">
                <a:solidFill>
                  <a:srgbClr val="000000"/>
                </a:solidFill>
                <a:latin typeface="Arial"/>
              </a:rPr>
              <a:t>σ</a:t>
            </a:r>
            <a:r>
              <a:rPr lang="fr-FR" i="1" baseline="-25000" dirty="0" smtClean="0">
                <a:solidFill>
                  <a:srgbClr val="000000"/>
                </a:solidFill>
                <a:latin typeface="Arial"/>
              </a:rPr>
              <a:t>Ex</a:t>
            </a:r>
            <a:r>
              <a:rPr lang="fr-FR" i="1" dirty="0" smtClean="0">
                <a:solidFill>
                  <a:srgbClr val="000000"/>
                </a:solidFill>
                <a:latin typeface="Arial"/>
              </a:rPr>
              <a:t> =40 µm, </a:t>
            </a:r>
            <a:r>
              <a:rPr lang="el-GR" i="1" dirty="0" smtClean="0">
                <a:solidFill>
                  <a:srgbClr val="000000"/>
                </a:solidFill>
                <a:latin typeface="Arial"/>
              </a:rPr>
              <a:t>σ</a:t>
            </a:r>
            <a:r>
              <a:rPr lang="fr-FR" i="1" baseline="-25000" dirty="0" smtClean="0">
                <a:solidFill>
                  <a:srgbClr val="000000"/>
                </a:solidFill>
                <a:latin typeface="Arial"/>
              </a:rPr>
              <a:t>Ey </a:t>
            </a:r>
            <a:r>
              <a:rPr lang="fr-FR" i="1" dirty="0" smtClean="0">
                <a:solidFill>
                  <a:srgbClr val="000000"/>
                </a:solidFill>
                <a:latin typeface="Arial"/>
              </a:rPr>
              <a:t>=50 µm,</a:t>
            </a:r>
            <a:r>
              <a:rPr lang="el-GR" i="1" dirty="0" smtClean="0">
                <a:solidFill>
                  <a:srgbClr val="000000"/>
                </a:solidFill>
                <a:latin typeface="Arial"/>
              </a:rPr>
              <a:t>ε</a:t>
            </a:r>
            <a:r>
              <a:rPr lang="fr-FR" i="1" baseline="-25000" dirty="0" smtClean="0">
                <a:solidFill>
                  <a:srgbClr val="000000"/>
                </a:solidFill>
                <a:latin typeface="Arial"/>
              </a:rPr>
              <a:t>x</a:t>
            </a:r>
            <a:r>
              <a:rPr lang="fr-FR" i="1" dirty="0" smtClean="0">
                <a:solidFill>
                  <a:srgbClr val="000000"/>
                </a:solidFill>
                <a:latin typeface="Arial"/>
              </a:rPr>
              <a:t>=7mm.mrad,</a:t>
            </a:r>
            <a:r>
              <a:rPr lang="el-GR" i="1" dirty="0" smtClean="0">
                <a:solidFill>
                  <a:srgbClr val="000000"/>
                </a:solidFill>
                <a:latin typeface="Arial"/>
              </a:rPr>
              <a:t>ε</a:t>
            </a:r>
            <a:r>
              <a:rPr lang="fr-FR" i="1" baseline="-25000" dirty="0" smtClean="0">
                <a:solidFill>
                  <a:srgbClr val="000000"/>
                </a:solidFill>
                <a:latin typeface="Arial"/>
              </a:rPr>
              <a:t>y</a:t>
            </a:r>
            <a:r>
              <a:rPr lang="fr-FR" i="1" dirty="0" smtClean="0">
                <a:solidFill>
                  <a:srgbClr val="000000"/>
                </a:solidFill>
                <a:latin typeface="Arial"/>
              </a:rPr>
              <a:t>=3mm.mrad,</a:t>
            </a:r>
          </a:p>
          <a:p>
            <a:pPr>
              <a:lnSpc>
                <a:spcPct val="100000"/>
              </a:lnSpc>
            </a:pPr>
            <a:r>
              <a:rPr lang="fr-FR" i="1" dirty="0" smtClean="0">
                <a:solidFill>
                  <a:srgbClr val="000000"/>
                </a:solidFill>
                <a:latin typeface="Arial"/>
              </a:rPr>
              <a:t>Q=4nC, </a:t>
            </a:r>
            <a:r>
              <a:rPr lang="el-GR" i="1" dirty="0" smtClean="0">
                <a:solidFill>
                  <a:srgbClr val="000000"/>
                </a:solidFill>
                <a:latin typeface="Arial"/>
              </a:rPr>
              <a:t>λ</a:t>
            </a:r>
            <a:r>
              <a:rPr lang="fr-FR" i="1" dirty="0" smtClean="0">
                <a:solidFill>
                  <a:srgbClr val="000000"/>
                </a:solidFill>
                <a:latin typeface="Arial"/>
              </a:rPr>
              <a:t>=1,064µm, </a:t>
            </a:r>
            <a:r>
              <a:rPr lang="el-GR" i="1" dirty="0" smtClean="0">
                <a:solidFill>
                  <a:srgbClr val="000000"/>
                </a:solidFill>
                <a:latin typeface="Arial"/>
              </a:rPr>
              <a:t>θ</a:t>
            </a:r>
            <a:r>
              <a:rPr lang="fr-FR" i="1" dirty="0" smtClean="0">
                <a:solidFill>
                  <a:srgbClr val="000000"/>
                </a:solidFill>
                <a:latin typeface="Arial"/>
              </a:rPr>
              <a:t>=30mrad </a:t>
            </a:r>
            <a:r>
              <a:rPr lang="fr-FR" i="1" baseline="-25000" dirty="0" smtClean="0">
                <a:solidFill>
                  <a:srgbClr val="000000"/>
                </a:solidFill>
                <a:latin typeface="Arial"/>
              </a:rPr>
              <a:t> </a:t>
            </a:r>
          </a:p>
          <a:p>
            <a:pPr>
              <a:lnSpc>
                <a:spcPct val="100000"/>
              </a:lnSpc>
            </a:pPr>
            <a:endParaRPr lang="fr-FR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Shape 7"/>
          <p:cNvSpPr txBox="1"/>
          <p:nvPr/>
        </p:nvSpPr>
        <p:spPr>
          <a:xfrm>
            <a:off x="1511280" y="52560"/>
            <a:ext cx="7632360" cy="90936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fr-FR" sz="2000" b="1" dirty="0" smtClean="0">
                <a:solidFill>
                  <a:srgbClr val="FFFFFF"/>
                </a:solidFill>
                <a:latin typeface="Arial"/>
              </a:rPr>
              <a:t>V</a:t>
            </a:r>
            <a:r>
              <a:rPr lang="fr-FR" sz="2000" b="1" dirty="0">
                <a:solidFill>
                  <a:srgbClr val="FFFFFF"/>
                </a:solidFill>
                <a:latin typeface="Arial"/>
              </a:rPr>
              <a:t>– Premiers résultats d’expériences : 
Source Compton Avec des </a:t>
            </a:r>
            <a:r>
              <a:rPr lang="fr-FR" sz="2000" b="1" dirty="0" smtClean="0">
                <a:solidFill>
                  <a:srgbClr val="FFFFFF"/>
                </a:solidFill>
                <a:latin typeface="Arial"/>
              </a:rPr>
              <a:t>électrons </a:t>
            </a:r>
            <a:r>
              <a:rPr lang="fr-FR" sz="2000" b="1" dirty="0">
                <a:solidFill>
                  <a:srgbClr val="FFFFFF"/>
                </a:solidFill>
                <a:latin typeface="Arial"/>
              </a:rPr>
              <a:t>17 MeV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TextShape 3"/>
          <p:cNvSpPr txBox="1"/>
          <p:nvPr/>
        </p:nvSpPr>
        <p:spPr>
          <a:xfrm>
            <a:off x="8024760" y="6303960"/>
            <a:ext cx="1118880" cy="36468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AA9D0D3C-9122-47DB-90E4-E740C2411A42}" type="slidenum">
              <a:rPr lang="fr-FR" sz="1000">
                <a:solidFill>
                  <a:srgbClr val="666666"/>
                </a:solidFill>
                <a:latin typeface="Arial"/>
              </a:rPr>
              <a:pPr>
                <a:lnSpc>
                  <a:spcPct val="100000"/>
                </a:lnSpc>
              </a:pPr>
              <a:t>18</a:t>
            </a:fld>
            <a:endParaRPr/>
          </a:p>
        </p:txBody>
      </p:sp>
      <p:sp>
        <p:nvSpPr>
          <p:cNvPr id="8" name="TextShape 1"/>
          <p:cNvSpPr txBox="1"/>
          <p:nvPr/>
        </p:nvSpPr>
        <p:spPr>
          <a:xfrm>
            <a:off x="1511280" y="52560"/>
            <a:ext cx="7237080" cy="9093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" name="TextShape 7"/>
          <p:cNvSpPr txBox="1"/>
          <p:nvPr/>
        </p:nvSpPr>
        <p:spPr>
          <a:xfrm>
            <a:off x="1511280" y="52560"/>
            <a:ext cx="7632360" cy="90936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fr-FR" sz="2000" b="1" dirty="0" smtClean="0">
                <a:solidFill>
                  <a:srgbClr val="FFFFFF"/>
                </a:solidFill>
                <a:latin typeface="Arial"/>
              </a:rPr>
              <a:t>V</a:t>
            </a:r>
            <a:r>
              <a:rPr lang="fr-FR" sz="2000" b="1" dirty="0">
                <a:solidFill>
                  <a:srgbClr val="FFFFFF"/>
                </a:solidFill>
                <a:latin typeface="Arial"/>
              </a:rPr>
              <a:t>– Premiers résultats d’expériences : 
Source Compton Avec des </a:t>
            </a:r>
            <a:r>
              <a:rPr lang="fr-FR" sz="2000" b="1" dirty="0" smtClean="0">
                <a:solidFill>
                  <a:srgbClr val="FFFFFF"/>
                </a:solidFill>
                <a:latin typeface="Arial"/>
              </a:rPr>
              <a:t>électrons </a:t>
            </a:r>
            <a:r>
              <a:rPr lang="fr-FR" sz="2000" b="1" dirty="0">
                <a:solidFill>
                  <a:srgbClr val="FFFFFF"/>
                </a:solidFill>
                <a:latin typeface="Arial"/>
              </a:rPr>
              <a:t>17 MeV</a:t>
            </a:r>
            <a:endParaRPr dirty="0"/>
          </a:p>
        </p:txBody>
      </p:sp>
      <p:graphicFrame>
        <p:nvGraphicFramePr>
          <p:cNvPr id="15" name="Graphique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033648"/>
              </p:ext>
            </p:extLst>
          </p:nvPr>
        </p:nvGraphicFramePr>
        <p:xfrm>
          <a:off x="755576" y="1071860"/>
          <a:ext cx="6336704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1819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TextShape 2"/>
          <p:cNvSpPr txBox="1"/>
          <p:nvPr/>
        </p:nvSpPr>
        <p:spPr>
          <a:xfrm>
            <a:off x="323528" y="1124744"/>
            <a:ext cx="8640960" cy="5543896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fr-FR" sz="2200" dirty="0" smtClean="0">
                <a:solidFill>
                  <a:srgbClr val="DC0528"/>
                </a:solidFill>
                <a:latin typeface="Arial"/>
              </a:rPr>
              <a:t>Comment augmenter la brillance de la source? </a:t>
            </a:r>
            <a:endParaRPr dirty="0"/>
          </a:p>
          <a:p>
            <a:pPr lvl="1">
              <a:lnSpc>
                <a:spcPct val="100000"/>
              </a:lnSpc>
              <a:buBlip>
                <a:blip r:embed="rId3"/>
              </a:buBlip>
            </a:pPr>
            <a:r>
              <a:rPr lang="fr-FR" sz="1600" dirty="0" smtClean="0">
                <a:solidFill>
                  <a:srgbClr val="666666"/>
                </a:solidFill>
                <a:latin typeface="Arial"/>
              </a:rPr>
              <a:t>Diminution de l’emittance par </a:t>
            </a:r>
            <a:r>
              <a:rPr lang="fr-FR" sz="1600" smtClean="0">
                <a:solidFill>
                  <a:srgbClr val="666666"/>
                </a:solidFill>
                <a:latin typeface="Arial"/>
              </a:rPr>
              <a:t>augmentation de l’Energie </a:t>
            </a:r>
            <a:r>
              <a:rPr lang="fr-FR" sz="1600" dirty="0" smtClean="0">
                <a:solidFill>
                  <a:srgbClr val="666666"/>
                </a:solidFill>
                <a:latin typeface="Arial"/>
              </a:rPr>
              <a:t>des électrons</a:t>
            </a:r>
            <a:endParaRPr dirty="0" smtClean="0"/>
          </a:p>
          <a:p>
            <a:pPr lvl="1">
              <a:lnSpc>
                <a:spcPct val="100000"/>
              </a:lnSpc>
              <a:buBlip>
                <a:blip r:embed="rId3"/>
              </a:buBlip>
            </a:pPr>
            <a:r>
              <a:rPr lang="fr-FR" sz="1600" dirty="0" smtClean="0">
                <a:solidFill>
                  <a:srgbClr val="666666"/>
                </a:solidFill>
                <a:latin typeface="Arial"/>
              </a:rPr>
              <a:t>Optimisation du nombre de photons laser</a:t>
            </a:r>
          </a:p>
          <a:p>
            <a:pPr lvl="1">
              <a:lnSpc>
                <a:spcPct val="100000"/>
              </a:lnSpc>
              <a:buBlip>
                <a:blip r:embed="rId3"/>
              </a:buBlip>
            </a:pPr>
            <a:r>
              <a:rPr lang="fr-FR" sz="1600" dirty="0" smtClean="0">
                <a:solidFill>
                  <a:srgbClr val="666666"/>
                </a:solidFill>
                <a:latin typeface="Arial"/>
              </a:rPr>
              <a:t>Utilisation d’optiques X</a:t>
            </a:r>
            <a:endParaRPr dirty="0" smtClean="0"/>
          </a:p>
          <a:p>
            <a:endParaRPr dirty="0"/>
          </a:p>
          <a:p>
            <a:pPr>
              <a:lnSpc>
                <a:spcPct val="100000"/>
              </a:lnSpc>
            </a:pPr>
            <a:r>
              <a:rPr lang="fr-FR" sz="2200" dirty="0" smtClean="0">
                <a:solidFill>
                  <a:srgbClr val="DC0528"/>
                </a:solidFill>
                <a:latin typeface="Arial"/>
              </a:rPr>
              <a:t>A venir :</a:t>
            </a:r>
            <a:endParaRPr dirty="0"/>
          </a:p>
          <a:p>
            <a:pPr lvl="1">
              <a:lnSpc>
                <a:spcPct val="100000"/>
              </a:lnSpc>
              <a:buBlip>
                <a:blip r:embed="rId3"/>
              </a:buBlip>
            </a:pPr>
            <a:r>
              <a:rPr lang="fr-FR" sz="1600" dirty="0" smtClean="0">
                <a:solidFill>
                  <a:srgbClr val="666666"/>
                </a:solidFill>
                <a:latin typeface="Arial"/>
              </a:rPr>
              <a:t>Quantification </a:t>
            </a:r>
            <a:r>
              <a:rPr lang="fr-FR" sz="1600" dirty="0">
                <a:solidFill>
                  <a:srgbClr val="666666"/>
                </a:solidFill>
                <a:latin typeface="Arial"/>
              </a:rPr>
              <a:t>du gain apporté par le système SMILE (novembre </a:t>
            </a:r>
            <a:r>
              <a:rPr lang="fr-FR" sz="1600" dirty="0" smtClean="0">
                <a:solidFill>
                  <a:srgbClr val="666666"/>
                </a:solidFill>
                <a:latin typeface="Arial"/>
              </a:rPr>
              <a:t>2015) grâce à l’adjonction d’un système d’obturation du 1er miroir du SMILE.</a:t>
            </a:r>
          </a:p>
          <a:p>
            <a:pPr lvl="1">
              <a:lnSpc>
                <a:spcPct val="100000"/>
              </a:lnSpc>
            </a:pPr>
            <a:endParaRPr lang="fr-FR" dirty="0" smtClean="0"/>
          </a:p>
          <a:p>
            <a:pPr lvl="1">
              <a:lnSpc>
                <a:spcPct val="100000"/>
              </a:lnSpc>
              <a:buBlip>
                <a:blip r:embed="rId3"/>
              </a:buBlip>
            </a:pPr>
            <a:endParaRPr lang="fr-FR" dirty="0" smtClean="0"/>
          </a:p>
          <a:p>
            <a:pPr lvl="1">
              <a:lnSpc>
                <a:spcPct val="100000"/>
              </a:lnSpc>
              <a:buBlip>
                <a:blip r:embed="rId3"/>
              </a:buBlip>
            </a:pPr>
            <a:endParaRPr lang="fr-FR" dirty="0" smtClean="0"/>
          </a:p>
          <a:p>
            <a:pPr lvl="1">
              <a:lnSpc>
                <a:spcPct val="100000"/>
              </a:lnSpc>
              <a:buBlip>
                <a:blip r:embed="rId3"/>
              </a:buBlip>
            </a:pPr>
            <a:endParaRPr lang="fr-FR" dirty="0"/>
          </a:p>
          <a:p>
            <a:pPr lvl="1">
              <a:lnSpc>
                <a:spcPct val="100000"/>
              </a:lnSpc>
              <a:buBlip>
                <a:blip r:embed="rId3"/>
              </a:buBlip>
            </a:pPr>
            <a:endParaRPr lang="fr-FR" dirty="0" smtClean="0"/>
          </a:p>
          <a:p>
            <a:pPr lvl="1">
              <a:lnSpc>
                <a:spcPct val="100000"/>
              </a:lnSpc>
              <a:buBlip>
                <a:blip r:embed="rId3"/>
              </a:buBlip>
            </a:pPr>
            <a:endParaRPr lang="fr-FR" dirty="0"/>
          </a:p>
          <a:p>
            <a:pPr lvl="1">
              <a:lnSpc>
                <a:spcPct val="100000"/>
              </a:lnSpc>
              <a:buBlip>
                <a:blip r:embed="rId3"/>
              </a:buBlip>
            </a:pPr>
            <a:endParaRPr lang="fr-FR" dirty="0" smtClean="0"/>
          </a:p>
          <a:p>
            <a:pPr lvl="1">
              <a:lnSpc>
                <a:spcPct val="100000"/>
              </a:lnSpc>
              <a:buBlip>
                <a:blip r:embed="rId3"/>
              </a:buBlip>
            </a:pPr>
            <a:endParaRPr lang="fr-FR" dirty="0" smtClean="0"/>
          </a:p>
          <a:p>
            <a:pPr lvl="1">
              <a:lnSpc>
                <a:spcPct val="100000"/>
              </a:lnSpc>
              <a:buBlip>
                <a:blip r:embed="rId3"/>
              </a:buBlip>
            </a:pPr>
            <a:endParaRPr lang="fr-FR" dirty="0"/>
          </a:p>
          <a:p>
            <a:pPr lvl="1">
              <a:lnSpc>
                <a:spcPct val="100000"/>
              </a:lnSpc>
              <a:buBlip>
                <a:blip r:embed="rId3"/>
              </a:buBlip>
            </a:pPr>
            <a:r>
              <a:rPr lang="fr-FR" sz="1600" dirty="0" smtClean="0">
                <a:solidFill>
                  <a:srgbClr val="666666"/>
                </a:solidFill>
                <a:latin typeface="Arial"/>
              </a:rPr>
              <a:t>Expériences </a:t>
            </a:r>
            <a:r>
              <a:rPr lang="fr-FR" sz="1600" dirty="0">
                <a:solidFill>
                  <a:srgbClr val="666666"/>
                </a:solidFill>
                <a:latin typeface="Arial"/>
              </a:rPr>
              <a:t>source Compton avec faisceau électrons 37 MeV(mars </a:t>
            </a:r>
            <a:r>
              <a:rPr lang="fr-FR" sz="1600" dirty="0" smtClean="0">
                <a:solidFill>
                  <a:srgbClr val="666666"/>
                </a:solidFill>
                <a:latin typeface="Arial"/>
              </a:rPr>
              <a:t>2016)</a:t>
            </a:r>
            <a:endParaRPr lang="fr-FR" dirty="0"/>
          </a:p>
          <a:p>
            <a:pPr>
              <a:lnSpc>
                <a:spcPct val="100000"/>
              </a:lnSpc>
            </a:pPr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print"/>
          <a:srcRect l="10262" t="18710" r="26345" b="14558"/>
          <a:stretch/>
        </p:blipFill>
        <p:spPr>
          <a:xfrm>
            <a:off x="3312800" y="3428999"/>
            <a:ext cx="3240360" cy="2060837"/>
          </a:xfrm>
          <a:prstGeom prst="rect">
            <a:avLst/>
          </a:prstGeom>
        </p:spPr>
      </p:pic>
      <p:sp>
        <p:nvSpPr>
          <p:cNvPr id="500" name="TextShape 1"/>
          <p:cNvSpPr txBox="1"/>
          <p:nvPr/>
        </p:nvSpPr>
        <p:spPr>
          <a:xfrm>
            <a:off x="1511280" y="52560"/>
            <a:ext cx="7237080" cy="90936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fr-FR" sz="2400" b="1" dirty="0" smtClean="0">
                <a:solidFill>
                  <a:srgbClr val="FFFFFF"/>
                </a:solidFill>
                <a:latin typeface="Arial"/>
              </a:rPr>
              <a:t>VI </a:t>
            </a:r>
            <a:r>
              <a:rPr lang="fr-FR" sz="2400" b="1" dirty="0">
                <a:solidFill>
                  <a:srgbClr val="FFFFFF"/>
                </a:solidFill>
                <a:latin typeface="Arial"/>
              </a:rPr>
              <a:t>– Bilan et perspective</a:t>
            </a:r>
            <a:endParaRPr dirty="0"/>
          </a:p>
        </p:txBody>
      </p:sp>
      <p:sp>
        <p:nvSpPr>
          <p:cNvPr id="502" name="TextShape 3"/>
          <p:cNvSpPr txBox="1"/>
          <p:nvPr/>
        </p:nvSpPr>
        <p:spPr>
          <a:xfrm>
            <a:off x="8024760" y="6303960"/>
            <a:ext cx="1118880" cy="36468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3C030966-708B-4334-B068-5DE98DEE6A43}" type="slidenum">
              <a:rPr lang="fr-FR" sz="1000">
                <a:solidFill>
                  <a:srgbClr val="666666"/>
                </a:solidFill>
                <a:latin typeface="Arial"/>
              </a:rPr>
              <a:pPr>
                <a:lnSpc>
                  <a:spcPct val="100000"/>
                </a:lnSpc>
              </a:pPr>
              <a:t>19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TextShape 1"/>
          <p:cNvSpPr txBox="1"/>
          <p:nvPr/>
        </p:nvSpPr>
        <p:spPr>
          <a:xfrm>
            <a:off x="1511280" y="52560"/>
            <a:ext cx="7237080" cy="90936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fr-FR" sz="2200" b="1">
                <a:solidFill>
                  <a:srgbClr val="FFFFFF"/>
                </a:solidFill>
                <a:latin typeface="Arial"/>
              </a:rPr>
              <a:t>Introduction</a:t>
            </a:r>
            <a:endParaRPr/>
          </a:p>
        </p:txBody>
      </p:sp>
      <p:sp>
        <p:nvSpPr>
          <p:cNvPr id="308" name="TextShape 3"/>
          <p:cNvSpPr txBox="1"/>
          <p:nvPr/>
        </p:nvSpPr>
        <p:spPr>
          <a:xfrm>
            <a:off x="8024760" y="6303960"/>
            <a:ext cx="1118880" cy="36468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D3764D3A-B856-488B-ABFB-543DF104CCD6}" type="slidenum">
              <a:rPr lang="fr-FR" sz="1000">
                <a:solidFill>
                  <a:srgbClr val="666666"/>
                </a:solidFill>
                <a:latin typeface="Arial"/>
              </a:rPr>
              <a:pPr>
                <a:lnSpc>
                  <a:spcPct val="100000"/>
                </a:lnSpc>
              </a:pPr>
              <a:t>2</a:t>
            </a:fld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3491880" y="4516305"/>
            <a:ext cx="45719" cy="936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chemeClr val="bg2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" name="Forme en L 3"/>
          <p:cNvSpPr/>
          <p:nvPr/>
        </p:nvSpPr>
        <p:spPr>
          <a:xfrm rot="16200000">
            <a:off x="8585995" y="2372131"/>
            <a:ext cx="525969" cy="529560"/>
          </a:xfrm>
          <a:prstGeom prst="corner">
            <a:avLst>
              <a:gd name="adj1" fmla="val 76495"/>
              <a:gd name="adj2" fmla="val 48488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8771118" y="2162448"/>
            <a:ext cx="342642" cy="2800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CustomShape 1"/>
          <p:cNvSpPr/>
          <p:nvPr/>
        </p:nvSpPr>
        <p:spPr>
          <a:xfrm>
            <a:off x="539552" y="3284728"/>
            <a:ext cx="3649320" cy="936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80000"/>
              </a:lnSpc>
            </a:pPr>
            <a:r>
              <a:rPr lang="fr-FR" sz="1400" b="1" dirty="0">
                <a:solidFill>
                  <a:srgbClr val="006699"/>
                </a:solidFill>
                <a:latin typeface="Arial"/>
              </a:rPr>
              <a:t>Besoin DAM identifié pour métrologie X (notamment temporelle) sur le Laser </a:t>
            </a:r>
            <a:r>
              <a:rPr lang="fr-FR" sz="1400" b="1" dirty="0" smtClean="0">
                <a:solidFill>
                  <a:srgbClr val="006699"/>
                </a:solidFill>
                <a:latin typeface="Arial"/>
              </a:rPr>
              <a:t>Mégajoule</a:t>
            </a:r>
            <a:endParaRPr dirty="0"/>
          </a:p>
        </p:txBody>
      </p:sp>
      <p:pic>
        <p:nvPicPr>
          <p:cNvPr id="16" name="Picture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94560" y="1733400"/>
            <a:ext cx="3444840" cy="901440"/>
          </a:xfrm>
          <a:prstGeom prst="rect">
            <a:avLst/>
          </a:prstGeom>
          <a:ln w="9360">
            <a:solidFill>
              <a:srgbClr val="000000"/>
            </a:solidFill>
            <a:miter/>
          </a:ln>
        </p:spPr>
      </p:pic>
      <p:sp>
        <p:nvSpPr>
          <p:cNvPr id="17" name="CustomShape 2"/>
          <p:cNvSpPr/>
          <p:nvPr/>
        </p:nvSpPr>
        <p:spPr>
          <a:xfrm>
            <a:off x="4930020" y="3212720"/>
            <a:ext cx="4054320" cy="936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80000"/>
              </a:lnSpc>
            </a:pPr>
            <a:r>
              <a:rPr lang="fr-FR" sz="1400" b="1" dirty="0">
                <a:solidFill>
                  <a:srgbClr val="006699"/>
                </a:solidFill>
                <a:latin typeface="Arial"/>
              </a:rPr>
              <a:t>Etude préliminaire : Thèse CIFRE THALES en 2008</a:t>
            </a:r>
            <a:endParaRPr dirty="0"/>
          </a:p>
          <a:p>
            <a:pPr>
              <a:lnSpc>
                <a:spcPct val="80000"/>
              </a:lnSpc>
            </a:pPr>
            <a:endParaRPr dirty="0"/>
          </a:p>
          <a:p>
            <a:pPr lvl="1">
              <a:lnSpc>
                <a:spcPct val="80000"/>
              </a:lnSpc>
              <a:buFont typeface="Wingdings" charset="2"/>
              <a:buChar char=""/>
            </a:pPr>
            <a:r>
              <a:rPr lang="fr-FR" sz="1400" b="1" dirty="0">
                <a:solidFill>
                  <a:srgbClr val="006699"/>
                </a:solidFill>
                <a:latin typeface="Arial"/>
              </a:rPr>
              <a:t>Objectif de la thèse</a:t>
            </a:r>
            <a:r>
              <a:rPr lang="fr-FR" sz="1400" dirty="0">
                <a:solidFill>
                  <a:srgbClr val="006699"/>
                </a:solidFill>
                <a:latin typeface="Arial"/>
              </a:rPr>
              <a:t> : démonstration de principe</a:t>
            </a:r>
            <a:endParaRPr dirty="0"/>
          </a:p>
          <a:p>
            <a:pPr lvl="1">
              <a:lnSpc>
                <a:spcPct val="80000"/>
              </a:lnSpc>
              <a:buFont typeface="Wingdings" charset="2"/>
              <a:buChar char=""/>
            </a:pPr>
            <a:r>
              <a:rPr lang="fr-FR" sz="1400" b="1" dirty="0">
                <a:solidFill>
                  <a:srgbClr val="006699"/>
                </a:solidFill>
                <a:latin typeface="Arial"/>
              </a:rPr>
              <a:t>Résultat</a:t>
            </a:r>
            <a:r>
              <a:rPr lang="fr-FR" sz="1400" dirty="0">
                <a:solidFill>
                  <a:srgbClr val="006699"/>
                </a:solidFill>
                <a:latin typeface="Arial"/>
              </a:rPr>
              <a:t> : Premiers photons X émis à 10 keV</a:t>
            </a:r>
            <a:endParaRPr dirty="0"/>
          </a:p>
        </p:txBody>
      </p:sp>
      <p:sp>
        <p:nvSpPr>
          <p:cNvPr id="18" name="Line 4"/>
          <p:cNvSpPr/>
          <p:nvPr/>
        </p:nvSpPr>
        <p:spPr>
          <a:xfrm>
            <a:off x="4606560" y="3068960"/>
            <a:ext cx="0" cy="118152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</p:sp>
      <p:sp>
        <p:nvSpPr>
          <p:cNvPr id="19" name="CustomShape 5"/>
          <p:cNvSpPr/>
          <p:nvPr/>
        </p:nvSpPr>
        <p:spPr>
          <a:xfrm>
            <a:off x="371520" y="980728"/>
            <a:ext cx="8667360" cy="577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600" b="1" u="sng" dirty="0">
                <a:solidFill>
                  <a:srgbClr val="000000"/>
                </a:solidFill>
                <a:latin typeface="Arial"/>
              </a:rPr>
              <a:t>Objectif</a:t>
            </a:r>
            <a:r>
              <a:rPr lang="fr-FR" sz="1600" b="1" dirty="0">
                <a:solidFill>
                  <a:srgbClr val="000000"/>
                </a:solidFill>
                <a:latin typeface="Arial"/>
              </a:rPr>
              <a:t> : Source X COMPTON quasi-monochromatique accordable (10 keV - 100 keV), </a:t>
            </a:r>
            <a:endParaRPr dirty="0"/>
          </a:p>
          <a:p>
            <a:pPr>
              <a:lnSpc>
                <a:spcPct val="100000"/>
              </a:lnSpc>
            </a:pPr>
            <a:r>
              <a:rPr lang="fr-FR" sz="1600" b="1" dirty="0">
                <a:solidFill>
                  <a:srgbClr val="000000"/>
                </a:solidFill>
                <a:latin typeface="Arial"/>
              </a:rPr>
              <a:t>directive et ultra-rapide (~30 </a:t>
            </a:r>
            <a:r>
              <a:rPr lang="fr-FR" sz="1600" b="1" dirty="0" err="1">
                <a:solidFill>
                  <a:srgbClr val="000000"/>
                </a:solidFill>
                <a:latin typeface="Arial"/>
              </a:rPr>
              <a:t>ps</a:t>
            </a:r>
            <a:r>
              <a:rPr lang="fr-FR" sz="1600" b="1" dirty="0">
                <a:solidFill>
                  <a:srgbClr val="000000"/>
                </a:solidFill>
                <a:latin typeface="Arial"/>
              </a:rPr>
              <a:t>). Mode mono-coup ou récurrent.</a:t>
            </a:r>
            <a:endParaRPr dirty="0"/>
          </a:p>
        </p:txBody>
      </p:sp>
      <p:sp>
        <p:nvSpPr>
          <p:cNvPr id="20" name="CustomShape 7"/>
          <p:cNvSpPr/>
          <p:nvPr/>
        </p:nvSpPr>
        <p:spPr>
          <a:xfrm>
            <a:off x="755640" y="5517232"/>
            <a:ext cx="7632360" cy="647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80000"/>
              </a:lnSpc>
            </a:pPr>
            <a:r>
              <a:rPr lang="fr-FR" sz="1400" b="1" dirty="0">
                <a:solidFill>
                  <a:srgbClr val="006699"/>
                </a:solidFill>
                <a:latin typeface="Arial"/>
              </a:rPr>
              <a:t>Nouvelle thèse CEA débutée en 2013</a:t>
            </a:r>
            <a:endParaRPr dirty="0"/>
          </a:p>
          <a:p>
            <a:pPr lvl="1">
              <a:lnSpc>
                <a:spcPct val="80000"/>
              </a:lnSpc>
              <a:buFont typeface="Wingdings" charset="2"/>
              <a:buChar char=""/>
            </a:pPr>
            <a:r>
              <a:rPr lang="fr-FR" sz="1400" b="1" dirty="0">
                <a:solidFill>
                  <a:srgbClr val="006699"/>
                </a:solidFill>
                <a:latin typeface="Arial"/>
              </a:rPr>
              <a:t>Objectif de la thèse</a:t>
            </a:r>
            <a:r>
              <a:rPr lang="fr-FR" sz="1400" dirty="0">
                <a:solidFill>
                  <a:srgbClr val="006699"/>
                </a:solidFill>
                <a:latin typeface="Arial"/>
              </a:rPr>
              <a:t> : développement et optimisation </a:t>
            </a:r>
            <a:r>
              <a:rPr lang="fr-FR" sz="1400" dirty="0" smtClean="0">
                <a:solidFill>
                  <a:srgbClr val="006699"/>
                </a:solidFill>
                <a:latin typeface="Arial"/>
              </a:rPr>
              <a:t>source (37 MeV, SMILE…). </a:t>
            </a:r>
          </a:p>
          <a:p>
            <a:pPr lvl="1">
              <a:lnSpc>
                <a:spcPct val="80000"/>
              </a:lnSpc>
              <a:buFont typeface="Wingdings" charset="2"/>
              <a:buChar char=""/>
            </a:pPr>
            <a:r>
              <a:rPr lang="fr-FR" sz="1400" dirty="0" smtClean="0">
                <a:solidFill>
                  <a:srgbClr val="006699"/>
                </a:solidFill>
                <a:latin typeface="Arial"/>
              </a:rPr>
              <a:t>Objectif </a:t>
            </a:r>
            <a:r>
              <a:rPr lang="fr-FR" sz="1400" dirty="0">
                <a:solidFill>
                  <a:srgbClr val="006699"/>
                </a:solidFill>
                <a:latin typeface="Arial"/>
              </a:rPr>
              <a:t>: 10</a:t>
            </a:r>
            <a:r>
              <a:rPr lang="fr-FR" sz="1400" baseline="30000" dirty="0">
                <a:solidFill>
                  <a:srgbClr val="006699"/>
                </a:solidFill>
                <a:latin typeface="Arial"/>
              </a:rPr>
              <a:t>18</a:t>
            </a:r>
            <a:r>
              <a:rPr lang="fr-FR" sz="1400" dirty="0">
                <a:solidFill>
                  <a:srgbClr val="006699"/>
                </a:solidFill>
                <a:latin typeface="Arial"/>
              </a:rPr>
              <a:t> photons/s/cm²</a:t>
            </a:r>
            <a:endParaRPr dirty="0"/>
          </a:p>
        </p:txBody>
      </p:sp>
      <p:pic>
        <p:nvPicPr>
          <p:cNvPr id="21" name="Image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28184" y="1968300"/>
            <a:ext cx="1257480" cy="431640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2" name="ZoneTexte 21"/>
              <p:cNvSpPr txBox="1"/>
              <p:nvPr/>
            </p:nvSpPr>
            <p:spPr>
              <a:xfrm>
                <a:off x="755640" y="1916832"/>
                <a:ext cx="10800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l-GR" sz="2000" i="1" smtClean="0">
                        <a:latin typeface="Cambria Math"/>
                      </a:rPr>
                      <m:t>𝜃</m:t>
                    </m:r>
                    <m:r>
                      <a:rPr lang="fr-FR" sz="2000" b="0" i="1" baseline="-25000" smtClean="0">
                        <a:latin typeface="Cambria Math"/>
                      </a:rPr>
                      <m:t>2</m:t>
                    </m:r>
                  </m:oMath>
                </a14:m>
                <a:r>
                  <a:rPr lang="fr-FR" sz="2000" i="1" dirty="0" smtClean="0"/>
                  <a:t>=1/</a:t>
                </a:r>
                <a:r>
                  <a:rPr lang="el-GR" sz="2000" i="1" dirty="0" smtClean="0"/>
                  <a:t>γ</a:t>
                </a:r>
                <a:endParaRPr lang="fr-FR" sz="2000" i="1" dirty="0"/>
              </a:p>
            </p:txBody>
          </p:sp>
        </mc:Choice>
        <mc:Fallback>
          <p:sp>
            <p:nvSpPr>
              <p:cNvPr id="22" name="ZoneTexte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640" y="1916832"/>
                <a:ext cx="1080056" cy="400110"/>
              </a:xfrm>
              <a:prstGeom prst="rect">
                <a:avLst/>
              </a:prstGeom>
              <a:blipFill rotWithShape="1">
                <a:blip r:embed="rId5"/>
                <a:stretch>
                  <a:fillRect t="-6061" b="-2727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082886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71" y="2623195"/>
            <a:ext cx="6272315" cy="3564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" name="TextShape 1"/>
          <p:cNvSpPr txBox="1"/>
          <p:nvPr/>
        </p:nvSpPr>
        <p:spPr>
          <a:xfrm>
            <a:off x="1511280" y="52560"/>
            <a:ext cx="7237080" cy="90936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fr-FR" sz="2200" b="1" dirty="0" smtClean="0">
                <a:solidFill>
                  <a:srgbClr val="FFFFFF"/>
                </a:solidFill>
                <a:latin typeface="Arial"/>
              </a:rPr>
              <a:t>I- Simulation </a:t>
            </a:r>
            <a:r>
              <a:rPr lang="fr-FR" sz="2200" b="1" dirty="0">
                <a:solidFill>
                  <a:srgbClr val="FFFFFF"/>
                </a:solidFill>
                <a:latin typeface="Arial"/>
              </a:rPr>
              <a:t>de l’interaction a 17 MeV</a:t>
            </a:r>
            <a:endParaRPr dirty="0"/>
          </a:p>
        </p:txBody>
      </p:sp>
      <p:sp>
        <p:nvSpPr>
          <p:cNvPr id="339" name="TextShape 2"/>
          <p:cNvSpPr txBox="1"/>
          <p:nvPr/>
        </p:nvSpPr>
        <p:spPr>
          <a:xfrm>
            <a:off x="576360" y="1268280"/>
            <a:ext cx="8172000" cy="496836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fr-FR" sz="2200" dirty="0" smtClean="0">
                <a:solidFill>
                  <a:srgbClr val="DC0528"/>
                </a:solidFill>
                <a:latin typeface="Arial"/>
              </a:rPr>
              <a:t>Code de calcul utilisé : CAIN </a:t>
            </a:r>
            <a:endParaRPr dirty="0" smtClean="0"/>
          </a:p>
          <a:p>
            <a:pPr>
              <a:lnSpc>
                <a:spcPct val="100000"/>
              </a:lnSpc>
            </a:pPr>
            <a:r>
              <a:rPr lang="fr-FR" dirty="0" smtClean="0"/>
              <a:t>Code </a:t>
            </a:r>
            <a:r>
              <a:rPr lang="fr-FR" dirty="0" smtClean="0"/>
              <a:t>Monte Carlo </a:t>
            </a:r>
          </a:p>
          <a:p>
            <a:pPr>
              <a:lnSpc>
                <a:spcPct val="100000"/>
              </a:lnSpc>
            </a:pPr>
            <a:r>
              <a:rPr lang="fr-FR" dirty="0" smtClean="0"/>
              <a:t>Nombre MP: 7 500 000</a:t>
            </a:r>
            <a:endParaRPr lang="fr-FR" i="1" dirty="0" smtClean="0"/>
          </a:p>
          <a:p>
            <a:pPr>
              <a:lnSpc>
                <a:spcPct val="100000"/>
              </a:lnSpc>
            </a:pPr>
            <a:r>
              <a:rPr lang="fr-FR" i="1" dirty="0" smtClean="0"/>
              <a:t>Collaboration avec l’équipe THOM’X du LAL</a:t>
            </a:r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340" name="TextShape 3"/>
          <p:cNvSpPr txBox="1"/>
          <p:nvPr/>
        </p:nvSpPr>
        <p:spPr>
          <a:xfrm>
            <a:off x="8024760" y="6303960"/>
            <a:ext cx="1118880" cy="36468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A2ECC149-0528-41FF-8FC6-E01BFFF12B84}" type="slidenum">
              <a:rPr lang="fr-FR" sz="1000">
                <a:solidFill>
                  <a:srgbClr val="666666"/>
                </a:solidFill>
                <a:latin typeface="Arial"/>
              </a:rPr>
              <a:pPr>
                <a:lnSpc>
                  <a:spcPct val="100000"/>
                </a:lnSpc>
              </a:pPr>
              <a:t>20</a:t>
            </a:fld>
            <a:endParaRPr/>
          </a:p>
        </p:txBody>
      </p:sp>
      <p:sp>
        <p:nvSpPr>
          <p:cNvPr id="342" name="CustomShape 4"/>
          <p:cNvSpPr/>
          <p:nvPr/>
        </p:nvSpPr>
        <p:spPr>
          <a:xfrm>
            <a:off x="1537920" y="6228000"/>
            <a:ext cx="5842392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600" dirty="0">
                <a:solidFill>
                  <a:srgbClr val="000000"/>
                </a:solidFill>
                <a:latin typeface="Arial"/>
              </a:rPr>
              <a:t>Energie des X émis en fonction de leur position dans un plan </a:t>
            </a:r>
            <a:endParaRPr sz="1600" dirty="0"/>
          </a:p>
        </p:txBody>
      </p:sp>
      <p:graphicFrame>
        <p:nvGraphicFramePr>
          <p:cNvPr id="8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6061462"/>
              </p:ext>
            </p:extLst>
          </p:nvPr>
        </p:nvGraphicFramePr>
        <p:xfrm>
          <a:off x="5263660" y="980728"/>
          <a:ext cx="3340788" cy="15659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04684"/>
                <a:gridCol w="936104"/>
              </a:tblGrid>
              <a:tr h="190599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u="none" strike="noStrike" dirty="0" smtClean="0">
                          <a:effectLst/>
                        </a:rPr>
                        <a:t>Conditions</a:t>
                      </a:r>
                      <a:r>
                        <a:rPr lang="fr-FR" sz="1100" b="1" u="none" strike="noStrike" baseline="0" dirty="0" smtClean="0">
                          <a:effectLst/>
                        </a:rPr>
                        <a:t> de simulation 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93" marR="8793" marT="95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93" marR="8793" marT="95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0599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Energie électrons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93" marR="8793" marT="95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17 MeV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93" marR="8793" marT="95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0599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Longueur d'onde photons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93" marR="8793" marT="95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532 nm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93" marR="8793" marT="95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6344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Durée 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93" marR="8793" marT="95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12,7 </a:t>
                      </a:r>
                      <a:r>
                        <a:rPr lang="fr-FR" sz="1100" u="none" strike="noStrike" dirty="0" err="1">
                          <a:effectLst/>
                        </a:rPr>
                        <a:t>ps</a:t>
                      </a:r>
                      <a:r>
                        <a:rPr lang="fr-FR" sz="1100" u="none" strike="noStrike" dirty="0">
                          <a:effectLst/>
                        </a:rPr>
                        <a:t> </a:t>
                      </a:r>
                      <a:r>
                        <a:rPr lang="fr-FR" sz="1100" u="none" strike="noStrike" dirty="0" err="1">
                          <a:effectLst/>
                        </a:rPr>
                        <a:t>rms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93" marR="8793" marT="95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Nb d'impulsions par macro-impulsion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93" marR="8793" marT="95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87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93" marR="8793" marT="95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0599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Récurrence des impulsions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93" marR="8793" marT="95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72 MHz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93" marR="8793" marT="95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0599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Charge par impulsion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93" marR="8793" marT="95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 smtClean="0">
                          <a:effectLst/>
                        </a:rPr>
                        <a:t>0,12 </a:t>
                      </a:r>
                      <a:r>
                        <a:rPr lang="fr-FR" sz="1100" u="none" strike="noStrike" dirty="0">
                          <a:effectLst/>
                        </a:rPr>
                        <a:t>nC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93" marR="8793" marT="95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0599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 err="1">
                          <a:effectLst/>
                        </a:rPr>
                        <a:t>Energie</a:t>
                      </a:r>
                      <a:r>
                        <a:rPr lang="fr-FR" sz="1100" u="none" strike="noStrike" dirty="0">
                          <a:effectLst/>
                        </a:rPr>
                        <a:t> des impulsions laser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93" marR="8793" marT="95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0,7 </a:t>
                      </a:r>
                      <a:r>
                        <a:rPr lang="fr-FR" sz="1100" u="none" strike="noStrike" dirty="0" err="1">
                          <a:effectLst/>
                        </a:rPr>
                        <a:t>mJ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93" marR="8793" marT="95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cxnSp>
        <p:nvCxnSpPr>
          <p:cNvPr id="3" name="Connecteur droit avec flèche 2"/>
          <p:cNvCxnSpPr/>
          <p:nvPr/>
        </p:nvCxnSpPr>
        <p:spPr>
          <a:xfrm flipH="1" flipV="1">
            <a:off x="4427984" y="2852936"/>
            <a:ext cx="72008" cy="3286864"/>
          </a:xfrm>
          <a:prstGeom prst="straightConnector1">
            <a:avLst/>
          </a:prstGeom>
          <a:ln w="9525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>
            <a:endCxn id="20" idx="1"/>
          </p:cNvCxnSpPr>
          <p:nvPr/>
        </p:nvCxnSpPr>
        <p:spPr>
          <a:xfrm>
            <a:off x="1763688" y="5968330"/>
            <a:ext cx="5884229" cy="0"/>
          </a:xfrm>
          <a:prstGeom prst="straightConnector1">
            <a:avLst/>
          </a:prstGeom>
          <a:ln w="9525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7647917" y="5783664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θ</a:t>
            </a:r>
            <a:endParaRPr lang="fr-FR" dirty="0"/>
          </a:p>
        </p:txBody>
      </p:sp>
      <p:sp>
        <p:nvSpPr>
          <p:cNvPr id="27" name="ZoneTexte 26"/>
          <p:cNvSpPr txBox="1"/>
          <p:nvPr/>
        </p:nvSpPr>
        <p:spPr>
          <a:xfrm>
            <a:off x="4513708" y="2852936"/>
            <a:ext cx="473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</a:t>
            </a:r>
            <a:r>
              <a:rPr lang="fr-FR" baseline="-25000" dirty="0" smtClean="0"/>
              <a:t>x</a:t>
            </a:r>
            <a:endParaRPr lang="fr-FR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370" y="2189782"/>
            <a:ext cx="517856" cy="3241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3" name="TextShape 1"/>
          <p:cNvSpPr txBox="1"/>
          <p:nvPr/>
        </p:nvSpPr>
        <p:spPr>
          <a:xfrm>
            <a:off x="1511280" y="52560"/>
            <a:ext cx="7237080" cy="90936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fr-FR" sz="2200" b="1" dirty="0" smtClean="0">
                <a:solidFill>
                  <a:srgbClr val="FFFFFF"/>
                </a:solidFill>
                <a:latin typeface="Arial"/>
              </a:rPr>
              <a:t>I- Simulation </a:t>
            </a:r>
            <a:r>
              <a:rPr lang="fr-FR" sz="2200" b="1" dirty="0">
                <a:solidFill>
                  <a:srgbClr val="FFFFFF"/>
                </a:solidFill>
                <a:latin typeface="Arial"/>
              </a:rPr>
              <a:t>de l’interaction a 17 MeV</a:t>
            </a:r>
            <a:endParaRPr dirty="0"/>
          </a:p>
        </p:txBody>
      </p:sp>
      <p:sp>
        <p:nvSpPr>
          <p:cNvPr id="344" name="TextShape 2"/>
          <p:cNvSpPr txBox="1"/>
          <p:nvPr/>
        </p:nvSpPr>
        <p:spPr>
          <a:xfrm>
            <a:off x="576360" y="1268280"/>
            <a:ext cx="8172000" cy="496836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fr-FR" sz="2200" dirty="0">
                <a:solidFill>
                  <a:srgbClr val="DC0528"/>
                </a:solidFill>
                <a:latin typeface="Arial"/>
              </a:rPr>
              <a:t>Code de calcul utilisé : CAIN </a:t>
            </a:r>
          </a:p>
          <a:p>
            <a:pPr>
              <a:lnSpc>
                <a:spcPct val="100000"/>
              </a:lnSpc>
            </a:pPr>
            <a:r>
              <a:rPr lang="fr-FR" sz="2200" dirty="0" smtClean="0">
                <a:latin typeface="Arial"/>
              </a:rPr>
              <a:t>Code</a:t>
            </a:r>
            <a:r>
              <a:rPr lang="fr-FR" sz="2200" dirty="0" smtClean="0">
                <a:solidFill>
                  <a:srgbClr val="DC0528"/>
                </a:solidFill>
                <a:latin typeface="Arial"/>
              </a:rPr>
              <a:t> </a:t>
            </a:r>
            <a:r>
              <a:rPr lang="fr-FR" dirty="0" smtClean="0">
                <a:latin typeface="Arial"/>
              </a:rPr>
              <a:t>Monte-Carlo 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345" name="TextShape 3"/>
          <p:cNvSpPr txBox="1"/>
          <p:nvPr/>
        </p:nvSpPr>
        <p:spPr>
          <a:xfrm>
            <a:off x="8024760" y="6303960"/>
            <a:ext cx="1118880" cy="36468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8FDBC2E7-E020-4FF6-B19E-0FD2D7F51A3F}" type="slidenum">
              <a:rPr lang="fr-FR" sz="1000">
                <a:solidFill>
                  <a:srgbClr val="666666"/>
                </a:solidFill>
                <a:latin typeface="Arial"/>
              </a:rPr>
              <a:pPr>
                <a:lnSpc>
                  <a:spcPct val="100000"/>
                </a:lnSpc>
              </a:pPr>
              <a:t>21</a:t>
            </a:fld>
            <a:endParaRPr/>
          </a:p>
        </p:txBody>
      </p:sp>
      <p:sp>
        <p:nvSpPr>
          <p:cNvPr id="347" name="CustomShape 4"/>
          <p:cNvSpPr/>
          <p:nvPr/>
        </p:nvSpPr>
        <p:spPr>
          <a:xfrm>
            <a:off x="4215696" y="5334400"/>
            <a:ext cx="4752528" cy="6148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1600" dirty="0">
                <a:solidFill>
                  <a:srgbClr val="000000"/>
                </a:solidFill>
                <a:latin typeface="Arial"/>
              </a:rPr>
              <a:t>Nombre de photons X émis en fonction de </a:t>
            </a:r>
            <a:r>
              <a:rPr lang="fr-FR" sz="1600" dirty="0" smtClean="0">
                <a:solidFill>
                  <a:srgbClr val="000000"/>
                </a:solidFill>
                <a:latin typeface="Arial"/>
              </a:rPr>
              <a:t>l’Energie</a:t>
            </a:r>
          </a:p>
          <a:p>
            <a:pPr algn="ctr">
              <a:lnSpc>
                <a:spcPct val="100000"/>
              </a:lnSpc>
            </a:pPr>
            <a:r>
              <a:rPr lang="fr-FR" sz="1600" dirty="0">
                <a:solidFill>
                  <a:srgbClr val="000000"/>
                </a:solidFill>
                <a:latin typeface="Arial"/>
              </a:rPr>
              <a:t>d</a:t>
            </a:r>
            <a:r>
              <a:rPr lang="fr-FR" sz="1600" dirty="0" smtClean="0">
                <a:solidFill>
                  <a:srgbClr val="000000"/>
                </a:solidFill>
                <a:latin typeface="Arial"/>
              </a:rPr>
              <a:t>ans un cône de 10 mrad </a:t>
            </a:r>
            <a:endParaRPr sz="1600" dirty="0"/>
          </a:p>
        </p:txBody>
      </p:sp>
      <p:sp>
        <p:nvSpPr>
          <p:cNvPr id="8" name="CustomShape 4"/>
          <p:cNvSpPr/>
          <p:nvPr/>
        </p:nvSpPr>
        <p:spPr>
          <a:xfrm>
            <a:off x="427128" y="5669333"/>
            <a:ext cx="3456384" cy="3803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600" dirty="0" smtClean="0">
                <a:solidFill>
                  <a:srgbClr val="000000"/>
                </a:solidFill>
                <a:latin typeface="Arial"/>
              </a:rPr>
              <a:t>Répartition des X </a:t>
            </a:r>
            <a:r>
              <a:rPr lang="fr-FR" sz="1600" dirty="0">
                <a:solidFill>
                  <a:srgbClr val="000000"/>
                </a:solidFill>
                <a:latin typeface="Arial"/>
              </a:rPr>
              <a:t>émis </a:t>
            </a:r>
            <a:r>
              <a:rPr lang="fr-FR" sz="1600" dirty="0" smtClean="0">
                <a:solidFill>
                  <a:srgbClr val="000000"/>
                </a:solidFill>
                <a:latin typeface="Arial"/>
              </a:rPr>
              <a:t>dans un plan </a:t>
            </a:r>
            <a:endParaRPr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" t="5088" b="4444"/>
          <a:stretch/>
        </p:blipFill>
        <p:spPr bwMode="auto">
          <a:xfrm>
            <a:off x="323528" y="2190808"/>
            <a:ext cx="3463152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cteur droit avec flèche 2"/>
          <p:cNvCxnSpPr/>
          <p:nvPr/>
        </p:nvCxnSpPr>
        <p:spPr>
          <a:xfrm>
            <a:off x="602521" y="5246503"/>
            <a:ext cx="328099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V="1">
            <a:off x="626418" y="2060848"/>
            <a:ext cx="0" cy="32223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1619672" y="5360668"/>
            <a:ext cx="10548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 smtClean="0"/>
              <a:t>θ</a:t>
            </a:r>
            <a:r>
              <a:rPr lang="fr-FR" sz="1400" dirty="0" smtClean="0"/>
              <a:t>(mrad)</a:t>
            </a:r>
            <a:endParaRPr lang="fr-FR" sz="1400" dirty="0"/>
          </a:p>
        </p:txBody>
      </p:sp>
      <p:sp>
        <p:nvSpPr>
          <p:cNvPr id="27" name="ZoneTexte 26"/>
          <p:cNvSpPr txBox="1"/>
          <p:nvPr/>
        </p:nvSpPr>
        <p:spPr>
          <a:xfrm>
            <a:off x="611560" y="1897087"/>
            <a:ext cx="13665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 smtClean="0"/>
              <a:t>φ</a:t>
            </a:r>
            <a:r>
              <a:rPr lang="fr-FR" sz="1400" dirty="0" smtClean="0"/>
              <a:t>(mrad)</a:t>
            </a:r>
            <a:endParaRPr lang="fr-FR" sz="14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" t="1214" r="2946" b="3718"/>
          <a:stretch/>
        </p:blipFill>
        <p:spPr bwMode="auto">
          <a:xfrm>
            <a:off x="4391025" y="2595856"/>
            <a:ext cx="4357335" cy="2480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" name="Connecteur droit avec flèche 28"/>
          <p:cNvCxnSpPr/>
          <p:nvPr/>
        </p:nvCxnSpPr>
        <p:spPr>
          <a:xfrm flipV="1">
            <a:off x="4550779" y="4977293"/>
            <a:ext cx="4417445" cy="54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 flipV="1">
            <a:off x="4550779" y="2348880"/>
            <a:ext cx="0" cy="26457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ZoneTexte 30"/>
          <p:cNvSpPr txBox="1"/>
          <p:nvPr/>
        </p:nvSpPr>
        <p:spPr>
          <a:xfrm>
            <a:off x="8717064" y="4643844"/>
            <a:ext cx="535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</a:t>
            </a:r>
            <a:r>
              <a:rPr lang="fr-FR" baseline="-25000" dirty="0" smtClean="0"/>
              <a:t>x</a:t>
            </a:r>
            <a:endParaRPr lang="fr-FR" baseline="-25000" dirty="0"/>
          </a:p>
        </p:txBody>
      </p:sp>
      <p:sp>
        <p:nvSpPr>
          <p:cNvPr id="32" name="ZoneTexte 31"/>
          <p:cNvSpPr txBox="1"/>
          <p:nvPr/>
        </p:nvSpPr>
        <p:spPr>
          <a:xfrm>
            <a:off x="4662360" y="2208832"/>
            <a:ext cx="703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Nb X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TextShape 1"/>
          <p:cNvSpPr txBox="1"/>
          <p:nvPr/>
        </p:nvSpPr>
        <p:spPr>
          <a:xfrm>
            <a:off x="1511280" y="52560"/>
            <a:ext cx="7237080" cy="90936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fr-FR" sz="2200" b="1" dirty="0" smtClean="0">
                <a:solidFill>
                  <a:srgbClr val="FFFFFF"/>
                </a:solidFill>
                <a:latin typeface="Arial"/>
              </a:rPr>
              <a:t>I- Simulation </a:t>
            </a:r>
            <a:r>
              <a:rPr lang="fr-FR" sz="2200" b="1" dirty="0">
                <a:solidFill>
                  <a:srgbClr val="FFFFFF"/>
                </a:solidFill>
                <a:latin typeface="Arial"/>
              </a:rPr>
              <a:t>de l’interaction a 17 MeV</a:t>
            </a:r>
            <a:endParaRPr dirty="0"/>
          </a:p>
        </p:txBody>
      </p:sp>
      <p:sp>
        <p:nvSpPr>
          <p:cNvPr id="355" name="TextShape 2"/>
          <p:cNvSpPr txBox="1"/>
          <p:nvPr/>
        </p:nvSpPr>
        <p:spPr>
          <a:xfrm>
            <a:off x="576360" y="1268280"/>
            <a:ext cx="8172000" cy="496836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fr-FR" sz="2200" dirty="0">
                <a:solidFill>
                  <a:srgbClr val="DC0528"/>
                </a:solidFill>
                <a:latin typeface="Arial"/>
              </a:rPr>
              <a:t>Code de calcul utilisé : </a:t>
            </a:r>
            <a:r>
              <a:rPr lang="fr-FR" sz="2200" dirty="0" smtClean="0">
                <a:solidFill>
                  <a:srgbClr val="DC0528"/>
                </a:solidFill>
                <a:latin typeface="Arial"/>
              </a:rPr>
              <a:t>CALDER</a:t>
            </a:r>
          </a:p>
          <a:p>
            <a:pPr>
              <a:lnSpc>
                <a:spcPct val="100000"/>
              </a:lnSpc>
            </a:pPr>
            <a:r>
              <a:rPr lang="fr-FR" sz="2200" dirty="0" smtClean="0">
                <a:latin typeface="Arial"/>
              </a:rPr>
              <a:t>Code PIC : </a:t>
            </a:r>
            <a:r>
              <a:rPr lang="fr-FR" sz="2200" dirty="0" err="1" smtClean="0">
                <a:latin typeface="Arial"/>
              </a:rPr>
              <a:t>Particle</a:t>
            </a:r>
            <a:r>
              <a:rPr lang="fr-FR" sz="2200" dirty="0" smtClean="0">
                <a:latin typeface="Arial"/>
              </a:rPr>
              <a:t> In </a:t>
            </a:r>
            <a:r>
              <a:rPr lang="fr-FR" sz="2200" dirty="0" err="1" smtClean="0">
                <a:latin typeface="Arial"/>
              </a:rPr>
              <a:t>Cell</a:t>
            </a:r>
            <a:endParaRPr dirty="0"/>
          </a:p>
          <a:p>
            <a:r>
              <a:rPr lang="fr-FR" dirty="0"/>
              <a:t>Nombre MP: </a:t>
            </a:r>
            <a:r>
              <a:rPr lang="fr-FR" dirty="0" smtClean="0"/>
              <a:t> </a:t>
            </a:r>
            <a:r>
              <a:rPr lang="fr-FR" dirty="0"/>
              <a:t>500 000</a:t>
            </a:r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356" name="TextShape 3"/>
          <p:cNvSpPr txBox="1"/>
          <p:nvPr/>
        </p:nvSpPr>
        <p:spPr>
          <a:xfrm>
            <a:off x="8024760" y="6303960"/>
            <a:ext cx="1118880" cy="36468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F41DB6D7-A44A-4FEF-8283-A88EFBA4C30B}" type="slidenum">
              <a:rPr lang="fr-FR" sz="1000">
                <a:solidFill>
                  <a:srgbClr val="666666"/>
                </a:solidFill>
                <a:latin typeface="Arial"/>
              </a:rPr>
              <a:pPr>
                <a:lnSpc>
                  <a:spcPct val="100000"/>
                </a:lnSpc>
              </a:pPr>
              <a:t>22</a:t>
            </a:fld>
            <a:endParaRPr/>
          </a:p>
        </p:txBody>
      </p:sp>
      <p:sp>
        <p:nvSpPr>
          <p:cNvPr id="357" name="CustomShape 4"/>
          <p:cNvSpPr/>
          <p:nvPr/>
        </p:nvSpPr>
        <p:spPr>
          <a:xfrm>
            <a:off x="4269567" y="5130360"/>
            <a:ext cx="4766929" cy="622024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600" dirty="0" smtClean="0">
                <a:solidFill>
                  <a:srgbClr val="000000"/>
                </a:solidFill>
                <a:latin typeface="Arial"/>
              </a:rPr>
              <a:t>Nombre </a:t>
            </a:r>
            <a:r>
              <a:rPr lang="fr-FR" sz="1600" dirty="0">
                <a:solidFill>
                  <a:srgbClr val="000000"/>
                </a:solidFill>
                <a:latin typeface="Arial"/>
              </a:rPr>
              <a:t>de photons X </a:t>
            </a:r>
            <a:r>
              <a:rPr lang="fr-FR" sz="1600" dirty="0" smtClean="0">
                <a:solidFill>
                  <a:srgbClr val="000000"/>
                </a:solidFill>
                <a:latin typeface="Arial"/>
              </a:rPr>
              <a:t>émis par unité d’angle solide</a:t>
            </a:r>
          </a:p>
          <a:p>
            <a:pPr>
              <a:lnSpc>
                <a:spcPct val="100000"/>
              </a:lnSpc>
            </a:pPr>
            <a:r>
              <a:rPr lang="fr-FR" sz="1600" dirty="0" smtClean="0">
                <a:solidFill>
                  <a:srgbClr val="000000"/>
                </a:solidFill>
                <a:latin typeface="Arial"/>
              </a:rPr>
              <a:t>en </a:t>
            </a:r>
            <a:r>
              <a:rPr lang="fr-FR" sz="1600" dirty="0">
                <a:solidFill>
                  <a:srgbClr val="000000"/>
                </a:solidFill>
                <a:latin typeface="Arial"/>
              </a:rPr>
              <a:t>fonction de l’Energie </a:t>
            </a:r>
            <a:endParaRPr sz="1600" dirty="0"/>
          </a:p>
        </p:txBody>
      </p:sp>
      <p:pic>
        <p:nvPicPr>
          <p:cNvPr id="358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61200" y="2421000"/>
            <a:ext cx="3888000" cy="2709360"/>
          </a:xfrm>
          <a:prstGeom prst="rect">
            <a:avLst/>
          </a:prstGeom>
          <a:ln>
            <a:noFill/>
          </a:ln>
        </p:spPr>
      </p:pic>
      <p:pic>
        <p:nvPicPr>
          <p:cNvPr id="359" name="Picture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5640" y="2292120"/>
            <a:ext cx="4043160" cy="2814480"/>
          </a:xfrm>
          <a:prstGeom prst="rect">
            <a:avLst/>
          </a:prstGeom>
          <a:ln>
            <a:noFill/>
          </a:ln>
        </p:spPr>
      </p:pic>
      <p:sp>
        <p:nvSpPr>
          <p:cNvPr id="8" name="CustomShape 4"/>
          <p:cNvSpPr/>
          <p:nvPr/>
        </p:nvSpPr>
        <p:spPr>
          <a:xfrm>
            <a:off x="179513" y="5130360"/>
            <a:ext cx="3816424" cy="622024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600" dirty="0" smtClean="0">
                <a:solidFill>
                  <a:srgbClr val="000000"/>
                </a:solidFill>
                <a:latin typeface="Arial"/>
              </a:rPr>
              <a:t>Energie rayonnée par unité d’angle solide</a:t>
            </a:r>
          </a:p>
          <a:p>
            <a:pPr>
              <a:lnSpc>
                <a:spcPct val="100000"/>
              </a:lnSpc>
            </a:pPr>
            <a:r>
              <a:rPr lang="fr-FR" sz="1600" dirty="0" smtClean="0">
                <a:solidFill>
                  <a:srgbClr val="000000"/>
                </a:solidFill>
                <a:latin typeface="Arial"/>
              </a:rPr>
              <a:t> </a:t>
            </a:r>
            <a:endParaRPr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dirty="0">
                <a:solidFill>
                  <a:srgbClr val="FFFFFF"/>
                </a:solidFill>
              </a:rPr>
              <a:t>Le Code </a:t>
            </a:r>
            <a:r>
              <a:rPr lang="fr-FR" sz="2000" dirty="0" smtClean="0">
                <a:solidFill>
                  <a:srgbClr val="FFFFFF"/>
                </a:solidFill>
              </a:rPr>
              <a:t>CALDER – CALDER </a:t>
            </a:r>
            <a:r>
              <a:rPr lang="fr-FR" sz="2000" dirty="0" err="1" smtClean="0">
                <a:solidFill>
                  <a:srgbClr val="FFFFFF"/>
                </a:solidFill>
              </a:rPr>
              <a:t>CiRc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251520" y="1052736"/>
            <a:ext cx="5472608" cy="5688632"/>
          </a:xfrm>
          <a:prstGeom prst="rect">
            <a:avLst/>
          </a:prstGeom>
        </p:spPr>
        <p:txBody>
          <a:bodyPr/>
          <a:lstStyle/>
          <a:p>
            <a:pPr>
              <a:buSzPct val="25000"/>
              <a:buFont typeface="StarSymbol"/>
              <a:buChar char=""/>
            </a:pPr>
            <a:r>
              <a:rPr lang="fr-FR" b="1" dirty="0"/>
              <a:t>Principe de fonctionnement </a:t>
            </a:r>
            <a:r>
              <a:rPr lang="fr-FR" b="1" dirty="0" smtClean="0"/>
              <a:t>:</a:t>
            </a:r>
            <a:endParaRPr lang="fr-FR" sz="1800" b="1" dirty="0" smtClean="0"/>
          </a:p>
          <a:p>
            <a:pPr lvl="1">
              <a:buSzPct val="25000"/>
              <a:buNone/>
            </a:pPr>
            <a:endParaRPr lang="fr-FR" b="1" dirty="0"/>
          </a:p>
          <a:p>
            <a:pPr marL="285750" lvl="1" indent="-285750">
              <a:buSzPct val="25000"/>
              <a:buFontTx/>
              <a:buChar char="-"/>
            </a:pPr>
            <a:r>
              <a:rPr lang="fr-FR" dirty="0" smtClean="0"/>
              <a:t>Macro-particules réparties dans une trame</a:t>
            </a:r>
          </a:p>
          <a:p>
            <a:pPr marL="285750" lvl="1" indent="-285750">
              <a:buSzPct val="25000"/>
              <a:buFontTx/>
              <a:buChar char="-"/>
            </a:pPr>
            <a:endParaRPr lang="fr-FR" dirty="0" smtClean="0"/>
          </a:p>
          <a:p>
            <a:pPr lvl="1">
              <a:buSzPct val="25000"/>
              <a:buFont typeface="StarSymbol"/>
              <a:buChar char=""/>
            </a:pPr>
            <a:r>
              <a:rPr lang="fr-FR" dirty="0" smtClean="0"/>
              <a:t>- Equation de Maxwell pour déterminer les champs E et B</a:t>
            </a:r>
          </a:p>
          <a:p>
            <a:pPr lvl="1">
              <a:buSzPct val="25000"/>
              <a:buFont typeface="StarSymbol"/>
              <a:buChar char=""/>
            </a:pPr>
            <a:endParaRPr lang="fr-FR" dirty="0" smtClean="0"/>
          </a:p>
          <a:p>
            <a:pPr lvl="1">
              <a:buSzPct val="25000"/>
              <a:buFont typeface="StarSymbol"/>
              <a:buChar char=""/>
            </a:pPr>
            <a:r>
              <a:rPr lang="fr-FR" dirty="0" smtClean="0"/>
              <a:t>- Equation du mouvement pour calculer le pousseur de particules</a:t>
            </a:r>
          </a:p>
          <a:p>
            <a:pPr lvl="1">
              <a:buSzPct val="25000"/>
              <a:buFont typeface="StarSymbol"/>
              <a:buChar char=""/>
            </a:pPr>
            <a:endParaRPr lang="fr-FR" dirty="0"/>
          </a:p>
          <a:p>
            <a:pPr>
              <a:buSzPct val="25000"/>
              <a:buFont typeface="StarSymbol"/>
              <a:buChar char=""/>
            </a:pPr>
            <a:endParaRPr lang="fr-FR" sz="1200" dirty="0"/>
          </a:p>
          <a:p>
            <a:endParaRPr lang="fr-F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6082" y="188640"/>
            <a:ext cx="2930413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5968856" y="2780928"/>
            <a:ext cx="3204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Fig.: maillage et macro-particules</a:t>
            </a:r>
            <a:endParaRPr lang="en-CA" sz="16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501008"/>
            <a:ext cx="7992888" cy="298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8024813" y="6303963"/>
            <a:ext cx="1119187" cy="365125"/>
          </a:xfrm>
          <a:prstGeom prst="rect">
            <a:avLst/>
          </a:prstGeom>
        </p:spPr>
        <p:txBody>
          <a:bodyPr/>
          <a:lstStyle/>
          <a:p>
            <a:fld id="{1D6E03A5-B908-45C9-86AD-FAE8050B29F8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024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TextShape 1"/>
          <p:cNvSpPr txBox="1"/>
          <p:nvPr/>
        </p:nvSpPr>
        <p:spPr>
          <a:xfrm>
            <a:off x="1511280" y="52560"/>
            <a:ext cx="7237080" cy="90936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fr-FR" sz="2400" b="1" dirty="0" smtClean="0">
                <a:solidFill>
                  <a:srgbClr val="FFFFFF"/>
                </a:solidFill>
                <a:latin typeface="Arial"/>
              </a:rPr>
              <a:t>IV </a:t>
            </a:r>
            <a:r>
              <a:rPr lang="fr-FR" sz="2400" b="1" dirty="0">
                <a:solidFill>
                  <a:srgbClr val="FFFFFF"/>
                </a:solidFill>
                <a:latin typeface="Arial"/>
              </a:rPr>
              <a:t>– Bruit de fond</a:t>
            </a:r>
            <a:endParaRPr dirty="0"/>
          </a:p>
        </p:txBody>
      </p:sp>
      <p:sp>
        <p:nvSpPr>
          <p:cNvPr id="416" name="TextShape 2"/>
          <p:cNvSpPr txBox="1"/>
          <p:nvPr/>
        </p:nvSpPr>
        <p:spPr>
          <a:xfrm>
            <a:off x="576360" y="1268280"/>
            <a:ext cx="8172000" cy="496836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fr-FR" sz="2200" dirty="0" smtClean="0">
                <a:solidFill>
                  <a:srgbClr val="DC0528"/>
                </a:solidFill>
                <a:latin typeface="Arial"/>
              </a:rPr>
              <a:t>Solutions imaginées </a:t>
            </a:r>
            <a:r>
              <a:rPr lang="fr-FR" sz="2200" dirty="0">
                <a:solidFill>
                  <a:srgbClr val="DC0528"/>
                </a:solidFill>
                <a:latin typeface="Arial"/>
              </a:rPr>
              <a:t>:</a:t>
            </a:r>
            <a:endParaRPr dirty="0"/>
          </a:p>
          <a:p>
            <a:pPr lvl="1">
              <a:lnSpc>
                <a:spcPct val="100000"/>
              </a:lnSpc>
              <a:buBlip>
                <a:blip r:embed="rId3"/>
              </a:buBlip>
            </a:pPr>
            <a:r>
              <a:rPr lang="fr-FR" sz="1600" dirty="0">
                <a:solidFill>
                  <a:srgbClr val="666666"/>
                </a:solidFill>
                <a:latin typeface="Arial"/>
              </a:rPr>
              <a:t>Positionnement de 3 collimateurs aux endroits stratégiques de la ligne </a:t>
            </a:r>
            <a:endParaRPr dirty="0"/>
          </a:p>
          <a:p>
            <a:pPr lvl="1">
              <a:lnSpc>
                <a:spcPct val="100000"/>
              </a:lnSpc>
              <a:buBlip>
                <a:blip r:embed="rId3"/>
              </a:buBlip>
            </a:pPr>
            <a:r>
              <a:rPr lang="fr-FR" sz="1600" dirty="0">
                <a:solidFill>
                  <a:srgbClr val="666666"/>
                </a:solidFill>
                <a:latin typeface="Arial"/>
              </a:rPr>
              <a:t>1 protection dans le dernier module avant le détecteur </a:t>
            </a:r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pPr lvl="1">
              <a:lnSpc>
                <a:spcPct val="100000"/>
              </a:lnSpc>
              <a:buBlip>
                <a:blip r:embed="rId3"/>
              </a:buBlip>
            </a:pPr>
            <a:r>
              <a:rPr lang="fr-FR" sz="1600" dirty="0">
                <a:solidFill>
                  <a:srgbClr val="666666"/>
                </a:solidFill>
                <a:latin typeface="Arial"/>
              </a:rPr>
              <a:t>Usinage du Plateau 1 du SMILE</a:t>
            </a:r>
            <a:endParaRPr dirty="0"/>
          </a:p>
          <a:p>
            <a:endParaRPr dirty="0"/>
          </a:p>
          <a:p>
            <a:r>
              <a:rPr lang="fr-FR" sz="1600" dirty="0">
                <a:solidFill>
                  <a:srgbClr val="666666"/>
                </a:solidFill>
                <a:latin typeface="Arial"/>
              </a:rPr>
              <a:t>	</a:t>
            </a:r>
            <a:endParaRPr dirty="0"/>
          </a:p>
        </p:txBody>
      </p:sp>
      <p:sp>
        <p:nvSpPr>
          <p:cNvPr id="417" name="TextShape 3"/>
          <p:cNvSpPr txBox="1"/>
          <p:nvPr/>
        </p:nvSpPr>
        <p:spPr>
          <a:xfrm>
            <a:off x="8024760" y="6303960"/>
            <a:ext cx="1118880" cy="36468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CD0DFB60-436B-4EB6-BEE4-1342688D7198}" type="slidenum">
              <a:rPr lang="fr-FR" sz="1000">
                <a:solidFill>
                  <a:srgbClr val="666666"/>
                </a:solidFill>
                <a:latin typeface="Arial"/>
              </a:rPr>
              <a:pPr>
                <a:lnSpc>
                  <a:spcPct val="100000"/>
                </a:lnSpc>
              </a:pPr>
              <a:t>24</a:t>
            </a:fld>
            <a:endParaRPr/>
          </a:p>
        </p:txBody>
      </p:sp>
      <p:sp>
        <p:nvSpPr>
          <p:cNvPr id="418" name="CustomShape 4"/>
          <p:cNvSpPr/>
          <p:nvPr/>
        </p:nvSpPr>
        <p:spPr>
          <a:xfrm>
            <a:off x="0" y="0"/>
            <a:ext cx="9143640" cy="360"/>
          </a:xfrm>
          <a:prstGeom prst="rect">
            <a:avLst/>
          </a:prstGeom>
          <a:noFill/>
          <a:ln>
            <a:noFill/>
          </a:ln>
        </p:spPr>
      </p:sp>
      <p:sp>
        <p:nvSpPr>
          <p:cNvPr id="419" name="CustomShape 5"/>
          <p:cNvSpPr/>
          <p:nvPr/>
        </p:nvSpPr>
        <p:spPr>
          <a:xfrm>
            <a:off x="0" y="0"/>
            <a:ext cx="9143640" cy="456840"/>
          </a:xfrm>
          <a:prstGeom prst="rect">
            <a:avLst/>
          </a:prstGeom>
          <a:noFill/>
          <a:ln>
            <a:noFill/>
          </a:ln>
        </p:spPr>
      </p:sp>
      <p:pic>
        <p:nvPicPr>
          <p:cNvPr id="420" name="Picture 5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9640" y="2460240"/>
            <a:ext cx="8668800" cy="1328400"/>
          </a:xfrm>
          <a:prstGeom prst="rect">
            <a:avLst/>
          </a:prstGeom>
          <a:ln>
            <a:noFill/>
          </a:ln>
        </p:spPr>
      </p:pic>
      <p:pic>
        <p:nvPicPr>
          <p:cNvPr id="9" name="Picture 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51520" y="4509120"/>
            <a:ext cx="8712968" cy="2162872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TextShape 1"/>
          <p:cNvSpPr txBox="1"/>
          <p:nvPr/>
        </p:nvSpPr>
        <p:spPr>
          <a:xfrm>
            <a:off x="1511280" y="52560"/>
            <a:ext cx="7380720" cy="90936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fr-FR" sz="2000" b="1" dirty="0" smtClean="0">
                <a:solidFill>
                  <a:srgbClr val="FFFFFF"/>
                </a:solidFill>
                <a:latin typeface="Arial"/>
              </a:rPr>
              <a:t>V</a:t>
            </a:r>
            <a:r>
              <a:rPr lang="fr-FR" sz="2000" b="1" dirty="0">
                <a:solidFill>
                  <a:srgbClr val="FFFFFF"/>
                </a:solidFill>
                <a:latin typeface="Arial"/>
              </a:rPr>
              <a:t>– Premiers résultats d’expériences : 
	Source Compton Avec des </a:t>
            </a:r>
            <a:r>
              <a:rPr lang="fr-FR" sz="2000" b="1" dirty="0" err="1">
                <a:solidFill>
                  <a:srgbClr val="FFFFFF"/>
                </a:solidFill>
                <a:latin typeface="Arial"/>
              </a:rPr>
              <a:t>electrons</a:t>
            </a:r>
            <a:r>
              <a:rPr lang="fr-FR" sz="2000" b="1" dirty="0">
                <a:solidFill>
                  <a:srgbClr val="FFFFFF"/>
                </a:solidFill>
                <a:latin typeface="Arial"/>
              </a:rPr>
              <a:t> 17 MeV</a:t>
            </a:r>
            <a:endParaRPr dirty="0"/>
          </a:p>
        </p:txBody>
      </p:sp>
      <p:sp>
        <p:nvSpPr>
          <p:cNvPr id="422" name="TextShape 2"/>
          <p:cNvSpPr txBox="1"/>
          <p:nvPr/>
        </p:nvSpPr>
        <p:spPr>
          <a:xfrm>
            <a:off x="576360" y="1268280"/>
            <a:ext cx="8172000" cy="4968360"/>
          </a:xfrm>
          <a:prstGeom prst="rect">
            <a:avLst/>
          </a:prstGeom>
        </p:spPr>
        <p:txBody>
          <a:bodyPr lIns="0" tIns="0" rIns="0" bIns="0"/>
          <a:lstStyle/>
          <a:p>
            <a:pPr marL="457200" indent="-457200">
              <a:lnSpc>
                <a:spcPct val="100000"/>
              </a:lnSpc>
              <a:buAutoNum type="arabicParenR"/>
            </a:pPr>
            <a:r>
              <a:rPr lang="fr-FR" sz="2200" dirty="0" smtClean="0">
                <a:solidFill>
                  <a:srgbClr val="DC0528"/>
                </a:solidFill>
                <a:latin typeface="Arial"/>
              </a:rPr>
              <a:t>Profil </a:t>
            </a:r>
            <a:r>
              <a:rPr lang="fr-FR" sz="2200" dirty="0">
                <a:solidFill>
                  <a:srgbClr val="DC0528"/>
                </a:solidFill>
                <a:latin typeface="Arial"/>
              </a:rPr>
              <a:t>de la source </a:t>
            </a:r>
            <a:r>
              <a:rPr lang="fr-FR" sz="2200" dirty="0" smtClean="0">
                <a:solidFill>
                  <a:srgbClr val="DC0528"/>
                </a:solidFill>
                <a:latin typeface="Arial"/>
              </a:rPr>
              <a:t>X</a:t>
            </a:r>
          </a:p>
          <a:p>
            <a:pPr marL="342900" indent="-342900">
              <a:lnSpc>
                <a:spcPct val="100000"/>
              </a:lnSpc>
              <a:buAutoNum type="arabicParenR"/>
            </a:pPr>
            <a:endParaRPr dirty="0"/>
          </a:p>
          <a:p>
            <a:pPr lvl="1">
              <a:lnSpc>
                <a:spcPct val="100000"/>
              </a:lnSpc>
              <a:buBlip>
                <a:blip r:embed="rId3"/>
              </a:buBlip>
            </a:pPr>
            <a:r>
              <a:rPr lang="fr-FR" sz="1600" dirty="0">
                <a:solidFill>
                  <a:srgbClr val="666666"/>
                </a:solidFill>
                <a:latin typeface="Arial"/>
              </a:rPr>
              <a:t>Un ERLM positionné derrière la fenêtre de 200µm Be et la protection Pb, sur l’axe de propagation des électrons.</a:t>
            </a:r>
            <a:endParaRPr dirty="0"/>
          </a:p>
          <a:p>
            <a:endParaRPr dirty="0"/>
          </a:p>
        </p:txBody>
      </p:sp>
      <p:sp>
        <p:nvSpPr>
          <p:cNvPr id="423" name="TextShape 3"/>
          <p:cNvSpPr txBox="1"/>
          <p:nvPr/>
        </p:nvSpPr>
        <p:spPr>
          <a:xfrm>
            <a:off x="8024760" y="6303960"/>
            <a:ext cx="1118880" cy="36468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2CE3879B-9727-4F27-BF06-E38B890E7400}" type="slidenum">
              <a:rPr lang="fr-FR" sz="1000">
                <a:solidFill>
                  <a:srgbClr val="666666"/>
                </a:solidFill>
                <a:latin typeface="Arial"/>
              </a:rPr>
              <a:pPr>
                <a:lnSpc>
                  <a:spcPct val="100000"/>
                </a:lnSpc>
              </a:pPr>
              <a:t>25</a:t>
            </a:fld>
            <a:endParaRPr/>
          </a:p>
        </p:txBody>
      </p:sp>
      <p:pic>
        <p:nvPicPr>
          <p:cNvPr id="424" name="Picture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43280" y="2853000"/>
            <a:ext cx="3744720" cy="2742840"/>
          </a:xfrm>
          <a:prstGeom prst="rect">
            <a:avLst/>
          </a:prstGeom>
          <a:ln>
            <a:noFill/>
          </a:ln>
        </p:spPr>
      </p:pic>
      <p:sp>
        <p:nvSpPr>
          <p:cNvPr id="425" name="Line 4"/>
          <p:cNvSpPr/>
          <p:nvPr/>
        </p:nvSpPr>
        <p:spPr>
          <a:xfrm flipV="1">
            <a:off x="1403280" y="4140360"/>
            <a:ext cx="2808000" cy="936360"/>
          </a:xfrm>
          <a:prstGeom prst="line">
            <a:avLst/>
          </a:prstGeom>
          <a:ln w="936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426" name="Line 5"/>
          <p:cNvSpPr/>
          <p:nvPr/>
        </p:nvSpPr>
        <p:spPr>
          <a:xfrm flipV="1">
            <a:off x="4427280" y="4221360"/>
            <a:ext cx="1081080" cy="1800000"/>
          </a:xfrm>
          <a:prstGeom prst="line">
            <a:avLst/>
          </a:prstGeom>
          <a:ln w="936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427" name="CustomShape 6"/>
          <p:cNvSpPr/>
          <p:nvPr/>
        </p:nvSpPr>
        <p:spPr>
          <a:xfrm>
            <a:off x="611280" y="4940640"/>
            <a:ext cx="732600" cy="2728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200" dirty="0">
                <a:solidFill>
                  <a:srgbClr val="000000"/>
                </a:solidFill>
                <a:latin typeface="Arial"/>
              </a:rPr>
              <a:t>1 ERLM</a:t>
            </a:r>
            <a:endParaRPr dirty="0"/>
          </a:p>
        </p:txBody>
      </p:sp>
      <p:sp>
        <p:nvSpPr>
          <p:cNvPr id="428" name="CustomShape 7"/>
          <p:cNvSpPr/>
          <p:nvPr/>
        </p:nvSpPr>
        <p:spPr>
          <a:xfrm>
            <a:off x="3201480" y="6021720"/>
            <a:ext cx="1654920" cy="2728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200">
                <a:solidFill>
                  <a:srgbClr val="000000"/>
                </a:solidFill>
                <a:latin typeface="Arial"/>
              </a:rPr>
              <a:t>Miroir d’injection laser</a:t>
            </a:r>
            <a:endParaRPr/>
          </a:p>
        </p:txBody>
      </p:sp>
      <p:sp>
        <p:nvSpPr>
          <p:cNvPr id="429" name="Line 8"/>
          <p:cNvSpPr/>
          <p:nvPr/>
        </p:nvSpPr>
        <p:spPr>
          <a:xfrm flipV="1">
            <a:off x="4716360" y="4579920"/>
            <a:ext cx="1081080" cy="1800360"/>
          </a:xfrm>
          <a:prstGeom prst="line">
            <a:avLst/>
          </a:prstGeom>
          <a:ln w="936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430" name="CustomShape 9"/>
          <p:cNvSpPr/>
          <p:nvPr/>
        </p:nvSpPr>
        <p:spPr>
          <a:xfrm>
            <a:off x="3490200" y="6380280"/>
            <a:ext cx="1414080" cy="2728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200">
                <a:solidFill>
                  <a:srgbClr val="000000"/>
                </a:solidFill>
                <a:latin typeface="Arial"/>
              </a:rPr>
              <a:t>Plateau du SMILE</a:t>
            </a:r>
            <a:endParaRPr/>
          </a:p>
        </p:txBody>
      </p:sp>
      <p:sp>
        <p:nvSpPr>
          <p:cNvPr id="431" name="CustomShape 10"/>
          <p:cNvSpPr/>
          <p:nvPr/>
        </p:nvSpPr>
        <p:spPr>
          <a:xfrm>
            <a:off x="3116160" y="2488256"/>
            <a:ext cx="319860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fr-FR" u="sng" dirty="0">
                <a:solidFill>
                  <a:srgbClr val="000000"/>
                </a:solidFill>
                <a:latin typeface="Arial"/>
              </a:rPr>
              <a:t>Expériences mars-avril 2015</a:t>
            </a:r>
            <a:r>
              <a:rPr lang="fr-FR" dirty="0">
                <a:solidFill>
                  <a:srgbClr val="000000"/>
                </a:solidFill>
                <a:latin typeface="Arial"/>
              </a:rPr>
              <a:t> :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TextShape 1"/>
          <p:cNvSpPr txBox="1"/>
          <p:nvPr/>
        </p:nvSpPr>
        <p:spPr>
          <a:xfrm>
            <a:off x="1511280" y="52560"/>
            <a:ext cx="7237080" cy="9093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06" name="TextShape 2"/>
          <p:cNvSpPr txBox="1"/>
          <p:nvPr/>
        </p:nvSpPr>
        <p:spPr>
          <a:xfrm>
            <a:off x="8024760" y="6303960"/>
            <a:ext cx="1118880" cy="36468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65323849-3DC7-4A43-AEA8-3FC08CD6B35C}" type="slidenum">
              <a:rPr lang="fr-FR" sz="1000">
                <a:solidFill>
                  <a:srgbClr val="666666"/>
                </a:solidFill>
                <a:latin typeface="Arial"/>
              </a:rPr>
              <a:pPr>
                <a:lnSpc>
                  <a:spcPct val="100000"/>
                </a:lnSpc>
              </a:pPr>
              <a:t>26</a:t>
            </a:fld>
            <a:endParaRPr/>
          </a:p>
        </p:txBody>
      </p:sp>
      <p:pic>
        <p:nvPicPr>
          <p:cNvPr id="507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640" y="1412640"/>
            <a:ext cx="3566520" cy="2159280"/>
          </a:xfrm>
          <a:prstGeom prst="rect">
            <a:avLst/>
          </a:prstGeom>
          <a:ln>
            <a:noFill/>
          </a:ln>
        </p:spPr>
      </p:pic>
      <p:pic>
        <p:nvPicPr>
          <p:cNvPr id="508" name="Picture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3640" y="3789000"/>
            <a:ext cx="2601720" cy="2674440"/>
          </a:xfrm>
          <a:prstGeom prst="rect">
            <a:avLst/>
          </a:prstGeom>
          <a:ln>
            <a:noFill/>
          </a:ln>
        </p:spPr>
      </p:pic>
      <p:pic>
        <p:nvPicPr>
          <p:cNvPr id="509" name="Picture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68000" y="1412640"/>
            <a:ext cx="4931280" cy="1888560"/>
          </a:xfrm>
          <a:prstGeom prst="rect">
            <a:avLst/>
          </a:prstGeom>
          <a:ln>
            <a:noFill/>
          </a:ln>
        </p:spPr>
      </p:pic>
      <p:pic>
        <p:nvPicPr>
          <p:cNvPr id="510" name="Picture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817080" y="3492000"/>
            <a:ext cx="4963680" cy="2971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TextShape 1"/>
          <p:cNvSpPr txBox="1"/>
          <p:nvPr/>
        </p:nvSpPr>
        <p:spPr>
          <a:xfrm>
            <a:off x="1511280" y="52560"/>
            <a:ext cx="7237080" cy="90936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fr-FR" sz="2400" b="1">
                <a:solidFill>
                  <a:srgbClr val="FFFFFF"/>
                </a:solidFill>
                <a:latin typeface="Arial"/>
              </a:rPr>
              <a:t>II – Dimensionnement du SMILE</a:t>
            </a:r>
            <a:endParaRPr/>
          </a:p>
        </p:txBody>
      </p:sp>
      <p:sp>
        <p:nvSpPr>
          <p:cNvPr id="517" name="TextShape 2"/>
          <p:cNvSpPr txBox="1"/>
          <p:nvPr/>
        </p:nvSpPr>
        <p:spPr>
          <a:xfrm>
            <a:off x="467640" y="1066320"/>
            <a:ext cx="8172000" cy="487836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fr-FR" sz="2200">
                <a:solidFill>
                  <a:srgbClr val="DC0528"/>
                </a:solidFill>
                <a:latin typeface="Arial"/>
              </a:rPr>
              <a:t>Faisceau laser (532nm) :</a:t>
            </a:r>
            <a:endParaRPr/>
          </a:p>
          <a:p>
            <a:pPr lvl="1">
              <a:lnSpc>
                <a:spcPct val="100000"/>
              </a:lnSpc>
              <a:buBlip>
                <a:blip r:embed="rId3"/>
              </a:buBlip>
            </a:pPr>
            <a:r>
              <a:rPr lang="fr-FR" sz="1600">
                <a:solidFill>
                  <a:srgbClr val="666666"/>
                </a:solidFill>
                <a:latin typeface="Arial"/>
              </a:rPr>
              <a:t>50 µm rms; cône 10 mrad </a:t>
            </a:r>
            <a:endParaRPr/>
          </a:p>
          <a:p>
            <a:pPr>
              <a:lnSpc>
                <a:spcPct val="100000"/>
              </a:lnSpc>
            </a:pPr>
            <a:r>
              <a:rPr lang="fr-FR" sz="2200">
                <a:solidFill>
                  <a:srgbClr val="DC0528"/>
                </a:solidFill>
                <a:latin typeface="Arial"/>
              </a:rPr>
              <a:t>Faisceau d’électrons: </a:t>
            </a:r>
            <a:endParaRPr/>
          </a:p>
          <a:p>
            <a:pPr lvl="1">
              <a:lnSpc>
                <a:spcPct val="100000"/>
              </a:lnSpc>
              <a:buBlip>
                <a:blip r:embed="rId3"/>
              </a:buBlip>
            </a:pPr>
            <a:r>
              <a:rPr lang="fr-FR" sz="1600">
                <a:solidFill>
                  <a:srgbClr val="666666"/>
                </a:solidFill>
                <a:latin typeface="Arial"/>
              </a:rPr>
              <a:t>Configuration ELSA 17 MeV : 100 µm rms, cône 23,6 mrad, </a:t>
            </a:r>
            <a:endParaRPr/>
          </a:p>
          <a:p>
            <a:pPr lvl="1">
              <a:lnSpc>
                <a:spcPct val="100000"/>
              </a:lnSpc>
              <a:buBlip>
                <a:blip r:embed="rId3"/>
              </a:buBlip>
            </a:pPr>
            <a:r>
              <a:rPr lang="fr-FR" sz="1600">
                <a:solidFill>
                  <a:srgbClr val="666666"/>
                </a:solidFill>
                <a:latin typeface="Arial"/>
              </a:rPr>
              <a:t>Configuration ELSA 37 MeV : 50 µm rms, cône 22 mrad, </a:t>
            </a:r>
            <a:endParaRPr/>
          </a:p>
          <a:p>
            <a:pPr>
              <a:lnSpc>
                <a:spcPct val="100000"/>
              </a:lnSpc>
            </a:pPr>
            <a:r>
              <a:rPr lang="fr-FR" sz="2200">
                <a:solidFill>
                  <a:srgbClr val="DC0528"/>
                </a:solidFill>
                <a:latin typeface="Arial"/>
              </a:rPr>
              <a:t>Faisceau d’X: </a:t>
            </a:r>
            <a:endParaRPr/>
          </a:p>
          <a:p>
            <a:pPr lvl="1">
              <a:lnSpc>
                <a:spcPct val="100000"/>
              </a:lnSpc>
              <a:buBlip>
                <a:blip r:embed="rId3"/>
              </a:buBlip>
            </a:pPr>
            <a:r>
              <a:rPr lang="fr-FR" sz="1600">
                <a:solidFill>
                  <a:srgbClr val="666666"/>
                </a:solidFill>
                <a:latin typeface="Arial"/>
              </a:rPr>
              <a:t>Configuration ELSA 17 MeV : Cône 29 mrad</a:t>
            </a:r>
            <a:endParaRPr/>
          </a:p>
          <a:p>
            <a:pPr lvl="1">
              <a:lnSpc>
                <a:spcPct val="100000"/>
              </a:lnSpc>
              <a:buBlip>
                <a:blip r:embed="rId3"/>
              </a:buBlip>
            </a:pPr>
            <a:r>
              <a:rPr lang="fr-FR" sz="1600">
                <a:solidFill>
                  <a:srgbClr val="666666"/>
                </a:solidFill>
                <a:latin typeface="Arial"/>
              </a:rPr>
              <a:t>Configuration ELSA 37 MeV : Cône 13,6 mrad </a:t>
            </a:r>
            <a:endParaRPr/>
          </a:p>
          <a:p>
            <a:endParaRPr/>
          </a:p>
          <a:p>
            <a:endParaRPr/>
          </a:p>
        </p:txBody>
      </p:sp>
      <p:sp>
        <p:nvSpPr>
          <p:cNvPr id="518" name="CustomShape 3"/>
          <p:cNvSpPr/>
          <p:nvPr/>
        </p:nvSpPr>
        <p:spPr>
          <a:xfrm>
            <a:off x="1323720" y="3440880"/>
            <a:ext cx="6560280" cy="3233520"/>
          </a:xfrm>
          <a:prstGeom prst="rect">
            <a:avLst/>
          </a:prstGeom>
          <a:noFill/>
          <a:ln>
            <a:noFill/>
          </a:ln>
        </p:spPr>
      </p:sp>
      <p:sp>
        <p:nvSpPr>
          <p:cNvPr id="519" name="CustomShape 4"/>
          <p:cNvSpPr/>
          <p:nvPr/>
        </p:nvSpPr>
        <p:spPr>
          <a:xfrm flipH="1" flipV="1">
            <a:off x="2160720" y="5506200"/>
            <a:ext cx="32400" cy="33480"/>
          </a:xfrm>
          <a:prstGeom prst="ellipse">
            <a:avLst/>
          </a:prstGeom>
          <a:solidFill>
            <a:srgbClr val="D8D8D8"/>
          </a:solidFill>
          <a:ln w="9360">
            <a:solidFill>
              <a:srgbClr val="000000"/>
            </a:solidFill>
            <a:round/>
          </a:ln>
        </p:spPr>
      </p:sp>
      <p:sp>
        <p:nvSpPr>
          <p:cNvPr id="520" name="CustomShape 5"/>
          <p:cNvSpPr/>
          <p:nvPr/>
        </p:nvSpPr>
        <p:spPr>
          <a:xfrm flipH="1" flipV="1">
            <a:off x="1940400" y="5501880"/>
            <a:ext cx="230760" cy="42480"/>
          </a:xfrm>
          <a:prstGeom prst="rect">
            <a:avLst/>
          </a:prstGeom>
          <a:solidFill>
            <a:srgbClr val="D8D8D8"/>
          </a:solidFill>
          <a:ln w="9360">
            <a:solidFill>
              <a:srgbClr val="000000"/>
            </a:solidFill>
            <a:miter/>
          </a:ln>
        </p:spPr>
      </p:sp>
      <p:sp>
        <p:nvSpPr>
          <p:cNvPr id="521" name="CustomShape 6"/>
          <p:cNvSpPr/>
          <p:nvPr/>
        </p:nvSpPr>
        <p:spPr>
          <a:xfrm flipH="1" flipV="1">
            <a:off x="1851480" y="5469480"/>
            <a:ext cx="104040" cy="10656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67676"/>
              </a:gs>
              <a:gs pos="50000">
                <a:srgbClr val="FFFFFF"/>
              </a:gs>
              <a:gs pos="100000">
                <a:srgbClr val="767676"/>
              </a:gs>
            </a:gsLst>
            <a:lin ang="16200000"/>
          </a:gradFill>
          <a:ln w="9360">
            <a:solidFill>
              <a:srgbClr val="000000"/>
            </a:solidFill>
            <a:round/>
          </a:ln>
        </p:spPr>
      </p:sp>
      <p:sp>
        <p:nvSpPr>
          <p:cNvPr id="522" name="CustomShape 7"/>
          <p:cNvSpPr/>
          <p:nvPr/>
        </p:nvSpPr>
        <p:spPr>
          <a:xfrm flipH="1">
            <a:off x="2160720" y="4228560"/>
            <a:ext cx="32400" cy="33480"/>
          </a:xfrm>
          <a:prstGeom prst="ellipse">
            <a:avLst/>
          </a:prstGeom>
          <a:solidFill>
            <a:srgbClr val="D8D8D8"/>
          </a:solidFill>
          <a:ln w="9360">
            <a:solidFill>
              <a:srgbClr val="000000"/>
            </a:solidFill>
            <a:round/>
          </a:ln>
        </p:spPr>
      </p:sp>
      <p:sp>
        <p:nvSpPr>
          <p:cNvPr id="523" name="CustomShape 8"/>
          <p:cNvSpPr/>
          <p:nvPr/>
        </p:nvSpPr>
        <p:spPr>
          <a:xfrm flipH="1">
            <a:off x="1940400" y="4224600"/>
            <a:ext cx="230760" cy="42480"/>
          </a:xfrm>
          <a:prstGeom prst="rect">
            <a:avLst/>
          </a:prstGeom>
          <a:solidFill>
            <a:srgbClr val="D8D8D8"/>
          </a:solidFill>
          <a:ln w="9360">
            <a:solidFill>
              <a:srgbClr val="000000"/>
            </a:solidFill>
            <a:miter/>
          </a:ln>
        </p:spPr>
      </p:sp>
      <p:sp>
        <p:nvSpPr>
          <p:cNvPr id="524" name="CustomShape 9"/>
          <p:cNvSpPr/>
          <p:nvPr/>
        </p:nvSpPr>
        <p:spPr>
          <a:xfrm flipH="1">
            <a:off x="1851480" y="4192560"/>
            <a:ext cx="104040" cy="10656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67676"/>
              </a:gs>
              <a:gs pos="50000">
                <a:srgbClr val="FFFFFF"/>
              </a:gs>
              <a:gs pos="100000">
                <a:srgbClr val="767676"/>
              </a:gs>
            </a:gsLst>
            <a:lin ang="16200000"/>
          </a:gradFill>
          <a:ln w="9360">
            <a:solidFill>
              <a:srgbClr val="000000"/>
            </a:solidFill>
            <a:round/>
          </a:ln>
        </p:spPr>
      </p:sp>
      <p:sp>
        <p:nvSpPr>
          <p:cNvPr id="525" name="CustomShape 10"/>
          <p:cNvSpPr/>
          <p:nvPr/>
        </p:nvSpPr>
        <p:spPr>
          <a:xfrm flipV="1">
            <a:off x="6783480" y="5567760"/>
            <a:ext cx="32400" cy="33480"/>
          </a:xfrm>
          <a:prstGeom prst="ellipse">
            <a:avLst/>
          </a:prstGeom>
          <a:solidFill>
            <a:srgbClr val="D8D8D8"/>
          </a:solidFill>
          <a:ln w="9360">
            <a:solidFill>
              <a:srgbClr val="000000"/>
            </a:solidFill>
            <a:round/>
          </a:ln>
        </p:spPr>
      </p:sp>
      <p:sp>
        <p:nvSpPr>
          <p:cNvPr id="526" name="CustomShape 11"/>
          <p:cNvSpPr/>
          <p:nvPr/>
        </p:nvSpPr>
        <p:spPr>
          <a:xfrm flipV="1">
            <a:off x="6804720" y="5563080"/>
            <a:ext cx="230760" cy="42480"/>
          </a:xfrm>
          <a:prstGeom prst="rect">
            <a:avLst/>
          </a:prstGeom>
          <a:solidFill>
            <a:srgbClr val="D8D8D8"/>
          </a:solidFill>
          <a:ln w="9360">
            <a:solidFill>
              <a:srgbClr val="000000"/>
            </a:solidFill>
            <a:miter/>
          </a:ln>
        </p:spPr>
      </p:sp>
      <p:sp>
        <p:nvSpPr>
          <p:cNvPr id="527" name="CustomShape 12"/>
          <p:cNvSpPr/>
          <p:nvPr/>
        </p:nvSpPr>
        <p:spPr>
          <a:xfrm flipV="1">
            <a:off x="7020720" y="5531040"/>
            <a:ext cx="104040" cy="10656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67676"/>
              </a:gs>
              <a:gs pos="50000">
                <a:srgbClr val="FFFFFF"/>
              </a:gs>
              <a:gs pos="100000">
                <a:srgbClr val="767676"/>
              </a:gs>
            </a:gsLst>
            <a:lin ang="5400000"/>
          </a:gradFill>
          <a:ln w="9360">
            <a:solidFill>
              <a:srgbClr val="000000"/>
            </a:solidFill>
            <a:round/>
          </a:ln>
        </p:spPr>
      </p:sp>
      <p:sp>
        <p:nvSpPr>
          <p:cNvPr id="528" name="CustomShape 13"/>
          <p:cNvSpPr/>
          <p:nvPr/>
        </p:nvSpPr>
        <p:spPr>
          <a:xfrm>
            <a:off x="6773400" y="4128120"/>
            <a:ext cx="32400" cy="33480"/>
          </a:xfrm>
          <a:prstGeom prst="ellipse">
            <a:avLst/>
          </a:prstGeom>
          <a:solidFill>
            <a:srgbClr val="D8D8D8"/>
          </a:solidFill>
          <a:ln w="9360">
            <a:solidFill>
              <a:srgbClr val="000000"/>
            </a:solidFill>
            <a:round/>
          </a:ln>
        </p:spPr>
      </p:sp>
      <p:sp>
        <p:nvSpPr>
          <p:cNvPr id="529" name="CustomShape 14"/>
          <p:cNvSpPr/>
          <p:nvPr/>
        </p:nvSpPr>
        <p:spPr>
          <a:xfrm>
            <a:off x="6794640" y="4124520"/>
            <a:ext cx="230760" cy="42480"/>
          </a:xfrm>
          <a:prstGeom prst="rect">
            <a:avLst/>
          </a:prstGeom>
          <a:solidFill>
            <a:srgbClr val="D8D8D8"/>
          </a:solidFill>
          <a:ln w="9360">
            <a:solidFill>
              <a:srgbClr val="000000"/>
            </a:solidFill>
            <a:miter/>
          </a:ln>
        </p:spPr>
      </p:sp>
      <p:sp>
        <p:nvSpPr>
          <p:cNvPr id="530" name="CustomShape 15"/>
          <p:cNvSpPr/>
          <p:nvPr/>
        </p:nvSpPr>
        <p:spPr>
          <a:xfrm>
            <a:off x="7010280" y="4092120"/>
            <a:ext cx="104040" cy="10656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67676"/>
              </a:gs>
              <a:gs pos="50000">
                <a:srgbClr val="FFFFFF"/>
              </a:gs>
              <a:gs pos="100000">
                <a:srgbClr val="767676"/>
              </a:gs>
            </a:gsLst>
            <a:lin ang="5400000"/>
          </a:gradFill>
          <a:ln w="9360">
            <a:solidFill>
              <a:srgbClr val="000000"/>
            </a:solidFill>
            <a:round/>
          </a:ln>
        </p:spPr>
      </p:sp>
      <p:sp>
        <p:nvSpPr>
          <p:cNvPr id="531" name="CustomShape 16"/>
          <p:cNvSpPr/>
          <p:nvPr/>
        </p:nvSpPr>
        <p:spPr>
          <a:xfrm flipH="1">
            <a:off x="6850800" y="3804120"/>
            <a:ext cx="130680" cy="2155320"/>
          </a:xfrm>
          <a:prstGeom prst="rect">
            <a:avLst/>
          </a:prstGeom>
          <a:solidFill>
            <a:srgbClr val="C0C0C0"/>
          </a:solidFill>
          <a:ln w="9360">
            <a:solidFill>
              <a:srgbClr val="000000"/>
            </a:solidFill>
            <a:miter/>
          </a:ln>
        </p:spPr>
      </p:sp>
      <p:sp>
        <p:nvSpPr>
          <p:cNvPr id="532" name="CustomShape 17"/>
          <p:cNvSpPr/>
          <p:nvPr/>
        </p:nvSpPr>
        <p:spPr>
          <a:xfrm>
            <a:off x="6852240" y="4481640"/>
            <a:ext cx="130680" cy="8082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533" name="CustomShape 18"/>
          <p:cNvSpPr/>
          <p:nvPr/>
        </p:nvSpPr>
        <p:spPr>
          <a:xfrm>
            <a:off x="2197080" y="4881960"/>
            <a:ext cx="2406600" cy="855360"/>
          </a:xfrm>
          <a:prstGeom prst="rect">
            <a:avLst/>
          </a:prstGeom>
          <a:solidFill>
            <a:srgbClr val="FF0000"/>
          </a:solidFill>
          <a:ln>
            <a:noFill/>
          </a:ln>
        </p:spPr>
      </p:sp>
      <p:sp>
        <p:nvSpPr>
          <p:cNvPr id="534" name="Line 19"/>
          <p:cNvSpPr/>
          <p:nvPr/>
        </p:nvSpPr>
        <p:spPr>
          <a:xfrm flipV="1">
            <a:off x="2242080" y="4881960"/>
            <a:ext cx="2361960" cy="40392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</p:sp>
      <p:sp>
        <p:nvSpPr>
          <p:cNvPr id="535" name="CustomShape 20"/>
          <p:cNvSpPr/>
          <p:nvPr/>
        </p:nvSpPr>
        <p:spPr>
          <a:xfrm>
            <a:off x="2306520" y="4881960"/>
            <a:ext cx="2297160" cy="836640"/>
          </a:xfrm>
          <a:prstGeom prst="rect">
            <a:avLst/>
          </a:prstGeom>
          <a:noFill/>
          <a:ln w="9360">
            <a:solidFill>
              <a:srgbClr val="000000"/>
            </a:solidFill>
            <a:round/>
          </a:ln>
        </p:spPr>
      </p:sp>
      <p:sp>
        <p:nvSpPr>
          <p:cNvPr id="536" name="CustomShape 21"/>
          <p:cNvSpPr/>
          <p:nvPr/>
        </p:nvSpPr>
        <p:spPr>
          <a:xfrm rot="1074000" flipV="1">
            <a:off x="3366360" y="5092200"/>
            <a:ext cx="24480" cy="218520"/>
          </a:xfrm>
          <a:prstGeom prst="rect">
            <a:avLst/>
          </a:prstGeom>
          <a:noFill/>
          <a:ln w="9360">
            <a:solidFill>
              <a:srgbClr val="000000"/>
            </a:solidFill>
            <a:round/>
          </a:ln>
        </p:spPr>
      </p:sp>
      <p:sp>
        <p:nvSpPr>
          <p:cNvPr id="537" name="CustomShape 22"/>
          <p:cNvSpPr/>
          <p:nvPr/>
        </p:nvSpPr>
        <p:spPr>
          <a:xfrm>
            <a:off x="2178720" y="4042800"/>
            <a:ext cx="2424960" cy="838800"/>
          </a:xfrm>
          <a:prstGeom prst="rect">
            <a:avLst/>
          </a:prstGeom>
          <a:solidFill>
            <a:srgbClr val="FF0000"/>
          </a:solidFill>
          <a:ln>
            <a:noFill/>
          </a:ln>
        </p:spPr>
      </p:sp>
      <p:sp>
        <p:nvSpPr>
          <p:cNvPr id="538" name="CustomShape 23"/>
          <p:cNvSpPr/>
          <p:nvPr/>
        </p:nvSpPr>
        <p:spPr>
          <a:xfrm>
            <a:off x="1980000" y="3804120"/>
            <a:ext cx="130680" cy="2155320"/>
          </a:xfrm>
          <a:prstGeom prst="rect">
            <a:avLst/>
          </a:prstGeom>
          <a:solidFill>
            <a:srgbClr val="C0C0C0"/>
          </a:solidFill>
          <a:ln w="9360">
            <a:solidFill>
              <a:srgbClr val="000000"/>
            </a:solidFill>
            <a:miter/>
          </a:ln>
        </p:spPr>
      </p:sp>
      <p:sp>
        <p:nvSpPr>
          <p:cNvPr id="539" name="CustomShape 24"/>
          <p:cNvSpPr/>
          <p:nvPr/>
        </p:nvSpPr>
        <p:spPr>
          <a:xfrm>
            <a:off x="1980000" y="4492800"/>
            <a:ext cx="130680" cy="79308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540" name="CustomShape 25"/>
          <p:cNvSpPr/>
          <p:nvPr/>
        </p:nvSpPr>
        <p:spPr>
          <a:xfrm>
            <a:off x="4604040" y="4669560"/>
            <a:ext cx="2755080" cy="426240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sp>
      <p:sp>
        <p:nvSpPr>
          <p:cNvPr id="541" name="CustomShape 26"/>
          <p:cNvSpPr/>
          <p:nvPr/>
        </p:nvSpPr>
        <p:spPr>
          <a:xfrm>
            <a:off x="1848600" y="4477680"/>
            <a:ext cx="2755080" cy="808200"/>
          </a:xfrm>
          <a:prstGeom prst="rect">
            <a:avLst/>
          </a:prstGeom>
          <a:solidFill>
            <a:srgbClr val="00FFFF"/>
          </a:solidFill>
          <a:ln>
            <a:noFill/>
          </a:ln>
        </p:spPr>
      </p:sp>
      <p:sp>
        <p:nvSpPr>
          <p:cNvPr id="542" name="Line 27"/>
          <p:cNvSpPr/>
          <p:nvPr/>
        </p:nvSpPr>
        <p:spPr>
          <a:xfrm>
            <a:off x="1848600" y="4881960"/>
            <a:ext cx="5510880" cy="720"/>
          </a:xfrm>
          <a:prstGeom prst="line">
            <a:avLst/>
          </a:prstGeom>
          <a:ln w="9360" cap="rnd">
            <a:solidFill>
              <a:srgbClr val="000000"/>
            </a:solidFill>
            <a:custDash>
              <a:ds d="35000" sp="105000"/>
              <a:ds d="140000" sp="105000"/>
            </a:custDash>
            <a:round/>
          </a:ln>
        </p:spPr>
      </p:sp>
      <p:sp>
        <p:nvSpPr>
          <p:cNvPr id="543" name="Line 28"/>
          <p:cNvSpPr/>
          <p:nvPr/>
        </p:nvSpPr>
        <p:spPr>
          <a:xfrm>
            <a:off x="1848600" y="4477680"/>
            <a:ext cx="2755440" cy="40428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</p:sp>
      <p:sp>
        <p:nvSpPr>
          <p:cNvPr id="544" name="Line 29"/>
          <p:cNvSpPr/>
          <p:nvPr/>
        </p:nvSpPr>
        <p:spPr>
          <a:xfrm flipV="1">
            <a:off x="1848600" y="4881960"/>
            <a:ext cx="2755440" cy="40392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</p:sp>
      <p:sp>
        <p:nvSpPr>
          <p:cNvPr id="545" name="Line 30"/>
          <p:cNvSpPr/>
          <p:nvPr/>
        </p:nvSpPr>
        <p:spPr>
          <a:xfrm flipV="1">
            <a:off x="4604040" y="4654080"/>
            <a:ext cx="2755440" cy="22788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</p:sp>
      <p:sp>
        <p:nvSpPr>
          <p:cNvPr id="546" name="Line 31"/>
          <p:cNvSpPr/>
          <p:nvPr/>
        </p:nvSpPr>
        <p:spPr>
          <a:xfrm>
            <a:off x="4604040" y="4881960"/>
            <a:ext cx="2755440" cy="21384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</p:sp>
      <p:sp>
        <p:nvSpPr>
          <p:cNvPr id="547" name="Line 32"/>
          <p:cNvSpPr/>
          <p:nvPr/>
        </p:nvSpPr>
        <p:spPr>
          <a:xfrm>
            <a:off x="2242080" y="4477680"/>
            <a:ext cx="2361960" cy="40428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</p:sp>
      <p:sp>
        <p:nvSpPr>
          <p:cNvPr id="548" name="CustomShape 33"/>
          <p:cNvSpPr/>
          <p:nvPr/>
        </p:nvSpPr>
        <p:spPr>
          <a:xfrm>
            <a:off x="2312280" y="4049640"/>
            <a:ext cx="2291400" cy="831960"/>
          </a:xfrm>
          <a:prstGeom prst="rect">
            <a:avLst/>
          </a:prstGeom>
          <a:noFill/>
          <a:ln w="9360">
            <a:solidFill>
              <a:srgbClr val="000000"/>
            </a:solidFill>
            <a:round/>
          </a:ln>
        </p:spPr>
      </p:sp>
      <p:sp>
        <p:nvSpPr>
          <p:cNvPr id="549" name="CustomShape 34"/>
          <p:cNvSpPr/>
          <p:nvPr/>
        </p:nvSpPr>
        <p:spPr>
          <a:xfrm>
            <a:off x="4145040" y="5349960"/>
            <a:ext cx="918000" cy="403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15000"/>
              </a:lnSpc>
            </a:pPr>
            <a:r>
              <a:rPr lang="fr-FR" sz="900">
                <a:solidFill>
                  <a:srgbClr val="000000"/>
                </a:solidFill>
                <a:latin typeface="Arial"/>
                <a:ea typeface="Calibri"/>
              </a:rPr>
              <a:t>Point d’interaction</a:t>
            </a:r>
            <a:endParaRPr/>
          </a:p>
        </p:txBody>
      </p:sp>
      <p:sp>
        <p:nvSpPr>
          <p:cNvPr id="550" name="Line 35"/>
          <p:cNvSpPr/>
          <p:nvPr/>
        </p:nvSpPr>
        <p:spPr>
          <a:xfrm flipV="1">
            <a:off x="4604040" y="4879800"/>
            <a:ext cx="0" cy="446400"/>
          </a:xfrm>
          <a:prstGeom prst="line">
            <a:avLst/>
          </a:prstGeom>
          <a:ln w="936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551" name="CustomShape 36"/>
          <p:cNvSpPr/>
          <p:nvPr/>
        </p:nvSpPr>
        <p:spPr>
          <a:xfrm>
            <a:off x="3091680" y="4665600"/>
            <a:ext cx="32400" cy="430200"/>
          </a:xfrm>
          <a:prstGeom prst="rect">
            <a:avLst/>
          </a:prstGeom>
          <a:noFill/>
          <a:ln w="9360">
            <a:solidFill>
              <a:srgbClr val="000000"/>
            </a:solidFill>
            <a:round/>
          </a:ln>
        </p:spPr>
      </p:sp>
      <p:sp>
        <p:nvSpPr>
          <p:cNvPr id="552" name="CustomShape 37"/>
          <p:cNvSpPr/>
          <p:nvPr/>
        </p:nvSpPr>
        <p:spPr>
          <a:xfrm rot="1092600">
            <a:off x="3363840" y="4451040"/>
            <a:ext cx="24480" cy="218520"/>
          </a:xfrm>
          <a:prstGeom prst="rect">
            <a:avLst/>
          </a:prstGeom>
          <a:noFill/>
          <a:ln w="9360">
            <a:solidFill>
              <a:srgbClr val="000000"/>
            </a:solidFill>
            <a:round/>
          </a:ln>
        </p:spPr>
      </p:sp>
      <p:sp>
        <p:nvSpPr>
          <p:cNvPr id="553" name="CustomShape 38"/>
          <p:cNvSpPr/>
          <p:nvPr/>
        </p:nvSpPr>
        <p:spPr>
          <a:xfrm>
            <a:off x="2504880" y="4881960"/>
            <a:ext cx="655560" cy="2692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15000"/>
              </a:lnSpc>
            </a:pPr>
            <a:r>
              <a:rPr lang="fr-FR" sz="800">
                <a:solidFill>
                  <a:srgbClr val="000000"/>
                </a:solidFill>
                <a:latin typeface="Arial"/>
                <a:ea typeface="Calibri"/>
              </a:rPr>
              <a:t>30 mrad</a:t>
            </a:r>
            <a:endParaRPr/>
          </a:p>
        </p:txBody>
      </p:sp>
      <p:sp>
        <p:nvSpPr>
          <p:cNvPr id="554" name="CustomShape 39"/>
          <p:cNvSpPr/>
          <p:nvPr/>
        </p:nvSpPr>
        <p:spPr>
          <a:xfrm>
            <a:off x="2796480" y="4384800"/>
            <a:ext cx="655560" cy="2692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15000"/>
              </a:lnSpc>
            </a:pPr>
            <a:r>
              <a:rPr lang="fr-FR" sz="800">
                <a:solidFill>
                  <a:srgbClr val="000000"/>
                </a:solidFill>
                <a:latin typeface="Arial"/>
                <a:ea typeface="Calibri"/>
              </a:rPr>
              <a:t>10 mrad</a:t>
            </a:r>
            <a:endParaRPr/>
          </a:p>
        </p:txBody>
      </p:sp>
      <p:sp>
        <p:nvSpPr>
          <p:cNvPr id="555" name="CustomShape 40"/>
          <p:cNvSpPr/>
          <p:nvPr/>
        </p:nvSpPr>
        <p:spPr>
          <a:xfrm>
            <a:off x="6947280" y="4669560"/>
            <a:ext cx="583920" cy="2692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15000"/>
              </a:lnSpc>
            </a:pPr>
            <a:r>
              <a:rPr lang="fr-FR" sz="700">
                <a:solidFill>
                  <a:srgbClr val="000000"/>
                </a:solidFill>
                <a:latin typeface="Arial"/>
                <a:ea typeface="Calibri"/>
              </a:rPr>
              <a:t>25 mrad</a:t>
            </a:r>
            <a:endParaRPr/>
          </a:p>
        </p:txBody>
      </p:sp>
      <p:sp>
        <p:nvSpPr>
          <p:cNvPr id="556" name="CustomShape 41"/>
          <p:cNvSpPr/>
          <p:nvPr/>
        </p:nvSpPr>
        <p:spPr>
          <a:xfrm flipH="1">
            <a:off x="6844680" y="4702320"/>
            <a:ext cx="52200" cy="355320"/>
          </a:xfrm>
          <a:prstGeom prst="rect">
            <a:avLst/>
          </a:prstGeom>
          <a:noFill/>
          <a:ln w="9360">
            <a:solidFill>
              <a:srgbClr val="000000"/>
            </a:solidFill>
            <a:round/>
          </a:ln>
        </p:spPr>
      </p:sp>
      <p:sp>
        <p:nvSpPr>
          <p:cNvPr id="557" name="CustomShape 42"/>
          <p:cNvSpPr/>
          <p:nvPr/>
        </p:nvSpPr>
        <p:spPr>
          <a:xfrm>
            <a:off x="5897880" y="5025600"/>
            <a:ext cx="918000" cy="403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15000"/>
              </a:lnSpc>
            </a:pPr>
            <a:r>
              <a:rPr lang="fr-FR" sz="900">
                <a:solidFill>
                  <a:srgbClr val="000000"/>
                </a:solidFill>
                <a:latin typeface="Arial"/>
                <a:ea typeface="Calibri"/>
              </a:rPr>
              <a:t>Faisceau d’électrons</a:t>
            </a:r>
            <a:endParaRPr/>
          </a:p>
        </p:txBody>
      </p:sp>
      <p:sp>
        <p:nvSpPr>
          <p:cNvPr id="558" name="CustomShape 43"/>
          <p:cNvSpPr/>
          <p:nvPr/>
        </p:nvSpPr>
        <p:spPr>
          <a:xfrm>
            <a:off x="2542320" y="3989520"/>
            <a:ext cx="1042200" cy="403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15000"/>
              </a:lnSpc>
            </a:pPr>
            <a:r>
              <a:rPr lang="fr-FR" sz="900">
                <a:solidFill>
                  <a:srgbClr val="000000"/>
                </a:solidFill>
                <a:latin typeface="Arial"/>
                <a:ea typeface="Calibri"/>
              </a:rPr>
              <a:t>Faisceau laser</a:t>
            </a:r>
            <a:endParaRPr/>
          </a:p>
        </p:txBody>
      </p:sp>
      <p:sp>
        <p:nvSpPr>
          <p:cNvPr id="559" name="CustomShape 44"/>
          <p:cNvSpPr/>
          <p:nvPr/>
        </p:nvSpPr>
        <p:spPr>
          <a:xfrm>
            <a:off x="2767320" y="5151600"/>
            <a:ext cx="655560" cy="2692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15000"/>
              </a:lnSpc>
            </a:pPr>
            <a:r>
              <a:rPr lang="fr-FR" sz="800">
                <a:solidFill>
                  <a:srgbClr val="000000"/>
                </a:solidFill>
                <a:latin typeface="Arial"/>
                <a:ea typeface="Calibri"/>
              </a:rPr>
              <a:t>10 mrad</a:t>
            </a:r>
            <a:endParaRPr/>
          </a:p>
        </p:txBody>
      </p:sp>
      <p:sp>
        <p:nvSpPr>
          <p:cNvPr id="560" name="CustomShape 45"/>
          <p:cNvSpPr/>
          <p:nvPr/>
        </p:nvSpPr>
        <p:spPr>
          <a:xfrm>
            <a:off x="2632320" y="5563800"/>
            <a:ext cx="983880" cy="403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15000"/>
              </a:lnSpc>
            </a:pPr>
            <a:r>
              <a:rPr lang="fr-FR" sz="900">
                <a:solidFill>
                  <a:srgbClr val="000000"/>
                </a:solidFill>
                <a:latin typeface="Arial"/>
                <a:ea typeface="Calibri"/>
              </a:rPr>
              <a:t>Faisceau laser</a:t>
            </a:r>
            <a:endParaRPr/>
          </a:p>
        </p:txBody>
      </p:sp>
      <p:sp>
        <p:nvSpPr>
          <p:cNvPr id="561" name="CustomShape 46"/>
          <p:cNvSpPr/>
          <p:nvPr/>
        </p:nvSpPr>
        <p:spPr>
          <a:xfrm>
            <a:off x="1848600" y="4612320"/>
            <a:ext cx="918000" cy="403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15000"/>
              </a:lnSpc>
            </a:pPr>
            <a:r>
              <a:rPr lang="fr-FR" sz="800">
                <a:solidFill>
                  <a:srgbClr val="000000"/>
                </a:solidFill>
                <a:latin typeface="Arial"/>
                <a:ea typeface="Calibri"/>
              </a:rPr>
              <a:t>Faisceau d’X</a:t>
            </a:r>
            <a:endParaRPr/>
          </a:p>
        </p:txBody>
      </p:sp>
      <p:sp>
        <p:nvSpPr>
          <p:cNvPr id="562" name="Line 47"/>
          <p:cNvSpPr/>
          <p:nvPr/>
        </p:nvSpPr>
        <p:spPr>
          <a:xfrm>
            <a:off x="3063240" y="4208040"/>
            <a:ext cx="656280" cy="269640"/>
          </a:xfrm>
          <a:prstGeom prst="line">
            <a:avLst/>
          </a:prstGeom>
          <a:ln w="9360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563" name="Line 48"/>
          <p:cNvSpPr/>
          <p:nvPr/>
        </p:nvSpPr>
        <p:spPr>
          <a:xfrm flipV="1">
            <a:off x="3094920" y="5284800"/>
            <a:ext cx="656280" cy="269280"/>
          </a:xfrm>
          <a:prstGeom prst="line">
            <a:avLst/>
          </a:prstGeom>
          <a:ln w="9360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564" name="Line 49"/>
          <p:cNvSpPr/>
          <p:nvPr/>
        </p:nvSpPr>
        <p:spPr>
          <a:xfrm flipH="1">
            <a:off x="5391360" y="5150520"/>
            <a:ext cx="655920" cy="720"/>
          </a:xfrm>
          <a:prstGeom prst="line">
            <a:avLst/>
          </a:prstGeom>
          <a:ln w="936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565" name="Line 50"/>
          <p:cNvSpPr/>
          <p:nvPr/>
        </p:nvSpPr>
        <p:spPr>
          <a:xfrm flipH="1">
            <a:off x="1723680" y="5151240"/>
            <a:ext cx="255960" cy="29880"/>
          </a:xfrm>
          <a:prstGeom prst="line">
            <a:avLst/>
          </a:prstGeom>
          <a:ln w="936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566" name="Line 51"/>
          <p:cNvSpPr/>
          <p:nvPr/>
        </p:nvSpPr>
        <p:spPr>
          <a:xfrm flipH="1">
            <a:off x="1723680" y="5016600"/>
            <a:ext cx="249480" cy="9000"/>
          </a:xfrm>
          <a:prstGeom prst="line">
            <a:avLst/>
          </a:prstGeom>
          <a:ln w="936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567" name="Line 52"/>
          <p:cNvSpPr/>
          <p:nvPr/>
        </p:nvSpPr>
        <p:spPr>
          <a:xfrm flipH="1" flipV="1">
            <a:off x="1739880" y="4735080"/>
            <a:ext cx="226800" cy="11880"/>
          </a:xfrm>
          <a:prstGeom prst="line">
            <a:avLst/>
          </a:prstGeom>
          <a:ln w="936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568" name="Line 53"/>
          <p:cNvSpPr/>
          <p:nvPr/>
        </p:nvSpPr>
        <p:spPr>
          <a:xfrm flipH="1" flipV="1">
            <a:off x="1743480" y="4577040"/>
            <a:ext cx="206280" cy="36000"/>
          </a:xfrm>
          <a:prstGeom prst="line">
            <a:avLst/>
          </a:prstGeom>
          <a:ln w="936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569" name="Line 54"/>
          <p:cNvSpPr/>
          <p:nvPr/>
        </p:nvSpPr>
        <p:spPr>
          <a:xfrm>
            <a:off x="2111040" y="6001920"/>
            <a:ext cx="4723560" cy="720"/>
          </a:xfrm>
          <a:prstGeom prst="line">
            <a:avLst/>
          </a:prstGeom>
          <a:ln w="9360">
            <a:solidFill>
              <a:srgbClr val="000000"/>
            </a:solidFill>
            <a:round/>
            <a:headEnd type="arrow" w="med" len="med"/>
            <a:tailEnd type="arrow" w="med" len="med"/>
          </a:ln>
        </p:spPr>
      </p:sp>
      <p:sp>
        <p:nvSpPr>
          <p:cNvPr id="570" name="CustomShape 55"/>
          <p:cNvSpPr/>
          <p:nvPr/>
        </p:nvSpPr>
        <p:spPr>
          <a:xfrm>
            <a:off x="3554280" y="6162120"/>
            <a:ext cx="2099160" cy="403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15000"/>
              </a:lnSpc>
            </a:pPr>
            <a:r>
              <a:rPr lang="fr-FR" sz="800">
                <a:solidFill>
                  <a:srgbClr val="000000"/>
                </a:solidFill>
                <a:latin typeface="Arial"/>
                <a:ea typeface="Calibri"/>
              </a:rPr>
              <a:t>Distance dépendant de la fréquence de répétition des impulsions laser</a:t>
            </a:r>
            <a:endParaRPr/>
          </a:p>
        </p:txBody>
      </p:sp>
      <p:sp>
        <p:nvSpPr>
          <p:cNvPr id="571" name="CustomShape 56"/>
          <p:cNvSpPr/>
          <p:nvPr/>
        </p:nvSpPr>
        <p:spPr>
          <a:xfrm>
            <a:off x="6532200" y="3560040"/>
            <a:ext cx="918000" cy="403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15000"/>
              </a:lnSpc>
            </a:pPr>
            <a:r>
              <a:rPr lang="fr-FR" sz="800">
                <a:solidFill>
                  <a:srgbClr val="000000"/>
                </a:solidFill>
                <a:latin typeface="Arial"/>
                <a:ea typeface="Calibri"/>
              </a:rPr>
              <a:t>Plateau 2</a:t>
            </a:r>
            <a:endParaRPr/>
          </a:p>
        </p:txBody>
      </p:sp>
      <p:sp>
        <p:nvSpPr>
          <p:cNvPr id="572" name="CustomShape 57"/>
          <p:cNvSpPr/>
          <p:nvPr/>
        </p:nvSpPr>
        <p:spPr>
          <a:xfrm rot="325200">
            <a:off x="6591960" y="3906360"/>
            <a:ext cx="240840" cy="486720"/>
          </a:xfrm>
          <a:prstGeom prst="rect">
            <a:avLst/>
          </a:prstGeom>
          <a:solidFill>
            <a:srgbClr val="C0C0C0"/>
          </a:solidFill>
          <a:ln w="9360">
            <a:solidFill>
              <a:srgbClr val="000000"/>
            </a:solidFill>
            <a:round/>
          </a:ln>
        </p:spPr>
      </p:sp>
      <p:sp>
        <p:nvSpPr>
          <p:cNvPr id="573" name="CustomShape 58"/>
          <p:cNvSpPr/>
          <p:nvPr/>
        </p:nvSpPr>
        <p:spPr>
          <a:xfrm>
            <a:off x="7019280" y="3931920"/>
            <a:ext cx="104040" cy="10656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67676"/>
              </a:gs>
              <a:gs pos="50000">
                <a:srgbClr val="FFFFFF"/>
              </a:gs>
              <a:gs pos="100000">
                <a:srgbClr val="767676"/>
              </a:gs>
            </a:gsLst>
            <a:lin ang="5400000"/>
          </a:gradFill>
          <a:ln w="9360">
            <a:solidFill>
              <a:srgbClr val="000000"/>
            </a:solidFill>
            <a:round/>
          </a:ln>
        </p:spPr>
      </p:sp>
      <p:sp>
        <p:nvSpPr>
          <p:cNvPr id="574" name="CustomShape 59"/>
          <p:cNvSpPr/>
          <p:nvPr/>
        </p:nvSpPr>
        <p:spPr>
          <a:xfrm>
            <a:off x="6741360" y="3967920"/>
            <a:ext cx="32400" cy="33480"/>
          </a:xfrm>
          <a:prstGeom prst="ellipse">
            <a:avLst/>
          </a:prstGeom>
          <a:solidFill>
            <a:srgbClr val="D8D8D8"/>
          </a:solidFill>
          <a:ln w="9360">
            <a:solidFill>
              <a:srgbClr val="000000"/>
            </a:solidFill>
            <a:round/>
          </a:ln>
        </p:spPr>
      </p:sp>
      <p:sp>
        <p:nvSpPr>
          <p:cNvPr id="575" name="CustomShape 60"/>
          <p:cNvSpPr/>
          <p:nvPr/>
        </p:nvSpPr>
        <p:spPr>
          <a:xfrm>
            <a:off x="6762600" y="3964320"/>
            <a:ext cx="256320" cy="42480"/>
          </a:xfrm>
          <a:prstGeom prst="rect">
            <a:avLst/>
          </a:prstGeom>
          <a:solidFill>
            <a:srgbClr val="D8D8D8"/>
          </a:solidFill>
          <a:ln w="9360">
            <a:solidFill>
              <a:srgbClr val="000000"/>
            </a:solidFill>
            <a:miter/>
          </a:ln>
        </p:spPr>
      </p:sp>
      <p:sp>
        <p:nvSpPr>
          <p:cNvPr id="576" name="CustomShape 61"/>
          <p:cNvSpPr/>
          <p:nvPr/>
        </p:nvSpPr>
        <p:spPr>
          <a:xfrm rot="324000" flipV="1">
            <a:off x="6604560" y="5336280"/>
            <a:ext cx="240840" cy="486720"/>
          </a:xfrm>
          <a:prstGeom prst="rect">
            <a:avLst/>
          </a:prstGeom>
          <a:solidFill>
            <a:srgbClr val="C0C0C0"/>
          </a:solidFill>
          <a:ln w="9360">
            <a:solidFill>
              <a:srgbClr val="000000"/>
            </a:solidFill>
            <a:round/>
          </a:ln>
        </p:spPr>
      </p:sp>
      <p:sp>
        <p:nvSpPr>
          <p:cNvPr id="577" name="CustomShape 62"/>
          <p:cNvSpPr/>
          <p:nvPr/>
        </p:nvSpPr>
        <p:spPr>
          <a:xfrm>
            <a:off x="7029360" y="5690880"/>
            <a:ext cx="104040" cy="10728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67676"/>
              </a:gs>
              <a:gs pos="50000">
                <a:srgbClr val="FFFFFF"/>
              </a:gs>
              <a:gs pos="100000">
                <a:srgbClr val="767676"/>
              </a:gs>
            </a:gsLst>
            <a:lin ang="5400000"/>
          </a:gradFill>
          <a:ln w="9360">
            <a:solidFill>
              <a:srgbClr val="000000"/>
            </a:solidFill>
            <a:round/>
          </a:ln>
        </p:spPr>
      </p:sp>
      <p:sp>
        <p:nvSpPr>
          <p:cNvPr id="578" name="CustomShape 63"/>
          <p:cNvSpPr/>
          <p:nvPr/>
        </p:nvSpPr>
        <p:spPr>
          <a:xfrm>
            <a:off x="6751440" y="5727960"/>
            <a:ext cx="32400" cy="34200"/>
          </a:xfrm>
          <a:prstGeom prst="ellipse">
            <a:avLst/>
          </a:prstGeom>
          <a:solidFill>
            <a:srgbClr val="D8D8D8"/>
          </a:solidFill>
          <a:ln w="9360">
            <a:solidFill>
              <a:srgbClr val="000000"/>
            </a:solidFill>
            <a:round/>
          </a:ln>
        </p:spPr>
      </p:sp>
      <p:sp>
        <p:nvSpPr>
          <p:cNvPr id="579" name="CustomShape 64"/>
          <p:cNvSpPr/>
          <p:nvPr/>
        </p:nvSpPr>
        <p:spPr>
          <a:xfrm>
            <a:off x="6772680" y="5722920"/>
            <a:ext cx="256320" cy="43200"/>
          </a:xfrm>
          <a:prstGeom prst="rect">
            <a:avLst/>
          </a:prstGeom>
          <a:solidFill>
            <a:srgbClr val="D8D8D8"/>
          </a:solidFill>
          <a:ln w="9360">
            <a:solidFill>
              <a:srgbClr val="000000"/>
            </a:solidFill>
            <a:miter/>
          </a:ln>
        </p:spPr>
      </p:sp>
      <p:sp>
        <p:nvSpPr>
          <p:cNvPr id="580" name="CustomShape 65"/>
          <p:cNvSpPr/>
          <p:nvPr/>
        </p:nvSpPr>
        <p:spPr>
          <a:xfrm rot="324000" flipH="1" flipV="1">
            <a:off x="2130120" y="5274720"/>
            <a:ext cx="240840" cy="486720"/>
          </a:xfrm>
          <a:prstGeom prst="rect">
            <a:avLst/>
          </a:prstGeom>
          <a:solidFill>
            <a:srgbClr val="C0C0C0"/>
          </a:solidFill>
          <a:ln w="9360">
            <a:solidFill>
              <a:srgbClr val="000000"/>
            </a:solidFill>
            <a:round/>
          </a:ln>
        </p:spPr>
      </p:sp>
      <p:sp>
        <p:nvSpPr>
          <p:cNvPr id="581" name="CustomShape 66"/>
          <p:cNvSpPr/>
          <p:nvPr/>
        </p:nvSpPr>
        <p:spPr>
          <a:xfrm rot="10800000">
            <a:off x="1843920" y="5630400"/>
            <a:ext cx="104040" cy="10656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67676"/>
              </a:gs>
              <a:gs pos="50000">
                <a:srgbClr val="FFFFFF"/>
              </a:gs>
              <a:gs pos="100000">
                <a:srgbClr val="767676"/>
              </a:gs>
            </a:gsLst>
            <a:lin ang="5400000"/>
          </a:gradFill>
          <a:ln w="9360">
            <a:solidFill>
              <a:srgbClr val="000000"/>
            </a:solidFill>
            <a:round/>
          </a:ln>
        </p:spPr>
      </p:sp>
      <p:sp>
        <p:nvSpPr>
          <p:cNvPr id="582" name="CustomShape 67"/>
          <p:cNvSpPr/>
          <p:nvPr/>
        </p:nvSpPr>
        <p:spPr>
          <a:xfrm rot="10800000">
            <a:off x="2193120" y="5667480"/>
            <a:ext cx="32400" cy="33480"/>
          </a:xfrm>
          <a:prstGeom prst="ellipse">
            <a:avLst/>
          </a:prstGeom>
          <a:solidFill>
            <a:srgbClr val="D8D8D8"/>
          </a:solidFill>
          <a:ln w="9360">
            <a:solidFill>
              <a:srgbClr val="000000"/>
            </a:solidFill>
            <a:round/>
          </a:ln>
        </p:spPr>
      </p:sp>
      <p:sp>
        <p:nvSpPr>
          <p:cNvPr id="583" name="CustomShape 68"/>
          <p:cNvSpPr/>
          <p:nvPr/>
        </p:nvSpPr>
        <p:spPr>
          <a:xfrm rot="10800000">
            <a:off x="1947960" y="5662080"/>
            <a:ext cx="256320" cy="42480"/>
          </a:xfrm>
          <a:prstGeom prst="rect">
            <a:avLst/>
          </a:prstGeom>
          <a:solidFill>
            <a:srgbClr val="D8D8D8"/>
          </a:solidFill>
          <a:ln w="9360">
            <a:solidFill>
              <a:srgbClr val="000000"/>
            </a:solidFill>
            <a:miter/>
          </a:ln>
        </p:spPr>
      </p:sp>
      <p:sp>
        <p:nvSpPr>
          <p:cNvPr id="584" name="CustomShape 69"/>
          <p:cNvSpPr/>
          <p:nvPr/>
        </p:nvSpPr>
        <p:spPr>
          <a:xfrm rot="324000" flipH="1">
            <a:off x="2132640" y="4006800"/>
            <a:ext cx="240840" cy="486720"/>
          </a:xfrm>
          <a:prstGeom prst="rect">
            <a:avLst/>
          </a:prstGeom>
          <a:solidFill>
            <a:srgbClr val="C0C0C0"/>
          </a:solidFill>
          <a:ln w="9360">
            <a:solidFill>
              <a:srgbClr val="000000"/>
            </a:solidFill>
            <a:round/>
          </a:ln>
        </p:spPr>
      </p:sp>
      <p:sp>
        <p:nvSpPr>
          <p:cNvPr id="585" name="CustomShape 70"/>
          <p:cNvSpPr/>
          <p:nvPr/>
        </p:nvSpPr>
        <p:spPr>
          <a:xfrm>
            <a:off x="1843200" y="4032360"/>
            <a:ext cx="104760" cy="10656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67676"/>
              </a:gs>
              <a:gs pos="50000">
                <a:srgbClr val="FFFFFF"/>
              </a:gs>
              <a:gs pos="100000">
                <a:srgbClr val="767676"/>
              </a:gs>
            </a:gsLst>
            <a:lin ang="5400000"/>
          </a:gradFill>
          <a:ln w="9360">
            <a:solidFill>
              <a:srgbClr val="000000"/>
            </a:solidFill>
            <a:round/>
          </a:ln>
        </p:spPr>
      </p:sp>
      <p:sp>
        <p:nvSpPr>
          <p:cNvPr id="586" name="CustomShape 71"/>
          <p:cNvSpPr/>
          <p:nvPr/>
        </p:nvSpPr>
        <p:spPr>
          <a:xfrm>
            <a:off x="2192400" y="4068360"/>
            <a:ext cx="33120" cy="33480"/>
          </a:xfrm>
          <a:prstGeom prst="ellipse">
            <a:avLst/>
          </a:prstGeom>
          <a:solidFill>
            <a:srgbClr val="D8D8D8"/>
          </a:solidFill>
          <a:ln w="9360">
            <a:solidFill>
              <a:srgbClr val="000000"/>
            </a:solidFill>
            <a:round/>
          </a:ln>
        </p:spPr>
      </p:sp>
      <p:sp>
        <p:nvSpPr>
          <p:cNvPr id="587" name="CustomShape 72"/>
          <p:cNvSpPr/>
          <p:nvPr/>
        </p:nvSpPr>
        <p:spPr>
          <a:xfrm>
            <a:off x="1947240" y="4064400"/>
            <a:ext cx="257040" cy="42480"/>
          </a:xfrm>
          <a:prstGeom prst="rect">
            <a:avLst/>
          </a:prstGeom>
          <a:solidFill>
            <a:srgbClr val="D8D8D8"/>
          </a:solidFill>
          <a:ln w="9360">
            <a:solidFill>
              <a:srgbClr val="000000"/>
            </a:solidFill>
            <a:miter/>
          </a:ln>
        </p:spPr>
      </p:sp>
      <p:sp>
        <p:nvSpPr>
          <p:cNvPr id="588" name="CustomShape 73"/>
          <p:cNvSpPr/>
          <p:nvPr/>
        </p:nvSpPr>
        <p:spPr>
          <a:xfrm flipV="1">
            <a:off x="4604040" y="4031280"/>
            <a:ext cx="2065320" cy="849240"/>
          </a:xfrm>
          <a:prstGeom prst="straightConnector1">
            <a:avLst/>
          </a:prstGeom>
          <a:noFill/>
          <a:ln w="6480" cap="rnd">
            <a:solidFill>
              <a:srgbClr val="000000"/>
            </a:solidFill>
            <a:custDash>
              <a:ds d="35000" sp="35000"/>
            </a:custDash>
            <a:round/>
            <a:tailEnd type="arrow" w="med" len="med"/>
          </a:ln>
        </p:spPr>
      </p:sp>
      <p:sp>
        <p:nvSpPr>
          <p:cNvPr id="589" name="CustomShape 74"/>
          <p:cNvSpPr/>
          <p:nvPr/>
        </p:nvSpPr>
        <p:spPr>
          <a:xfrm>
            <a:off x="5260320" y="3432240"/>
            <a:ext cx="1481040" cy="577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15000"/>
              </a:lnSpc>
            </a:pPr>
            <a:r>
              <a:rPr lang="fr-FR" sz="900">
                <a:solidFill>
                  <a:srgbClr val="000000"/>
                </a:solidFill>
                <a:latin typeface="Arial"/>
                <a:ea typeface="Calibri"/>
              </a:rPr>
              <a:t>Rayon de courbure des miroirs :</a:t>
            </a:r>
            <a:endParaRPr/>
          </a:p>
          <a:p>
            <a:pPr algn="ctr">
              <a:lnSpc>
                <a:spcPct val="115000"/>
              </a:lnSpc>
            </a:pPr>
            <a:r>
              <a:rPr lang="fr-FR" sz="900">
                <a:solidFill>
                  <a:srgbClr val="000000"/>
                </a:solidFill>
                <a:latin typeface="Arial"/>
                <a:ea typeface="Calibri"/>
              </a:rPr>
              <a:t>Demi-distance SMILE</a:t>
            </a:r>
            <a:r>
              <a:rPr lang="fr-FR" sz="600">
                <a:solidFill>
                  <a:srgbClr val="000000"/>
                </a:solidFill>
                <a:latin typeface="Arial"/>
                <a:ea typeface="Calibri"/>
              </a:rPr>
              <a:t> </a:t>
            </a:r>
            <a:endParaRPr/>
          </a:p>
        </p:txBody>
      </p:sp>
      <p:sp>
        <p:nvSpPr>
          <p:cNvPr id="590" name="CustomShape 75"/>
          <p:cNvSpPr/>
          <p:nvPr/>
        </p:nvSpPr>
        <p:spPr>
          <a:xfrm>
            <a:off x="1575360" y="3528000"/>
            <a:ext cx="918000" cy="403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15000"/>
              </a:lnSpc>
            </a:pPr>
            <a:r>
              <a:rPr lang="fr-FR" sz="800">
                <a:solidFill>
                  <a:srgbClr val="000000"/>
                </a:solidFill>
                <a:latin typeface="Arial"/>
                <a:ea typeface="Calibri"/>
              </a:rPr>
              <a:t>Plateau 1</a:t>
            </a:r>
            <a:endParaRPr/>
          </a:p>
        </p:txBody>
      </p:sp>
      <p:sp>
        <p:nvSpPr>
          <p:cNvPr id="591" name="TextShape 76"/>
          <p:cNvSpPr txBox="1"/>
          <p:nvPr/>
        </p:nvSpPr>
        <p:spPr>
          <a:xfrm>
            <a:off x="8024760" y="6303960"/>
            <a:ext cx="1118880" cy="36468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FF4BF50D-CD87-4298-BE27-511BCC8633E1}" type="slidenum">
              <a:rPr lang="fr-FR" sz="1000">
                <a:solidFill>
                  <a:srgbClr val="666666"/>
                </a:solidFill>
                <a:latin typeface="Arial"/>
              </a:rPr>
              <a:pPr>
                <a:lnSpc>
                  <a:spcPct val="100000"/>
                </a:lnSpc>
              </a:pPr>
              <a:t>27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" name="Picture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45080" y="4365000"/>
            <a:ext cx="1240920" cy="2172960"/>
          </a:xfrm>
          <a:prstGeom prst="rect">
            <a:avLst/>
          </a:prstGeom>
          <a:ln>
            <a:noFill/>
          </a:ln>
        </p:spPr>
      </p:pic>
      <p:sp>
        <p:nvSpPr>
          <p:cNvPr id="617" name="Line 1"/>
          <p:cNvSpPr/>
          <p:nvPr/>
        </p:nvSpPr>
        <p:spPr>
          <a:xfrm flipH="1" flipV="1">
            <a:off x="4427280" y="5319000"/>
            <a:ext cx="432000" cy="358920"/>
          </a:xfrm>
          <a:prstGeom prst="line">
            <a:avLst/>
          </a:prstGeom>
          <a:ln w="936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618" name="CustomShape 2"/>
          <p:cNvSpPr/>
          <p:nvPr/>
        </p:nvSpPr>
        <p:spPr>
          <a:xfrm>
            <a:off x="4647600" y="5679720"/>
            <a:ext cx="882000" cy="2426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000">
                <a:solidFill>
                  <a:srgbClr val="000000"/>
                </a:solidFill>
                <a:latin typeface="Arial"/>
              </a:rPr>
              <a:t>23 PSL/mm²</a:t>
            </a:r>
            <a:endParaRPr/>
          </a:p>
        </p:txBody>
      </p:sp>
      <p:pic>
        <p:nvPicPr>
          <p:cNvPr id="619" name="Picture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4960" y="4293000"/>
            <a:ext cx="1302840" cy="2231640"/>
          </a:xfrm>
          <a:prstGeom prst="rect">
            <a:avLst/>
          </a:prstGeom>
          <a:ln>
            <a:noFill/>
          </a:ln>
        </p:spPr>
      </p:pic>
      <p:sp>
        <p:nvSpPr>
          <p:cNvPr id="620" name="Line 3"/>
          <p:cNvSpPr/>
          <p:nvPr/>
        </p:nvSpPr>
        <p:spPr>
          <a:xfrm flipH="1" flipV="1">
            <a:off x="1547640" y="5299560"/>
            <a:ext cx="649440" cy="361800"/>
          </a:xfrm>
          <a:prstGeom prst="line">
            <a:avLst/>
          </a:prstGeom>
          <a:ln w="936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621" name="CustomShape 4"/>
          <p:cNvSpPr/>
          <p:nvPr/>
        </p:nvSpPr>
        <p:spPr>
          <a:xfrm>
            <a:off x="1988640" y="5661360"/>
            <a:ext cx="941400" cy="2426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000">
                <a:solidFill>
                  <a:srgbClr val="000000"/>
                </a:solidFill>
                <a:latin typeface="Arial"/>
              </a:rPr>
              <a:t>115 PSL/mm²</a:t>
            </a:r>
            <a:endParaRPr/>
          </a:p>
        </p:txBody>
      </p:sp>
      <p:sp>
        <p:nvSpPr>
          <p:cNvPr id="622" name="TextShape 5"/>
          <p:cNvSpPr txBox="1"/>
          <p:nvPr/>
        </p:nvSpPr>
        <p:spPr>
          <a:xfrm>
            <a:off x="8024760" y="6303960"/>
            <a:ext cx="1118880" cy="36468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1A32AA60-9919-496D-BD96-8D6F0F3E66AD}" type="slidenum">
              <a:rPr lang="fr-FR" sz="1000">
                <a:solidFill>
                  <a:srgbClr val="666666"/>
                </a:solidFill>
                <a:latin typeface="Arial"/>
              </a:rPr>
              <a:pPr>
                <a:lnSpc>
                  <a:spcPct val="100000"/>
                </a:lnSpc>
              </a:pPr>
              <a:t>28</a:t>
            </a:fld>
            <a:endParaRPr/>
          </a:p>
        </p:txBody>
      </p:sp>
      <p:sp>
        <p:nvSpPr>
          <p:cNvPr id="623" name="CustomShape 6"/>
          <p:cNvSpPr/>
          <p:nvPr/>
        </p:nvSpPr>
        <p:spPr>
          <a:xfrm>
            <a:off x="179640" y="1340640"/>
            <a:ext cx="2255400" cy="577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1600">
                <a:solidFill>
                  <a:srgbClr val="000000"/>
                </a:solidFill>
                <a:latin typeface="Arial"/>
              </a:rPr>
              <a:t>Image X (avec laser) : </a:t>
            </a:r>
            <a:endParaRPr/>
          </a:p>
          <a:p>
            <a:pPr algn="ctr">
              <a:lnSpc>
                <a:spcPct val="100000"/>
              </a:lnSpc>
            </a:pPr>
            <a:r>
              <a:rPr lang="fr-FR" sz="1600">
                <a:solidFill>
                  <a:srgbClr val="000000"/>
                </a:solidFill>
                <a:latin typeface="Arial"/>
              </a:rPr>
              <a:t>Signal X + Bdf </a:t>
            </a:r>
            <a:endParaRPr/>
          </a:p>
        </p:txBody>
      </p:sp>
      <p:sp>
        <p:nvSpPr>
          <p:cNvPr id="624" name="CustomShape 7"/>
          <p:cNvSpPr/>
          <p:nvPr/>
        </p:nvSpPr>
        <p:spPr>
          <a:xfrm>
            <a:off x="3279240" y="1364400"/>
            <a:ext cx="2223360" cy="3337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600">
                <a:solidFill>
                  <a:srgbClr val="000000"/>
                </a:solidFill>
                <a:latin typeface="Arial"/>
              </a:rPr>
              <a:t>Image Bdf (sans laser)</a:t>
            </a:r>
            <a:endParaRPr/>
          </a:p>
        </p:txBody>
      </p:sp>
      <p:sp>
        <p:nvSpPr>
          <p:cNvPr id="625" name="CustomShape 8"/>
          <p:cNvSpPr/>
          <p:nvPr/>
        </p:nvSpPr>
        <p:spPr>
          <a:xfrm>
            <a:off x="6303960" y="1487880"/>
            <a:ext cx="1864800" cy="3337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600">
                <a:solidFill>
                  <a:srgbClr val="000000"/>
                </a:solidFill>
                <a:latin typeface="Arial"/>
              </a:rPr>
              <a:t>Profils sur signal X</a:t>
            </a:r>
            <a:endParaRPr/>
          </a:p>
        </p:txBody>
      </p:sp>
      <p:sp>
        <p:nvSpPr>
          <p:cNvPr id="626" name="CustomShape 9"/>
          <p:cNvSpPr/>
          <p:nvPr/>
        </p:nvSpPr>
        <p:spPr>
          <a:xfrm>
            <a:off x="685800" y="5949360"/>
            <a:ext cx="5016600" cy="2426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000" i="1">
                <a:solidFill>
                  <a:srgbClr val="000000"/>
                </a:solidFill>
                <a:latin typeface="Arial"/>
              </a:rPr>
              <a:t>Compton X 1; 200mJ (70mJ en casemate); 17MeV; 17mA; 2min; 1.4µs ; 17 sept 2010 </a:t>
            </a:r>
            <a:endParaRPr/>
          </a:p>
        </p:txBody>
      </p:sp>
      <p:pic>
        <p:nvPicPr>
          <p:cNvPr id="627" name="Picture 2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940360" y="4166640"/>
            <a:ext cx="2700000" cy="2214360"/>
          </a:xfrm>
          <a:prstGeom prst="rect">
            <a:avLst/>
          </a:prstGeom>
          <a:ln>
            <a:noFill/>
          </a:ln>
        </p:spPr>
      </p:pic>
      <p:pic>
        <p:nvPicPr>
          <p:cNvPr id="628" name="Picture 2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958160" y="4222800"/>
            <a:ext cx="674280" cy="1157040"/>
          </a:xfrm>
          <a:prstGeom prst="rect">
            <a:avLst/>
          </a:prstGeom>
          <a:ln>
            <a:noFill/>
          </a:ln>
        </p:spPr>
      </p:pic>
      <p:sp>
        <p:nvSpPr>
          <p:cNvPr id="629" name="CustomShape 10"/>
          <p:cNvSpPr/>
          <p:nvPr/>
        </p:nvSpPr>
        <p:spPr>
          <a:xfrm>
            <a:off x="847440" y="4421160"/>
            <a:ext cx="3990960" cy="2426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000" i="1">
                <a:solidFill>
                  <a:srgbClr val="000000"/>
                </a:solidFill>
                <a:latin typeface="Arial"/>
              </a:rPr>
              <a:t>Compton 1 erlm 1; 300mJ; 17MeV; 13mA; 50s; 20µs ; 16 sept 2009 </a:t>
            </a:r>
            <a:endParaRPr/>
          </a:p>
        </p:txBody>
      </p:sp>
      <p:pic>
        <p:nvPicPr>
          <p:cNvPr id="630" name="Picture 1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82640" y="1945800"/>
            <a:ext cx="1191960" cy="2418840"/>
          </a:xfrm>
          <a:prstGeom prst="rect">
            <a:avLst/>
          </a:prstGeom>
          <a:ln>
            <a:noFill/>
          </a:ln>
        </p:spPr>
      </p:pic>
      <p:sp>
        <p:nvSpPr>
          <p:cNvPr id="631" name="Line 11"/>
          <p:cNvSpPr/>
          <p:nvPr/>
        </p:nvSpPr>
        <p:spPr>
          <a:xfrm flipH="1" flipV="1">
            <a:off x="1692000" y="2964600"/>
            <a:ext cx="432000" cy="287640"/>
          </a:xfrm>
          <a:prstGeom prst="line">
            <a:avLst/>
          </a:prstGeom>
          <a:ln w="936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632" name="CustomShape 12"/>
          <p:cNvSpPr/>
          <p:nvPr/>
        </p:nvSpPr>
        <p:spPr>
          <a:xfrm>
            <a:off x="2055240" y="3182400"/>
            <a:ext cx="882000" cy="2426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000">
                <a:solidFill>
                  <a:srgbClr val="000000"/>
                </a:solidFill>
                <a:latin typeface="Arial"/>
              </a:rPr>
              <a:t>23 PSL/mm²</a:t>
            </a:r>
            <a:endParaRPr/>
          </a:p>
        </p:txBody>
      </p:sp>
      <p:pic>
        <p:nvPicPr>
          <p:cNvPr id="633" name="Picture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733920" y="1989000"/>
            <a:ext cx="1190160" cy="2414160"/>
          </a:xfrm>
          <a:prstGeom prst="rect">
            <a:avLst/>
          </a:prstGeom>
          <a:ln>
            <a:noFill/>
          </a:ln>
        </p:spPr>
      </p:pic>
      <p:sp>
        <p:nvSpPr>
          <p:cNvPr id="634" name="Line 13"/>
          <p:cNvSpPr/>
          <p:nvPr/>
        </p:nvSpPr>
        <p:spPr>
          <a:xfrm flipH="1" flipV="1">
            <a:off x="4643280" y="3009600"/>
            <a:ext cx="289080" cy="144360"/>
          </a:xfrm>
          <a:prstGeom prst="line">
            <a:avLst/>
          </a:prstGeom>
          <a:ln w="936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635" name="CustomShape 14"/>
          <p:cNvSpPr/>
          <p:nvPr/>
        </p:nvSpPr>
        <p:spPr>
          <a:xfrm>
            <a:off x="4934880" y="3082680"/>
            <a:ext cx="812160" cy="2426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000">
                <a:solidFill>
                  <a:srgbClr val="000000"/>
                </a:solidFill>
                <a:latin typeface="Arial"/>
              </a:rPr>
              <a:t>5 PSL/mm²</a:t>
            </a:r>
            <a:endParaRPr/>
          </a:p>
        </p:txBody>
      </p:sp>
      <p:pic>
        <p:nvPicPr>
          <p:cNvPr id="636" name="Picture 2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940360" y="1833840"/>
            <a:ext cx="2592000" cy="2242800"/>
          </a:xfrm>
          <a:prstGeom prst="rect">
            <a:avLst/>
          </a:prstGeom>
          <a:ln>
            <a:noFill/>
          </a:ln>
        </p:spPr>
      </p:pic>
      <p:pic>
        <p:nvPicPr>
          <p:cNvPr id="637" name="Picture 3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964640" y="1845000"/>
            <a:ext cx="639360" cy="1296720"/>
          </a:xfrm>
          <a:prstGeom prst="rect">
            <a:avLst/>
          </a:prstGeom>
          <a:ln>
            <a:noFill/>
          </a:ln>
        </p:spPr>
      </p:pic>
      <p:sp>
        <p:nvSpPr>
          <p:cNvPr id="638" name="CustomShape 15"/>
          <p:cNvSpPr/>
          <p:nvPr/>
        </p:nvSpPr>
        <p:spPr>
          <a:xfrm>
            <a:off x="1292040" y="997560"/>
            <a:ext cx="318492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fr-FR" u="sng">
                <a:solidFill>
                  <a:srgbClr val="000000"/>
                </a:solidFill>
                <a:latin typeface="Arial"/>
              </a:rPr>
              <a:t>Images d’archive 2009-2010</a:t>
            </a:r>
            <a:r>
              <a:rPr lang="fr-FR">
                <a:solidFill>
                  <a:srgbClr val="000000"/>
                </a:solidFill>
                <a:latin typeface="Arial"/>
              </a:rPr>
              <a:t> :</a:t>
            </a:r>
            <a:endParaRPr/>
          </a:p>
        </p:txBody>
      </p:sp>
      <p:sp>
        <p:nvSpPr>
          <p:cNvPr id="639" name="CustomShape 16"/>
          <p:cNvSpPr/>
          <p:nvPr/>
        </p:nvSpPr>
        <p:spPr>
          <a:xfrm>
            <a:off x="1996920" y="6372720"/>
            <a:ext cx="1967400" cy="3034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400">
                <a:solidFill>
                  <a:srgbClr val="FF3300"/>
                </a:solidFill>
                <a:latin typeface="Arial"/>
              </a:rPr>
              <a:t>R (Signal+Bdf)/Bdf ~ 5</a:t>
            </a:r>
            <a:endParaRPr/>
          </a:p>
        </p:txBody>
      </p:sp>
      <p:sp>
        <p:nvSpPr>
          <p:cNvPr id="640" name="TextShape 17"/>
          <p:cNvSpPr txBox="1"/>
          <p:nvPr/>
        </p:nvSpPr>
        <p:spPr>
          <a:xfrm>
            <a:off x="1511280" y="52560"/>
            <a:ext cx="7237080" cy="90936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fr-FR" sz="2400" b="1">
                <a:solidFill>
                  <a:srgbClr val="FFFFFF"/>
                </a:solidFill>
                <a:latin typeface="Arial"/>
              </a:rPr>
              <a:t>V – Bilan et perspective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TextShape 1"/>
          <p:cNvSpPr txBox="1"/>
          <p:nvPr/>
        </p:nvSpPr>
        <p:spPr>
          <a:xfrm>
            <a:off x="1511280" y="52560"/>
            <a:ext cx="7237080" cy="90936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fr-FR" sz="2000" b="1">
                <a:solidFill>
                  <a:srgbClr val="FFFFFF"/>
                </a:solidFill>
                <a:latin typeface="Arial"/>
              </a:rPr>
              <a:t>V – Bilan et perspective</a:t>
            </a:r>
            <a:endParaRPr/>
          </a:p>
        </p:txBody>
      </p:sp>
      <p:sp>
        <p:nvSpPr>
          <p:cNvPr id="642" name="TextShape 2"/>
          <p:cNvSpPr txBox="1"/>
          <p:nvPr/>
        </p:nvSpPr>
        <p:spPr>
          <a:xfrm>
            <a:off x="8024760" y="6303960"/>
            <a:ext cx="1118880" cy="36468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A1AF8761-CC62-4029-9D85-10E8EC265097}" type="slidenum">
              <a:rPr lang="fr-FR" sz="1000">
                <a:solidFill>
                  <a:srgbClr val="666666"/>
                </a:solidFill>
                <a:latin typeface="Arial"/>
              </a:rPr>
              <a:pPr>
                <a:lnSpc>
                  <a:spcPct val="100000"/>
                </a:lnSpc>
              </a:pPr>
              <a:t>29</a:t>
            </a:fld>
            <a:endParaRPr/>
          </a:p>
        </p:txBody>
      </p:sp>
      <p:pic>
        <p:nvPicPr>
          <p:cNvPr id="643" name="Picture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88000" y="2133000"/>
            <a:ext cx="4228200" cy="3462840"/>
          </a:xfrm>
          <a:prstGeom prst="rect">
            <a:avLst/>
          </a:prstGeom>
          <a:ln>
            <a:noFill/>
          </a:ln>
        </p:spPr>
      </p:pic>
      <p:pic>
        <p:nvPicPr>
          <p:cNvPr id="644" name="Image 64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7840" y="2120760"/>
            <a:ext cx="4495680" cy="3454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TextShape 1"/>
          <p:cNvSpPr txBox="1"/>
          <p:nvPr/>
        </p:nvSpPr>
        <p:spPr>
          <a:xfrm>
            <a:off x="1511280" y="52560"/>
            <a:ext cx="7237080" cy="90936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fr-FR" sz="2200" b="1">
                <a:solidFill>
                  <a:srgbClr val="FFFFFF"/>
                </a:solidFill>
                <a:latin typeface="Arial"/>
              </a:rPr>
              <a:t>Introduction</a:t>
            </a:r>
            <a:endParaRPr/>
          </a:p>
        </p:txBody>
      </p:sp>
      <p:sp>
        <p:nvSpPr>
          <p:cNvPr id="307" name="TextShape 2"/>
          <p:cNvSpPr txBox="1"/>
          <p:nvPr/>
        </p:nvSpPr>
        <p:spPr>
          <a:xfrm>
            <a:off x="576360" y="1124744"/>
            <a:ext cx="8172000" cy="496836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fr-FR" sz="2200" dirty="0">
                <a:solidFill>
                  <a:srgbClr val="DC0528"/>
                </a:solidFill>
                <a:latin typeface="Arial"/>
              </a:rPr>
              <a:t>L’accélérateur ELSA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endParaRPr dirty="0"/>
          </a:p>
          <a:p>
            <a:pPr>
              <a:lnSpc>
                <a:spcPct val="100000"/>
              </a:lnSpc>
            </a:pPr>
            <a:r>
              <a:rPr lang="fr-FR" sz="2200" dirty="0">
                <a:solidFill>
                  <a:srgbClr val="DC0528"/>
                </a:solidFill>
                <a:latin typeface="Arial"/>
              </a:rPr>
              <a:t> 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308" name="TextShape 3"/>
          <p:cNvSpPr txBox="1"/>
          <p:nvPr/>
        </p:nvSpPr>
        <p:spPr>
          <a:xfrm>
            <a:off x="8024760" y="6303960"/>
            <a:ext cx="1118880" cy="36468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D3764D3A-B856-488B-ABFB-543DF104CCD6}" type="slidenum">
              <a:rPr lang="fr-FR" sz="1000">
                <a:solidFill>
                  <a:srgbClr val="666666"/>
                </a:solidFill>
                <a:latin typeface="Arial"/>
              </a:rPr>
              <a:pPr>
                <a:lnSpc>
                  <a:spcPct val="100000"/>
                </a:lnSpc>
              </a:pPr>
              <a:t>3</a:t>
            </a:fld>
            <a:endParaRPr/>
          </a:p>
        </p:txBody>
      </p:sp>
      <p:pic>
        <p:nvPicPr>
          <p:cNvPr id="309" name="Picture 4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7640" y="1506696"/>
            <a:ext cx="9006120" cy="2786400"/>
          </a:xfrm>
          <a:prstGeom prst="rect">
            <a:avLst/>
          </a:prstGeom>
          <a:ln>
            <a:noFill/>
          </a:ln>
        </p:spPr>
      </p:pic>
      <p:sp>
        <p:nvSpPr>
          <p:cNvPr id="310" name="CustomShape 4"/>
          <p:cNvSpPr/>
          <p:nvPr/>
        </p:nvSpPr>
        <p:spPr>
          <a:xfrm>
            <a:off x="4788024" y="4609921"/>
            <a:ext cx="4032448" cy="648072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600" dirty="0">
                <a:solidFill>
                  <a:srgbClr val="FF0000"/>
                </a:solidFill>
                <a:latin typeface="Arial"/>
              </a:rPr>
              <a:t>En rouge </a:t>
            </a:r>
            <a:r>
              <a:rPr lang="fr-FR" sz="1600" dirty="0">
                <a:solidFill>
                  <a:srgbClr val="000000"/>
                </a:solidFill>
                <a:latin typeface="Arial"/>
              </a:rPr>
              <a:t>: </a:t>
            </a:r>
            <a:endParaRPr lang="fr-FR" sz="1600" dirty="0" smtClean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600" dirty="0" smtClean="0">
                <a:solidFill>
                  <a:srgbClr val="000000"/>
                </a:solidFill>
                <a:latin typeface="Arial"/>
              </a:rPr>
              <a:t>éléments </a:t>
            </a:r>
            <a:r>
              <a:rPr lang="fr-FR" sz="1600" dirty="0">
                <a:solidFill>
                  <a:srgbClr val="000000"/>
                </a:solidFill>
                <a:latin typeface="Arial"/>
              </a:rPr>
              <a:t>de l’évolution d’ELSA vers 37 MeV.</a:t>
            </a:r>
            <a:endParaRPr sz="1600" dirty="0"/>
          </a:p>
          <a:p>
            <a:pPr>
              <a:lnSpc>
                <a:spcPct val="100000"/>
              </a:lnSpc>
            </a:pPr>
            <a:endParaRPr sz="1600" dirty="0"/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5347873"/>
              </p:ext>
            </p:extLst>
          </p:nvPr>
        </p:nvGraphicFramePr>
        <p:xfrm>
          <a:off x="251520" y="3717032"/>
          <a:ext cx="4277289" cy="29969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7" name="VISIO" r:id="rId5" imgW="8037360" imgH="5631120" progId="">
                  <p:embed/>
                </p:oleObj>
              </mc:Choice>
              <mc:Fallback>
                <p:oleObj name="VISIO" r:id="rId5" imgW="8037360" imgH="5631120" progId="">
                  <p:embed/>
                  <p:pic>
                    <p:nvPicPr>
                      <p:cNvPr id="0" name="Picture 8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3717032"/>
                        <a:ext cx="4277289" cy="29969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3491880" y="4516305"/>
            <a:ext cx="45719" cy="936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chemeClr val="bg2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" name="Forme en L 3"/>
          <p:cNvSpPr/>
          <p:nvPr/>
        </p:nvSpPr>
        <p:spPr>
          <a:xfrm rot="16200000">
            <a:off x="8585995" y="2372131"/>
            <a:ext cx="525969" cy="529560"/>
          </a:xfrm>
          <a:prstGeom prst="corner">
            <a:avLst>
              <a:gd name="adj1" fmla="val 76495"/>
              <a:gd name="adj2" fmla="val 48488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Picture 49"/>
          <p:cNvPicPr/>
          <p:nvPr/>
        </p:nvPicPr>
        <p:blipFill rotWithShape="1">
          <a:blip r:embed="rId4" cstate="print"/>
          <a:srcRect l="84694" t="23212" r="11245" b="67086"/>
          <a:stretch/>
        </p:blipFill>
        <p:spPr>
          <a:xfrm rot="2859360">
            <a:off x="8547170" y="2490622"/>
            <a:ext cx="365760" cy="270345"/>
          </a:xfrm>
          <a:prstGeom prst="rect">
            <a:avLst/>
          </a:prstGeom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8106742" y="2223560"/>
            <a:ext cx="144016" cy="144016"/>
          </a:xfrm>
          <a:prstGeom prst="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8771118" y="2162448"/>
            <a:ext cx="342642" cy="2800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8704963" y="2214078"/>
            <a:ext cx="144016" cy="144016"/>
          </a:xfrm>
          <a:prstGeom prst="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 rot="2846479">
            <a:off x="8471532" y="2379995"/>
            <a:ext cx="154552" cy="137922"/>
          </a:xfrm>
          <a:prstGeom prst="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TextShape 1"/>
          <p:cNvSpPr txBox="1"/>
          <p:nvPr/>
        </p:nvSpPr>
        <p:spPr>
          <a:xfrm>
            <a:off x="1511280" y="52560"/>
            <a:ext cx="7237080" cy="9093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46" name="TextShape 2"/>
          <p:cNvSpPr txBox="1"/>
          <p:nvPr/>
        </p:nvSpPr>
        <p:spPr>
          <a:xfrm>
            <a:off x="8024760" y="6303960"/>
            <a:ext cx="1118880" cy="36468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B827AE22-DA81-4302-827A-5895C0B7671F}" type="slidenum">
              <a:rPr lang="fr-FR" sz="1000">
                <a:solidFill>
                  <a:srgbClr val="666666"/>
                </a:solidFill>
                <a:latin typeface="Arial"/>
              </a:rPr>
              <a:pPr>
                <a:lnSpc>
                  <a:spcPct val="100000"/>
                </a:lnSpc>
              </a:pPr>
              <a:t>30</a:t>
            </a:fld>
            <a:endParaRPr/>
          </a:p>
        </p:txBody>
      </p:sp>
      <p:pic>
        <p:nvPicPr>
          <p:cNvPr id="647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6810" y="1556792"/>
            <a:ext cx="6188760" cy="2314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TextShape 1"/>
          <p:cNvSpPr txBox="1"/>
          <p:nvPr/>
        </p:nvSpPr>
        <p:spPr>
          <a:xfrm>
            <a:off x="1511280" y="52560"/>
            <a:ext cx="7237080" cy="90936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fr-FR" sz="2400" b="1">
                <a:solidFill>
                  <a:srgbClr val="FFFFFF"/>
                </a:solidFill>
                <a:latin typeface="Arial"/>
              </a:rPr>
              <a:t>Dimensionnement du SMILE</a:t>
            </a:r>
            <a:endParaRPr/>
          </a:p>
        </p:txBody>
      </p:sp>
      <p:sp>
        <p:nvSpPr>
          <p:cNvPr id="685" name="TextShape 2"/>
          <p:cNvSpPr txBox="1"/>
          <p:nvPr/>
        </p:nvSpPr>
        <p:spPr>
          <a:xfrm>
            <a:off x="467640" y="1066320"/>
            <a:ext cx="8172000" cy="4878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  <a:p>
            <a:endParaRPr/>
          </a:p>
        </p:txBody>
      </p:sp>
      <p:sp>
        <p:nvSpPr>
          <p:cNvPr id="686" name="CustomShape 3"/>
          <p:cNvSpPr/>
          <p:nvPr/>
        </p:nvSpPr>
        <p:spPr>
          <a:xfrm>
            <a:off x="230400" y="1021680"/>
            <a:ext cx="6560280" cy="3233520"/>
          </a:xfrm>
          <a:prstGeom prst="rect">
            <a:avLst/>
          </a:prstGeom>
          <a:noFill/>
          <a:ln>
            <a:noFill/>
          </a:ln>
        </p:spPr>
      </p:sp>
      <p:sp>
        <p:nvSpPr>
          <p:cNvPr id="687" name="CustomShape 4"/>
          <p:cNvSpPr/>
          <p:nvPr/>
        </p:nvSpPr>
        <p:spPr>
          <a:xfrm flipH="1" flipV="1">
            <a:off x="1067400" y="3087000"/>
            <a:ext cx="32400" cy="33480"/>
          </a:xfrm>
          <a:prstGeom prst="ellipse">
            <a:avLst/>
          </a:prstGeom>
          <a:solidFill>
            <a:srgbClr val="D8D8D8"/>
          </a:solidFill>
          <a:ln w="9360">
            <a:solidFill>
              <a:srgbClr val="000000"/>
            </a:solidFill>
            <a:round/>
          </a:ln>
        </p:spPr>
      </p:sp>
      <p:sp>
        <p:nvSpPr>
          <p:cNvPr id="688" name="CustomShape 5"/>
          <p:cNvSpPr/>
          <p:nvPr/>
        </p:nvSpPr>
        <p:spPr>
          <a:xfrm flipH="1" flipV="1">
            <a:off x="847080" y="3082320"/>
            <a:ext cx="230760" cy="42480"/>
          </a:xfrm>
          <a:prstGeom prst="rect">
            <a:avLst/>
          </a:prstGeom>
          <a:solidFill>
            <a:srgbClr val="D8D8D8"/>
          </a:solidFill>
          <a:ln w="9360">
            <a:solidFill>
              <a:srgbClr val="000000"/>
            </a:solidFill>
            <a:miter/>
          </a:ln>
        </p:spPr>
      </p:sp>
      <p:sp>
        <p:nvSpPr>
          <p:cNvPr id="689" name="CustomShape 6"/>
          <p:cNvSpPr/>
          <p:nvPr/>
        </p:nvSpPr>
        <p:spPr>
          <a:xfrm flipH="1" flipV="1">
            <a:off x="758160" y="3050280"/>
            <a:ext cx="104040" cy="10656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67676"/>
              </a:gs>
              <a:gs pos="50000">
                <a:srgbClr val="FFFFFF"/>
              </a:gs>
              <a:gs pos="100000">
                <a:srgbClr val="767676"/>
              </a:gs>
            </a:gsLst>
            <a:lin ang="16200000"/>
          </a:gradFill>
          <a:ln w="9360">
            <a:solidFill>
              <a:srgbClr val="000000"/>
            </a:solidFill>
            <a:round/>
          </a:ln>
        </p:spPr>
      </p:sp>
      <p:sp>
        <p:nvSpPr>
          <p:cNvPr id="690" name="CustomShape 7"/>
          <p:cNvSpPr/>
          <p:nvPr/>
        </p:nvSpPr>
        <p:spPr>
          <a:xfrm flipH="1">
            <a:off x="1067400" y="1809000"/>
            <a:ext cx="32400" cy="33480"/>
          </a:xfrm>
          <a:prstGeom prst="ellipse">
            <a:avLst/>
          </a:prstGeom>
          <a:solidFill>
            <a:srgbClr val="D8D8D8"/>
          </a:solidFill>
          <a:ln w="9360">
            <a:solidFill>
              <a:srgbClr val="000000"/>
            </a:solidFill>
            <a:round/>
          </a:ln>
        </p:spPr>
      </p:sp>
      <p:sp>
        <p:nvSpPr>
          <p:cNvPr id="691" name="CustomShape 8"/>
          <p:cNvSpPr/>
          <p:nvPr/>
        </p:nvSpPr>
        <p:spPr>
          <a:xfrm flipH="1">
            <a:off x="847080" y="1805400"/>
            <a:ext cx="230760" cy="42480"/>
          </a:xfrm>
          <a:prstGeom prst="rect">
            <a:avLst/>
          </a:prstGeom>
          <a:solidFill>
            <a:srgbClr val="D8D8D8"/>
          </a:solidFill>
          <a:ln w="9360">
            <a:solidFill>
              <a:srgbClr val="000000"/>
            </a:solidFill>
            <a:miter/>
          </a:ln>
        </p:spPr>
      </p:sp>
      <p:sp>
        <p:nvSpPr>
          <p:cNvPr id="692" name="CustomShape 9"/>
          <p:cNvSpPr/>
          <p:nvPr/>
        </p:nvSpPr>
        <p:spPr>
          <a:xfrm flipH="1">
            <a:off x="758160" y="1773360"/>
            <a:ext cx="104040" cy="10656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67676"/>
              </a:gs>
              <a:gs pos="50000">
                <a:srgbClr val="FFFFFF"/>
              </a:gs>
              <a:gs pos="100000">
                <a:srgbClr val="767676"/>
              </a:gs>
            </a:gsLst>
            <a:lin ang="16200000"/>
          </a:gradFill>
          <a:ln w="9360">
            <a:solidFill>
              <a:srgbClr val="000000"/>
            </a:solidFill>
            <a:round/>
          </a:ln>
        </p:spPr>
      </p:sp>
      <p:sp>
        <p:nvSpPr>
          <p:cNvPr id="693" name="CustomShape 10"/>
          <p:cNvSpPr/>
          <p:nvPr/>
        </p:nvSpPr>
        <p:spPr>
          <a:xfrm flipV="1">
            <a:off x="5690160" y="3148200"/>
            <a:ext cx="32400" cy="33480"/>
          </a:xfrm>
          <a:prstGeom prst="ellipse">
            <a:avLst/>
          </a:prstGeom>
          <a:solidFill>
            <a:srgbClr val="D8D8D8"/>
          </a:solidFill>
          <a:ln w="9360">
            <a:solidFill>
              <a:srgbClr val="000000"/>
            </a:solidFill>
            <a:round/>
          </a:ln>
        </p:spPr>
      </p:sp>
      <p:sp>
        <p:nvSpPr>
          <p:cNvPr id="694" name="CustomShape 11"/>
          <p:cNvSpPr/>
          <p:nvPr/>
        </p:nvSpPr>
        <p:spPr>
          <a:xfrm flipV="1">
            <a:off x="5711400" y="3143880"/>
            <a:ext cx="230760" cy="42480"/>
          </a:xfrm>
          <a:prstGeom prst="rect">
            <a:avLst/>
          </a:prstGeom>
          <a:solidFill>
            <a:srgbClr val="D8D8D8"/>
          </a:solidFill>
          <a:ln w="9360">
            <a:solidFill>
              <a:srgbClr val="000000"/>
            </a:solidFill>
            <a:miter/>
          </a:ln>
        </p:spPr>
      </p:sp>
      <p:sp>
        <p:nvSpPr>
          <p:cNvPr id="695" name="CustomShape 12"/>
          <p:cNvSpPr/>
          <p:nvPr/>
        </p:nvSpPr>
        <p:spPr>
          <a:xfrm flipV="1">
            <a:off x="5927040" y="3111480"/>
            <a:ext cx="104040" cy="10656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67676"/>
              </a:gs>
              <a:gs pos="50000">
                <a:srgbClr val="FFFFFF"/>
              </a:gs>
              <a:gs pos="100000">
                <a:srgbClr val="767676"/>
              </a:gs>
            </a:gsLst>
            <a:lin ang="5400000"/>
          </a:gradFill>
          <a:ln w="9360">
            <a:solidFill>
              <a:srgbClr val="000000"/>
            </a:solidFill>
            <a:round/>
          </a:ln>
        </p:spPr>
      </p:sp>
      <p:sp>
        <p:nvSpPr>
          <p:cNvPr id="696" name="CustomShape 13"/>
          <p:cNvSpPr/>
          <p:nvPr/>
        </p:nvSpPr>
        <p:spPr>
          <a:xfrm>
            <a:off x="5680080" y="1708920"/>
            <a:ext cx="32400" cy="33480"/>
          </a:xfrm>
          <a:prstGeom prst="ellipse">
            <a:avLst/>
          </a:prstGeom>
          <a:solidFill>
            <a:srgbClr val="D8D8D8"/>
          </a:solidFill>
          <a:ln w="9360">
            <a:solidFill>
              <a:srgbClr val="000000"/>
            </a:solidFill>
            <a:round/>
          </a:ln>
        </p:spPr>
      </p:sp>
      <p:sp>
        <p:nvSpPr>
          <p:cNvPr id="697" name="CustomShape 14"/>
          <p:cNvSpPr/>
          <p:nvPr/>
        </p:nvSpPr>
        <p:spPr>
          <a:xfrm>
            <a:off x="5701320" y="1704960"/>
            <a:ext cx="230760" cy="42480"/>
          </a:xfrm>
          <a:prstGeom prst="rect">
            <a:avLst/>
          </a:prstGeom>
          <a:solidFill>
            <a:srgbClr val="D8D8D8"/>
          </a:solidFill>
          <a:ln w="9360">
            <a:solidFill>
              <a:srgbClr val="000000"/>
            </a:solidFill>
            <a:miter/>
          </a:ln>
        </p:spPr>
      </p:sp>
      <p:sp>
        <p:nvSpPr>
          <p:cNvPr id="698" name="CustomShape 15"/>
          <p:cNvSpPr/>
          <p:nvPr/>
        </p:nvSpPr>
        <p:spPr>
          <a:xfrm>
            <a:off x="5916960" y="1672920"/>
            <a:ext cx="104040" cy="10656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67676"/>
              </a:gs>
              <a:gs pos="50000">
                <a:srgbClr val="FFFFFF"/>
              </a:gs>
              <a:gs pos="100000">
                <a:srgbClr val="767676"/>
              </a:gs>
            </a:gsLst>
            <a:lin ang="5400000"/>
          </a:gradFill>
          <a:ln w="9360">
            <a:solidFill>
              <a:srgbClr val="000000"/>
            </a:solidFill>
            <a:round/>
          </a:ln>
        </p:spPr>
      </p:sp>
      <p:sp>
        <p:nvSpPr>
          <p:cNvPr id="699" name="CustomShape 16"/>
          <p:cNvSpPr/>
          <p:nvPr/>
        </p:nvSpPr>
        <p:spPr>
          <a:xfrm flipH="1">
            <a:off x="5757480" y="1384560"/>
            <a:ext cx="130680" cy="2155320"/>
          </a:xfrm>
          <a:prstGeom prst="rect">
            <a:avLst/>
          </a:prstGeom>
          <a:solidFill>
            <a:srgbClr val="C0C0C0"/>
          </a:solidFill>
          <a:ln w="9360">
            <a:solidFill>
              <a:srgbClr val="000000"/>
            </a:solidFill>
            <a:miter/>
          </a:ln>
        </p:spPr>
      </p:sp>
      <p:sp>
        <p:nvSpPr>
          <p:cNvPr id="700" name="CustomShape 17"/>
          <p:cNvSpPr/>
          <p:nvPr/>
        </p:nvSpPr>
        <p:spPr>
          <a:xfrm>
            <a:off x="5758920" y="2062080"/>
            <a:ext cx="130680" cy="8082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701" name="CustomShape 18"/>
          <p:cNvSpPr/>
          <p:nvPr/>
        </p:nvSpPr>
        <p:spPr>
          <a:xfrm>
            <a:off x="1103760" y="2462760"/>
            <a:ext cx="2406600" cy="855360"/>
          </a:xfrm>
          <a:prstGeom prst="rect">
            <a:avLst/>
          </a:prstGeom>
          <a:solidFill>
            <a:srgbClr val="FF0000"/>
          </a:solidFill>
          <a:ln>
            <a:noFill/>
          </a:ln>
        </p:spPr>
      </p:sp>
      <p:sp>
        <p:nvSpPr>
          <p:cNvPr id="702" name="Line 19"/>
          <p:cNvSpPr/>
          <p:nvPr/>
        </p:nvSpPr>
        <p:spPr>
          <a:xfrm flipV="1">
            <a:off x="1148760" y="2462400"/>
            <a:ext cx="2361600" cy="40428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</p:sp>
      <p:sp>
        <p:nvSpPr>
          <p:cNvPr id="703" name="CustomShape 20"/>
          <p:cNvSpPr/>
          <p:nvPr/>
        </p:nvSpPr>
        <p:spPr>
          <a:xfrm>
            <a:off x="1213200" y="2462760"/>
            <a:ext cx="2297160" cy="836640"/>
          </a:xfrm>
          <a:prstGeom prst="rect">
            <a:avLst/>
          </a:prstGeom>
          <a:noFill/>
          <a:ln w="9360">
            <a:solidFill>
              <a:srgbClr val="000000"/>
            </a:solidFill>
            <a:round/>
          </a:ln>
        </p:spPr>
      </p:sp>
      <p:sp>
        <p:nvSpPr>
          <p:cNvPr id="704" name="CustomShape 21"/>
          <p:cNvSpPr/>
          <p:nvPr/>
        </p:nvSpPr>
        <p:spPr>
          <a:xfrm rot="1074000" flipV="1">
            <a:off x="2273040" y="2672640"/>
            <a:ext cx="24480" cy="218520"/>
          </a:xfrm>
          <a:prstGeom prst="rect">
            <a:avLst/>
          </a:prstGeom>
          <a:noFill/>
          <a:ln w="9360">
            <a:solidFill>
              <a:srgbClr val="000000"/>
            </a:solidFill>
            <a:round/>
          </a:ln>
        </p:spPr>
      </p:sp>
      <p:sp>
        <p:nvSpPr>
          <p:cNvPr id="705" name="CustomShape 22"/>
          <p:cNvSpPr/>
          <p:nvPr/>
        </p:nvSpPr>
        <p:spPr>
          <a:xfrm>
            <a:off x="1085400" y="1623600"/>
            <a:ext cx="2424960" cy="838800"/>
          </a:xfrm>
          <a:prstGeom prst="rect">
            <a:avLst/>
          </a:prstGeom>
          <a:solidFill>
            <a:srgbClr val="FF0000"/>
          </a:solidFill>
          <a:ln>
            <a:noFill/>
          </a:ln>
        </p:spPr>
      </p:sp>
      <p:sp>
        <p:nvSpPr>
          <p:cNvPr id="706" name="CustomShape 23"/>
          <p:cNvSpPr/>
          <p:nvPr/>
        </p:nvSpPr>
        <p:spPr>
          <a:xfrm>
            <a:off x="886320" y="1384560"/>
            <a:ext cx="130680" cy="2155320"/>
          </a:xfrm>
          <a:prstGeom prst="rect">
            <a:avLst/>
          </a:prstGeom>
          <a:solidFill>
            <a:srgbClr val="C0C0C0"/>
          </a:solidFill>
          <a:ln w="9360">
            <a:solidFill>
              <a:srgbClr val="000000"/>
            </a:solidFill>
            <a:miter/>
          </a:ln>
        </p:spPr>
      </p:sp>
      <p:sp>
        <p:nvSpPr>
          <p:cNvPr id="707" name="CustomShape 24"/>
          <p:cNvSpPr/>
          <p:nvPr/>
        </p:nvSpPr>
        <p:spPr>
          <a:xfrm>
            <a:off x="886320" y="2073240"/>
            <a:ext cx="130680" cy="79308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708" name="CustomShape 25"/>
          <p:cNvSpPr/>
          <p:nvPr/>
        </p:nvSpPr>
        <p:spPr>
          <a:xfrm>
            <a:off x="3510720" y="2250000"/>
            <a:ext cx="2755080" cy="426240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sp>
      <p:sp>
        <p:nvSpPr>
          <p:cNvPr id="709" name="CustomShape 26"/>
          <p:cNvSpPr/>
          <p:nvPr/>
        </p:nvSpPr>
        <p:spPr>
          <a:xfrm>
            <a:off x="755280" y="2058480"/>
            <a:ext cx="2755080" cy="808200"/>
          </a:xfrm>
          <a:prstGeom prst="rect">
            <a:avLst/>
          </a:prstGeom>
          <a:solidFill>
            <a:srgbClr val="00FFFF"/>
          </a:solidFill>
          <a:ln>
            <a:noFill/>
          </a:ln>
        </p:spPr>
      </p:sp>
      <p:sp>
        <p:nvSpPr>
          <p:cNvPr id="710" name="Line 27"/>
          <p:cNvSpPr/>
          <p:nvPr/>
        </p:nvSpPr>
        <p:spPr>
          <a:xfrm>
            <a:off x="755280" y="2462400"/>
            <a:ext cx="5510520" cy="720"/>
          </a:xfrm>
          <a:prstGeom prst="line">
            <a:avLst/>
          </a:prstGeom>
          <a:ln w="9360" cap="rnd">
            <a:solidFill>
              <a:srgbClr val="000000"/>
            </a:solidFill>
            <a:custDash>
              <a:ds d="35000" sp="105000"/>
              <a:ds d="140000" sp="105000"/>
            </a:custDash>
            <a:round/>
          </a:ln>
        </p:spPr>
      </p:sp>
      <p:sp>
        <p:nvSpPr>
          <p:cNvPr id="711" name="Line 28"/>
          <p:cNvSpPr/>
          <p:nvPr/>
        </p:nvSpPr>
        <p:spPr>
          <a:xfrm>
            <a:off x="755280" y="2058120"/>
            <a:ext cx="2755080" cy="40428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</p:sp>
      <p:sp>
        <p:nvSpPr>
          <p:cNvPr id="712" name="Line 29"/>
          <p:cNvSpPr/>
          <p:nvPr/>
        </p:nvSpPr>
        <p:spPr>
          <a:xfrm flipV="1">
            <a:off x="755280" y="2462400"/>
            <a:ext cx="2755080" cy="40428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</p:sp>
      <p:sp>
        <p:nvSpPr>
          <p:cNvPr id="713" name="Line 30"/>
          <p:cNvSpPr/>
          <p:nvPr/>
        </p:nvSpPr>
        <p:spPr>
          <a:xfrm flipV="1">
            <a:off x="3510360" y="2234880"/>
            <a:ext cx="2755440" cy="22752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</p:sp>
      <p:sp>
        <p:nvSpPr>
          <p:cNvPr id="714" name="Line 31"/>
          <p:cNvSpPr/>
          <p:nvPr/>
        </p:nvSpPr>
        <p:spPr>
          <a:xfrm>
            <a:off x="3510360" y="2462400"/>
            <a:ext cx="2755440" cy="21420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</p:sp>
      <p:sp>
        <p:nvSpPr>
          <p:cNvPr id="715" name="Line 32"/>
          <p:cNvSpPr/>
          <p:nvPr/>
        </p:nvSpPr>
        <p:spPr>
          <a:xfrm>
            <a:off x="1148760" y="2058120"/>
            <a:ext cx="2361600" cy="40428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</p:sp>
      <p:sp>
        <p:nvSpPr>
          <p:cNvPr id="716" name="CustomShape 33"/>
          <p:cNvSpPr/>
          <p:nvPr/>
        </p:nvSpPr>
        <p:spPr>
          <a:xfrm>
            <a:off x="1218960" y="1630080"/>
            <a:ext cx="2291400" cy="831960"/>
          </a:xfrm>
          <a:prstGeom prst="rect">
            <a:avLst/>
          </a:prstGeom>
          <a:noFill/>
          <a:ln w="9360">
            <a:solidFill>
              <a:srgbClr val="000000"/>
            </a:solidFill>
            <a:round/>
          </a:ln>
        </p:spPr>
      </p:sp>
      <p:sp>
        <p:nvSpPr>
          <p:cNvPr id="717" name="CustomShape 34"/>
          <p:cNvSpPr/>
          <p:nvPr/>
        </p:nvSpPr>
        <p:spPr>
          <a:xfrm>
            <a:off x="3051360" y="2930760"/>
            <a:ext cx="918000" cy="403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15000"/>
              </a:lnSpc>
            </a:pPr>
            <a:r>
              <a:rPr lang="fr-FR" sz="900">
                <a:solidFill>
                  <a:srgbClr val="000000"/>
                </a:solidFill>
                <a:latin typeface="Arial"/>
                <a:ea typeface="Calibri"/>
              </a:rPr>
              <a:t>Point d’interaction</a:t>
            </a:r>
            <a:endParaRPr/>
          </a:p>
        </p:txBody>
      </p:sp>
      <p:sp>
        <p:nvSpPr>
          <p:cNvPr id="718" name="Line 35"/>
          <p:cNvSpPr/>
          <p:nvPr/>
        </p:nvSpPr>
        <p:spPr>
          <a:xfrm flipV="1">
            <a:off x="3510360" y="2460600"/>
            <a:ext cx="0" cy="446040"/>
          </a:xfrm>
          <a:prstGeom prst="line">
            <a:avLst/>
          </a:prstGeom>
          <a:ln w="936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719" name="CustomShape 36"/>
          <p:cNvSpPr/>
          <p:nvPr/>
        </p:nvSpPr>
        <p:spPr>
          <a:xfrm>
            <a:off x="1998000" y="2246400"/>
            <a:ext cx="32400" cy="430200"/>
          </a:xfrm>
          <a:prstGeom prst="rect">
            <a:avLst/>
          </a:prstGeom>
          <a:noFill/>
          <a:ln w="9360">
            <a:solidFill>
              <a:srgbClr val="000000"/>
            </a:solidFill>
            <a:round/>
          </a:ln>
        </p:spPr>
      </p:sp>
      <p:sp>
        <p:nvSpPr>
          <p:cNvPr id="720" name="CustomShape 37"/>
          <p:cNvSpPr/>
          <p:nvPr/>
        </p:nvSpPr>
        <p:spPr>
          <a:xfrm rot="1092600">
            <a:off x="2270520" y="2031840"/>
            <a:ext cx="24480" cy="218520"/>
          </a:xfrm>
          <a:prstGeom prst="rect">
            <a:avLst/>
          </a:prstGeom>
          <a:noFill/>
          <a:ln w="9360">
            <a:solidFill>
              <a:srgbClr val="000000"/>
            </a:solidFill>
            <a:round/>
          </a:ln>
        </p:spPr>
      </p:sp>
      <p:sp>
        <p:nvSpPr>
          <p:cNvPr id="721" name="CustomShape 38"/>
          <p:cNvSpPr/>
          <p:nvPr/>
        </p:nvSpPr>
        <p:spPr>
          <a:xfrm>
            <a:off x="1411200" y="2462760"/>
            <a:ext cx="655560" cy="2692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15000"/>
              </a:lnSpc>
            </a:pPr>
            <a:r>
              <a:rPr lang="fr-FR" sz="800">
                <a:solidFill>
                  <a:srgbClr val="000000"/>
                </a:solidFill>
                <a:latin typeface="Arial"/>
                <a:ea typeface="Calibri"/>
              </a:rPr>
              <a:t>30 mrad</a:t>
            </a:r>
            <a:endParaRPr/>
          </a:p>
        </p:txBody>
      </p:sp>
      <p:sp>
        <p:nvSpPr>
          <p:cNvPr id="722" name="CustomShape 39"/>
          <p:cNvSpPr/>
          <p:nvPr/>
        </p:nvSpPr>
        <p:spPr>
          <a:xfrm>
            <a:off x="1702800" y="1965600"/>
            <a:ext cx="655560" cy="2692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15000"/>
              </a:lnSpc>
            </a:pPr>
            <a:r>
              <a:rPr lang="fr-FR" sz="800">
                <a:solidFill>
                  <a:srgbClr val="000000"/>
                </a:solidFill>
                <a:latin typeface="Arial"/>
                <a:ea typeface="Calibri"/>
              </a:rPr>
              <a:t>10 mrad</a:t>
            </a:r>
            <a:endParaRPr/>
          </a:p>
        </p:txBody>
      </p:sp>
      <p:sp>
        <p:nvSpPr>
          <p:cNvPr id="723" name="CustomShape 40"/>
          <p:cNvSpPr/>
          <p:nvPr/>
        </p:nvSpPr>
        <p:spPr>
          <a:xfrm>
            <a:off x="5853600" y="2250000"/>
            <a:ext cx="583920" cy="2692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15000"/>
              </a:lnSpc>
            </a:pPr>
            <a:r>
              <a:rPr lang="fr-FR" sz="700">
                <a:solidFill>
                  <a:srgbClr val="000000"/>
                </a:solidFill>
                <a:latin typeface="Arial"/>
                <a:ea typeface="Calibri"/>
              </a:rPr>
              <a:t>25 mrad</a:t>
            </a:r>
            <a:endParaRPr/>
          </a:p>
        </p:txBody>
      </p:sp>
      <p:sp>
        <p:nvSpPr>
          <p:cNvPr id="724" name="CustomShape 41"/>
          <p:cNvSpPr/>
          <p:nvPr/>
        </p:nvSpPr>
        <p:spPr>
          <a:xfrm flipH="1">
            <a:off x="5751000" y="2283120"/>
            <a:ext cx="52200" cy="355320"/>
          </a:xfrm>
          <a:prstGeom prst="rect">
            <a:avLst/>
          </a:prstGeom>
          <a:noFill/>
          <a:ln w="9360">
            <a:solidFill>
              <a:srgbClr val="000000"/>
            </a:solidFill>
            <a:round/>
          </a:ln>
        </p:spPr>
      </p:sp>
      <p:sp>
        <p:nvSpPr>
          <p:cNvPr id="725" name="CustomShape 42"/>
          <p:cNvSpPr/>
          <p:nvPr/>
        </p:nvSpPr>
        <p:spPr>
          <a:xfrm>
            <a:off x="4804560" y="2606400"/>
            <a:ext cx="918000" cy="403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15000"/>
              </a:lnSpc>
            </a:pPr>
            <a:r>
              <a:rPr lang="fr-FR" sz="900">
                <a:solidFill>
                  <a:srgbClr val="000000"/>
                </a:solidFill>
                <a:latin typeface="Arial"/>
                <a:ea typeface="Calibri"/>
              </a:rPr>
              <a:t>Faisceau d’électrons</a:t>
            </a:r>
            <a:endParaRPr/>
          </a:p>
        </p:txBody>
      </p:sp>
      <p:sp>
        <p:nvSpPr>
          <p:cNvPr id="726" name="CustomShape 43"/>
          <p:cNvSpPr/>
          <p:nvPr/>
        </p:nvSpPr>
        <p:spPr>
          <a:xfrm>
            <a:off x="1448640" y="1570320"/>
            <a:ext cx="1042200" cy="403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15000"/>
              </a:lnSpc>
            </a:pPr>
            <a:r>
              <a:rPr lang="fr-FR" sz="900">
                <a:solidFill>
                  <a:srgbClr val="000000"/>
                </a:solidFill>
                <a:latin typeface="Arial"/>
                <a:ea typeface="Calibri"/>
              </a:rPr>
              <a:t>Faisceau laser</a:t>
            </a:r>
            <a:endParaRPr/>
          </a:p>
        </p:txBody>
      </p:sp>
      <p:sp>
        <p:nvSpPr>
          <p:cNvPr id="727" name="CustomShape 44"/>
          <p:cNvSpPr/>
          <p:nvPr/>
        </p:nvSpPr>
        <p:spPr>
          <a:xfrm>
            <a:off x="1673640" y="2732040"/>
            <a:ext cx="655560" cy="2692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15000"/>
              </a:lnSpc>
            </a:pPr>
            <a:r>
              <a:rPr lang="fr-FR" sz="800">
                <a:solidFill>
                  <a:srgbClr val="000000"/>
                </a:solidFill>
                <a:latin typeface="Arial"/>
                <a:ea typeface="Calibri"/>
              </a:rPr>
              <a:t>10 mrad</a:t>
            </a:r>
            <a:endParaRPr/>
          </a:p>
        </p:txBody>
      </p:sp>
      <p:sp>
        <p:nvSpPr>
          <p:cNvPr id="728" name="CustomShape 45"/>
          <p:cNvSpPr/>
          <p:nvPr/>
        </p:nvSpPr>
        <p:spPr>
          <a:xfrm>
            <a:off x="1539000" y="3144600"/>
            <a:ext cx="983880" cy="403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15000"/>
              </a:lnSpc>
            </a:pPr>
            <a:r>
              <a:rPr lang="fr-FR" sz="900">
                <a:solidFill>
                  <a:srgbClr val="000000"/>
                </a:solidFill>
                <a:latin typeface="Arial"/>
                <a:ea typeface="Calibri"/>
              </a:rPr>
              <a:t>Faisceau laser</a:t>
            </a:r>
            <a:endParaRPr/>
          </a:p>
        </p:txBody>
      </p:sp>
      <p:sp>
        <p:nvSpPr>
          <p:cNvPr id="729" name="CustomShape 46"/>
          <p:cNvSpPr/>
          <p:nvPr/>
        </p:nvSpPr>
        <p:spPr>
          <a:xfrm>
            <a:off x="755280" y="2193120"/>
            <a:ext cx="918000" cy="403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15000"/>
              </a:lnSpc>
            </a:pPr>
            <a:r>
              <a:rPr lang="fr-FR" sz="800">
                <a:solidFill>
                  <a:srgbClr val="000000"/>
                </a:solidFill>
                <a:latin typeface="Arial"/>
                <a:ea typeface="Calibri"/>
              </a:rPr>
              <a:t>Faisceau d’X</a:t>
            </a:r>
            <a:endParaRPr/>
          </a:p>
        </p:txBody>
      </p:sp>
      <p:sp>
        <p:nvSpPr>
          <p:cNvPr id="730" name="Line 47"/>
          <p:cNvSpPr/>
          <p:nvPr/>
        </p:nvSpPr>
        <p:spPr>
          <a:xfrm>
            <a:off x="1969920" y="1788840"/>
            <a:ext cx="655920" cy="269280"/>
          </a:xfrm>
          <a:prstGeom prst="line">
            <a:avLst/>
          </a:prstGeom>
          <a:ln w="9360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731" name="Line 48"/>
          <p:cNvSpPr/>
          <p:nvPr/>
        </p:nvSpPr>
        <p:spPr>
          <a:xfrm flipV="1">
            <a:off x="2001600" y="2865240"/>
            <a:ext cx="656280" cy="269640"/>
          </a:xfrm>
          <a:prstGeom prst="line">
            <a:avLst/>
          </a:prstGeom>
          <a:ln w="9360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732" name="Line 49"/>
          <p:cNvSpPr/>
          <p:nvPr/>
        </p:nvSpPr>
        <p:spPr>
          <a:xfrm flipH="1">
            <a:off x="4297680" y="2731320"/>
            <a:ext cx="656280" cy="720"/>
          </a:xfrm>
          <a:prstGeom prst="line">
            <a:avLst/>
          </a:prstGeom>
          <a:ln w="936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733" name="Line 50"/>
          <p:cNvSpPr/>
          <p:nvPr/>
        </p:nvSpPr>
        <p:spPr>
          <a:xfrm flipH="1">
            <a:off x="630360" y="2732040"/>
            <a:ext cx="255960" cy="29880"/>
          </a:xfrm>
          <a:prstGeom prst="line">
            <a:avLst/>
          </a:prstGeom>
          <a:ln w="936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734" name="Line 51"/>
          <p:cNvSpPr/>
          <p:nvPr/>
        </p:nvSpPr>
        <p:spPr>
          <a:xfrm flipH="1">
            <a:off x="630360" y="2597040"/>
            <a:ext cx="249480" cy="9000"/>
          </a:xfrm>
          <a:prstGeom prst="line">
            <a:avLst/>
          </a:prstGeom>
          <a:ln w="936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735" name="Line 52"/>
          <p:cNvSpPr/>
          <p:nvPr/>
        </p:nvSpPr>
        <p:spPr>
          <a:xfrm flipH="1" flipV="1">
            <a:off x="646560" y="2315880"/>
            <a:ext cx="226800" cy="11880"/>
          </a:xfrm>
          <a:prstGeom prst="line">
            <a:avLst/>
          </a:prstGeom>
          <a:ln w="936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736" name="Line 53"/>
          <p:cNvSpPr/>
          <p:nvPr/>
        </p:nvSpPr>
        <p:spPr>
          <a:xfrm flipH="1" flipV="1">
            <a:off x="650160" y="2157840"/>
            <a:ext cx="206280" cy="36000"/>
          </a:xfrm>
          <a:prstGeom prst="line">
            <a:avLst/>
          </a:prstGeom>
          <a:ln w="936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737" name="Line 54"/>
          <p:cNvSpPr/>
          <p:nvPr/>
        </p:nvSpPr>
        <p:spPr>
          <a:xfrm>
            <a:off x="1017360" y="3582720"/>
            <a:ext cx="4723920" cy="720"/>
          </a:xfrm>
          <a:prstGeom prst="line">
            <a:avLst/>
          </a:prstGeom>
          <a:ln w="9360">
            <a:solidFill>
              <a:srgbClr val="000000"/>
            </a:solidFill>
            <a:round/>
            <a:headEnd type="arrow" w="med" len="med"/>
            <a:tailEnd type="arrow" w="med" len="med"/>
          </a:ln>
        </p:spPr>
      </p:sp>
      <p:sp>
        <p:nvSpPr>
          <p:cNvPr id="738" name="CustomShape 55"/>
          <p:cNvSpPr/>
          <p:nvPr/>
        </p:nvSpPr>
        <p:spPr>
          <a:xfrm>
            <a:off x="2460960" y="3742560"/>
            <a:ext cx="2099160" cy="403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15000"/>
              </a:lnSpc>
            </a:pPr>
            <a:r>
              <a:rPr lang="fr-FR" sz="800">
                <a:solidFill>
                  <a:srgbClr val="000000"/>
                </a:solidFill>
                <a:latin typeface="Arial"/>
                <a:ea typeface="Calibri"/>
              </a:rPr>
              <a:t>Distance dépendant de la fréquence de répétition des impulsions laser</a:t>
            </a:r>
            <a:endParaRPr/>
          </a:p>
        </p:txBody>
      </p:sp>
      <p:sp>
        <p:nvSpPr>
          <p:cNvPr id="739" name="CustomShape 56"/>
          <p:cNvSpPr/>
          <p:nvPr/>
        </p:nvSpPr>
        <p:spPr>
          <a:xfrm>
            <a:off x="5438880" y="1140840"/>
            <a:ext cx="918000" cy="403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15000"/>
              </a:lnSpc>
            </a:pPr>
            <a:r>
              <a:rPr lang="fr-FR" sz="800">
                <a:solidFill>
                  <a:srgbClr val="000000"/>
                </a:solidFill>
                <a:latin typeface="Arial"/>
                <a:ea typeface="Calibri"/>
              </a:rPr>
              <a:t>Plateau 2</a:t>
            </a:r>
            <a:endParaRPr/>
          </a:p>
        </p:txBody>
      </p:sp>
      <p:sp>
        <p:nvSpPr>
          <p:cNvPr id="740" name="CustomShape 57"/>
          <p:cNvSpPr/>
          <p:nvPr/>
        </p:nvSpPr>
        <p:spPr>
          <a:xfrm rot="325200">
            <a:off x="5498640" y="1486800"/>
            <a:ext cx="240840" cy="486720"/>
          </a:xfrm>
          <a:prstGeom prst="rect">
            <a:avLst/>
          </a:prstGeom>
          <a:solidFill>
            <a:srgbClr val="C0C0C0"/>
          </a:solidFill>
          <a:ln w="9360">
            <a:solidFill>
              <a:srgbClr val="000000"/>
            </a:solidFill>
            <a:round/>
          </a:ln>
        </p:spPr>
      </p:sp>
      <p:sp>
        <p:nvSpPr>
          <p:cNvPr id="741" name="CustomShape 58"/>
          <p:cNvSpPr/>
          <p:nvPr/>
        </p:nvSpPr>
        <p:spPr>
          <a:xfrm>
            <a:off x="5925600" y="1512720"/>
            <a:ext cx="104040" cy="10656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67676"/>
              </a:gs>
              <a:gs pos="50000">
                <a:srgbClr val="FFFFFF"/>
              </a:gs>
              <a:gs pos="100000">
                <a:srgbClr val="767676"/>
              </a:gs>
            </a:gsLst>
            <a:lin ang="5400000"/>
          </a:gradFill>
          <a:ln w="9360">
            <a:solidFill>
              <a:srgbClr val="000000"/>
            </a:solidFill>
            <a:round/>
          </a:ln>
        </p:spPr>
      </p:sp>
      <p:sp>
        <p:nvSpPr>
          <p:cNvPr id="742" name="CustomShape 59"/>
          <p:cNvSpPr/>
          <p:nvPr/>
        </p:nvSpPr>
        <p:spPr>
          <a:xfrm>
            <a:off x="5648040" y="1548720"/>
            <a:ext cx="32400" cy="33480"/>
          </a:xfrm>
          <a:prstGeom prst="ellipse">
            <a:avLst/>
          </a:prstGeom>
          <a:solidFill>
            <a:srgbClr val="D8D8D8"/>
          </a:solidFill>
          <a:ln w="9360">
            <a:solidFill>
              <a:srgbClr val="000000"/>
            </a:solidFill>
            <a:round/>
          </a:ln>
        </p:spPr>
      </p:sp>
      <p:sp>
        <p:nvSpPr>
          <p:cNvPr id="743" name="CustomShape 60"/>
          <p:cNvSpPr/>
          <p:nvPr/>
        </p:nvSpPr>
        <p:spPr>
          <a:xfrm>
            <a:off x="5669280" y="1544760"/>
            <a:ext cx="256320" cy="42480"/>
          </a:xfrm>
          <a:prstGeom prst="rect">
            <a:avLst/>
          </a:prstGeom>
          <a:solidFill>
            <a:srgbClr val="D8D8D8"/>
          </a:solidFill>
          <a:ln w="9360">
            <a:solidFill>
              <a:srgbClr val="000000"/>
            </a:solidFill>
            <a:miter/>
          </a:ln>
        </p:spPr>
      </p:sp>
      <p:sp>
        <p:nvSpPr>
          <p:cNvPr id="744" name="CustomShape 61"/>
          <p:cNvSpPr/>
          <p:nvPr/>
        </p:nvSpPr>
        <p:spPr>
          <a:xfrm rot="324000" flipV="1">
            <a:off x="5511240" y="2916720"/>
            <a:ext cx="240840" cy="486720"/>
          </a:xfrm>
          <a:prstGeom prst="rect">
            <a:avLst/>
          </a:prstGeom>
          <a:solidFill>
            <a:srgbClr val="C0C0C0"/>
          </a:solidFill>
          <a:ln w="9360">
            <a:solidFill>
              <a:srgbClr val="000000"/>
            </a:solidFill>
            <a:round/>
          </a:ln>
        </p:spPr>
      </p:sp>
      <p:sp>
        <p:nvSpPr>
          <p:cNvPr id="745" name="CustomShape 62"/>
          <p:cNvSpPr/>
          <p:nvPr/>
        </p:nvSpPr>
        <p:spPr>
          <a:xfrm>
            <a:off x="5936040" y="3271680"/>
            <a:ext cx="104040" cy="10728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67676"/>
              </a:gs>
              <a:gs pos="50000">
                <a:srgbClr val="FFFFFF"/>
              </a:gs>
              <a:gs pos="100000">
                <a:srgbClr val="767676"/>
              </a:gs>
            </a:gsLst>
            <a:lin ang="5400000"/>
          </a:gradFill>
          <a:ln w="9360">
            <a:solidFill>
              <a:srgbClr val="000000"/>
            </a:solidFill>
            <a:round/>
          </a:ln>
        </p:spPr>
      </p:sp>
      <p:sp>
        <p:nvSpPr>
          <p:cNvPr id="746" name="CustomShape 63"/>
          <p:cNvSpPr/>
          <p:nvPr/>
        </p:nvSpPr>
        <p:spPr>
          <a:xfrm>
            <a:off x="5658120" y="3308760"/>
            <a:ext cx="32400" cy="34200"/>
          </a:xfrm>
          <a:prstGeom prst="ellipse">
            <a:avLst/>
          </a:prstGeom>
          <a:solidFill>
            <a:srgbClr val="D8D8D8"/>
          </a:solidFill>
          <a:ln w="9360">
            <a:solidFill>
              <a:srgbClr val="000000"/>
            </a:solidFill>
            <a:round/>
          </a:ln>
        </p:spPr>
      </p:sp>
      <p:sp>
        <p:nvSpPr>
          <p:cNvPr id="747" name="CustomShape 64"/>
          <p:cNvSpPr/>
          <p:nvPr/>
        </p:nvSpPr>
        <p:spPr>
          <a:xfrm>
            <a:off x="5679360" y="3303360"/>
            <a:ext cx="256320" cy="43200"/>
          </a:xfrm>
          <a:prstGeom prst="rect">
            <a:avLst/>
          </a:prstGeom>
          <a:solidFill>
            <a:srgbClr val="D8D8D8"/>
          </a:solidFill>
          <a:ln w="9360">
            <a:solidFill>
              <a:srgbClr val="000000"/>
            </a:solidFill>
            <a:miter/>
          </a:ln>
        </p:spPr>
      </p:sp>
      <p:sp>
        <p:nvSpPr>
          <p:cNvPr id="748" name="CustomShape 65"/>
          <p:cNvSpPr/>
          <p:nvPr/>
        </p:nvSpPr>
        <p:spPr>
          <a:xfrm rot="324000" flipH="1" flipV="1">
            <a:off x="1036800" y="2855160"/>
            <a:ext cx="240840" cy="486720"/>
          </a:xfrm>
          <a:prstGeom prst="rect">
            <a:avLst/>
          </a:prstGeom>
          <a:solidFill>
            <a:srgbClr val="C0C0C0"/>
          </a:solidFill>
          <a:ln w="9360">
            <a:solidFill>
              <a:srgbClr val="000000"/>
            </a:solidFill>
            <a:round/>
          </a:ln>
        </p:spPr>
      </p:sp>
      <p:sp>
        <p:nvSpPr>
          <p:cNvPr id="749" name="CustomShape 66"/>
          <p:cNvSpPr/>
          <p:nvPr/>
        </p:nvSpPr>
        <p:spPr>
          <a:xfrm rot="10800000">
            <a:off x="750240" y="3210840"/>
            <a:ext cx="104040" cy="10656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67676"/>
              </a:gs>
              <a:gs pos="50000">
                <a:srgbClr val="FFFFFF"/>
              </a:gs>
              <a:gs pos="100000">
                <a:srgbClr val="767676"/>
              </a:gs>
            </a:gsLst>
            <a:lin ang="5400000"/>
          </a:gradFill>
          <a:ln w="9360">
            <a:solidFill>
              <a:srgbClr val="000000"/>
            </a:solidFill>
            <a:round/>
          </a:ln>
        </p:spPr>
      </p:sp>
      <p:sp>
        <p:nvSpPr>
          <p:cNvPr id="750" name="CustomShape 67"/>
          <p:cNvSpPr/>
          <p:nvPr/>
        </p:nvSpPr>
        <p:spPr>
          <a:xfrm rot="10800000">
            <a:off x="1099800" y="3247920"/>
            <a:ext cx="32400" cy="33480"/>
          </a:xfrm>
          <a:prstGeom prst="ellipse">
            <a:avLst/>
          </a:prstGeom>
          <a:solidFill>
            <a:srgbClr val="D8D8D8"/>
          </a:solidFill>
          <a:ln w="9360">
            <a:solidFill>
              <a:srgbClr val="000000"/>
            </a:solidFill>
            <a:round/>
          </a:ln>
        </p:spPr>
      </p:sp>
      <p:sp>
        <p:nvSpPr>
          <p:cNvPr id="751" name="CustomShape 68"/>
          <p:cNvSpPr/>
          <p:nvPr/>
        </p:nvSpPr>
        <p:spPr>
          <a:xfrm rot="10800000">
            <a:off x="854640" y="3242880"/>
            <a:ext cx="256320" cy="42480"/>
          </a:xfrm>
          <a:prstGeom prst="rect">
            <a:avLst/>
          </a:prstGeom>
          <a:solidFill>
            <a:srgbClr val="D8D8D8"/>
          </a:solidFill>
          <a:ln w="9360">
            <a:solidFill>
              <a:srgbClr val="000000"/>
            </a:solidFill>
            <a:miter/>
          </a:ln>
        </p:spPr>
      </p:sp>
      <p:sp>
        <p:nvSpPr>
          <p:cNvPr id="752" name="CustomShape 69"/>
          <p:cNvSpPr/>
          <p:nvPr/>
        </p:nvSpPr>
        <p:spPr>
          <a:xfrm rot="324000" flipH="1">
            <a:off x="1039320" y="1587240"/>
            <a:ext cx="240840" cy="486720"/>
          </a:xfrm>
          <a:prstGeom prst="rect">
            <a:avLst/>
          </a:prstGeom>
          <a:solidFill>
            <a:srgbClr val="C0C0C0"/>
          </a:solidFill>
          <a:ln w="9360">
            <a:solidFill>
              <a:srgbClr val="000000"/>
            </a:solidFill>
            <a:round/>
          </a:ln>
        </p:spPr>
      </p:sp>
      <p:sp>
        <p:nvSpPr>
          <p:cNvPr id="753" name="CustomShape 70"/>
          <p:cNvSpPr/>
          <p:nvPr/>
        </p:nvSpPr>
        <p:spPr>
          <a:xfrm>
            <a:off x="749520" y="1613160"/>
            <a:ext cx="104760" cy="10656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67676"/>
              </a:gs>
              <a:gs pos="50000">
                <a:srgbClr val="FFFFFF"/>
              </a:gs>
              <a:gs pos="100000">
                <a:srgbClr val="767676"/>
              </a:gs>
            </a:gsLst>
            <a:lin ang="5400000"/>
          </a:gradFill>
          <a:ln w="9360">
            <a:solidFill>
              <a:srgbClr val="000000"/>
            </a:solidFill>
            <a:round/>
          </a:ln>
        </p:spPr>
      </p:sp>
      <p:sp>
        <p:nvSpPr>
          <p:cNvPr id="754" name="CustomShape 71"/>
          <p:cNvSpPr/>
          <p:nvPr/>
        </p:nvSpPr>
        <p:spPr>
          <a:xfrm>
            <a:off x="1099080" y="1648800"/>
            <a:ext cx="33120" cy="33480"/>
          </a:xfrm>
          <a:prstGeom prst="ellipse">
            <a:avLst/>
          </a:prstGeom>
          <a:solidFill>
            <a:srgbClr val="D8D8D8"/>
          </a:solidFill>
          <a:ln w="9360">
            <a:solidFill>
              <a:srgbClr val="000000"/>
            </a:solidFill>
            <a:round/>
          </a:ln>
        </p:spPr>
      </p:sp>
      <p:sp>
        <p:nvSpPr>
          <p:cNvPr id="755" name="CustomShape 72"/>
          <p:cNvSpPr/>
          <p:nvPr/>
        </p:nvSpPr>
        <p:spPr>
          <a:xfrm>
            <a:off x="853920" y="1645200"/>
            <a:ext cx="257040" cy="42480"/>
          </a:xfrm>
          <a:prstGeom prst="rect">
            <a:avLst/>
          </a:prstGeom>
          <a:solidFill>
            <a:srgbClr val="D8D8D8"/>
          </a:solidFill>
          <a:ln w="9360">
            <a:solidFill>
              <a:srgbClr val="000000"/>
            </a:solidFill>
            <a:miter/>
          </a:ln>
        </p:spPr>
      </p:sp>
      <p:sp>
        <p:nvSpPr>
          <p:cNvPr id="756" name="CustomShape 73"/>
          <p:cNvSpPr/>
          <p:nvPr/>
        </p:nvSpPr>
        <p:spPr>
          <a:xfrm flipV="1">
            <a:off x="3510720" y="1612080"/>
            <a:ext cx="2065320" cy="849240"/>
          </a:xfrm>
          <a:prstGeom prst="straightConnector1">
            <a:avLst/>
          </a:prstGeom>
          <a:noFill/>
          <a:ln w="6480" cap="rnd">
            <a:solidFill>
              <a:srgbClr val="000000"/>
            </a:solidFill>
            <a:custDash>
              <a:ds d="35000" sp="35000"/>
            </a:custDash>
            <a:round/>
            <a:tailEnd type="arrow" w="med" len="med"/>
          </a:ln>
        </p:spPr>
      </p:sp>
      <p:sp>
        <p:nvSpPr>
          <p:cNvPr id="757" name="CustomShape 74"/>
          <p:cNvSpPr/>
          <p:nvPr/>
        </p:nvSpPr>
        <p:spPr>
          <a:xfrm>
            <a:off x="4166640" y="1012680"/>
            <a:ext cx="1481040" cy="577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15000"/>
              </a:lnSpc>
            </a:pPr>
            <a:r>
              <a:rPr lang="fr-FR" sz="900">
                <a:solidFill>
                  <a:srgbClr val="000000"/>
                </a:solidFill>
                <a:latin typeface="Arial"/>
                <a:ea typeface="Calibri"/>
              </a:rPr>
              <a:t>Rayon de courbure des miroirs :</a:t>
            </a:r>
            <a:endParaRPr/>
          </a:p>
          <a:p>
            <a:pPr algn="ctr">
              <a:lnSpc>
                <a:spcPct val="115000"/>
              </a:lnSpc>
            </a:pPr>
            <a:r>
              <a:rPr lang="fr-FR" sz="900">
                <a:solidFill>
                  <a:srgbClr val="000000"/>
                </a:solidFill>
                <a:latin typeface="Arial"/>
                <a:ea typeface="Calibri"/>
              </a:rPr>
              <a:t>Demi-distance SMILE</a:t>
            </a:r>
            <a:r>
              <a:rPr lang="fr-FR" sz="600">
                <a:solidFill>
                  <a:srgbClr val="000000"/>
                </a:solidFill>
                <a:latin typeface="Arial"/>
                <a:ea typeface="Calibri"/>
              </a:rPr>
              <a:t> </a:t>
            </a:r>
            <a:endParaRPr/>
          </a:p>
        </p:txBody>
      </p:sp>
      <p:sp>
        <p:nvSpPr>
          <p:cNvPr id="758" name="CustomShape 75"/>
          <p:cNvSpPr/>
          <p:nvPr/>
        </p:nvSpPr>
        <p:spPr>
          <a:xfrm>
            <a:off x="482040" y="1108440"/>
            <a:ext cx="918000" cy="403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15000"/>
              </a:lnSpc>
            </a:pPr>
            <a:r>
              <a:rPr lang="fr-FR" sz="800">
                <a:solidFill>
                  <a:srgbClr val="000000"/>
                </a:solidFill>
                <a:latin typeface="Arial"/>
                <a:ea typeface="Calibri"/>
              </a:rPr>
              <a:t>Plateau 1</a:t>
            </a:r>
            <a:endParaRPr/>
          </a:p>
        </p:txBody>
      </p:sp>
      <p:sp>
        <p:nvSpPr>
          <p:cNvPr id="759" name="TextShape 76"/>
          <p:cNvSpPr txBox="1"/>
          <p:nvPr/>
        </p:nvSpPr>
        <p:spPr>
          <a:xfrm>
            <a:off x="8024760" y="6303960"/>
            <a:ext cx="1118880" cy="36468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7C741AB3-24A2-44E8-82B3-3A7095DD6FE6}" type="slidenum">
              <a:rPr lang="fr-FR" sz="1000">
                <a:solidFill>
                  <a:srgbClr val="666666"/>
                </a:solidFill>
                <a:latin typeface="Arial"/>
              </a:rPr>
              <a:pPr>
                <a:lnSpc>
                  <a:spcPct val="100000"/>
                </a:lnSpc>
              </a:pPr>
              <a:t>31</a:t>
            </a:fld>
            <a:endParaRPr/>
          </a:p>
        </p:txBody>
      </p:sp>
      <p:pic>
        <p:nvPicPr>
          <p:cNvPr id="760" name="Picture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09880" y="3907080"/>
            <a:ext cx="3750120" cy="2812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TextShape 1"/>
          <p:cNvSpPr txBox="1"/>
          <p:nvPr/>
        </p:nvSpPr>
        <p:spPr>
          <a:xfrm>
            <a:off x="1511280" y="52560"/>
            <a:ext cx="7237080" cy="90936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fr-FR" sz="2200" b="1" dirty="0">
                <a:solidFill>
                  <a:srgbClr val="FFFFFF"/>
                </a:solidFill>
                <a:latin typeface="Arial"/>
              </a:rPr>
              <a:t>Simulation de l’interaction a 17 MeV</a:t>
            </a:r>
            <a:endParaRPr dirty="0"/>
          </a:p>
        </p:txBody>
      </p:sp>
      <p:sp>
        <p:nvSpPr>
          <p:cNvPr id="361" name="TextShape 2"/>
          <p:cNvSpPr txBox="1"/>
          <p:nvPr/>
        </p:nvSpPr>
        <p:spPr>
          <a:xfrm>
            <a:off x="576360" y="1268280"/>
            <a:ext cx="8172000" cy="496836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fr-FR" sz="2200">
                <a:solidFill>
                  <a:srgbClr val="DC0528"/>
                </a:solidFill>
                <a:latin typeface="Arial"/>
              </a:rPr>
              <a:t>Comparaison des codes CAIN et CALDER sur un cas type  </a:t>
            </a:r>
            <a:r>
              <a:rPr lang="fr-FR" sz="2200" b="1">
                <a:solidFill>
                  <a:srgbClr val="DC0528"/>
                </a:solidFill>
                <a:latin typeface="Arial"/>
              </a:rPr>
              <a:t> 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362" name="TextShape 3"/>
          <p:cNvSpPr txBox="1"/>
          <p:nvPr/>
        </p:nvSpPr>
        <p:spPr>
          <a:xfrm>
            <a:off x="576360" y="1268280"/>
            <a:ext cx="8172000" cy="496836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fr-FR" sz="2200">
                <a:solidFill>
                  <a:srgbClr val="DC0528"/>
                </a:solidFill>
                <a:latin typeface="Arial"/>
              </a:rPr>
              <a:t> </a:t>
            </a:r>
            <a:endParaRPr/>
          </a:p>
        </p:txBody>
      </p:sp>
      <p:sp>
        <p:nvSpPr>
          <p:cNvPr id="363" name="TextShape 4"/>
          <p:cNvSpPr txBox="1"/>
          <p:nvPr/>
        </p:nvSpPr>
        <p:spPr>
          <a:xfrm>
            <a:off x="8024760" y="6303960"/>
            <a:ext cx="1118880" cy="36468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C17304D7-9B02-431C-AAA0-74D4CFC360DC}" type="slidenum">
              <a:rPr lang="fr-FR" sz="1000">
                <a:solidFill>
                  <a:srgbClr val="666666"/>
                </a:solidFill>
                <a:latin typeface="Arial"/>
              </a:rPr>
              <a:pPr>
                <a:lnSpc>
                  <a:spcPct val="100000"/>
                </a:lnSpc>
              </a:pPr>
              <a:t>32</a:t>
            </a:fld>
            <a:endParaRPr/>
          </a:p>
        </p:txBody>
      </p:sp>
      <p:sp>
        <p:nvSpPr>
          <p:cNvPr id="364" name="CustomShape 5"/>
          <p:cNvSpPr/>
          <p:nvPr/>
        </p:nvSpPr>
        <p:spPr>
          <a:xfrm>
            <a:off x="2155320" y="5543280"/>
            <a:ext cx="545580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fr-FR">
                <a:solidFill>
                  <a:srgbClr val="000000"/>
                </a:solidFill>
                <a:latin typeface="Arial"/>
              </a:rPr>
              <a:t>Nombre de photons X émis en fonction de l’Energie </a:t>
            </a:r>
            <a:endParaRPr/>
          </a:p>
        </p:txBody>
      </p:sp>
      <p:pic>
        <p:nvPicPr>
          <p:cNvPr id="365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61200" y="2421000"/>
            <a:ext cx="3888000" cy="2709360"/>
          </a:xfrm>
          <a:prstGeom prst="rect">
            <a:avLst/>
          </a:prstGeom>
          <a:ln>
            <a:noFill/>
          </a:ln>
        </p:spPr>
      </p:pic>
      <p:pic>
        <p:nvPicPr>
          <p:cNvPr id="366" name="Picture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0920" y="2304000"/>
            <a:ext cx="3133080" cy="2746440"/>
          </a:xfrm>
          <a:prstGeom prst="rect">
            <a:avLst/>
          </a:prstGeom>
          <a:ln>
            <a:noFill/>
          </a:ln>
        </p:spPr>
      </p:pic>
      <p:sp>
        <p:nvSpPr>
          <p:cNvPr id="9" name="CustomShape 4"/>
          <p:cNvSpPr/>
          <p:nvPr/>
        </p:nvSpPr>
        <p:spPr>
          <a:xfrm>
            <a:off x="4269567" y="5130360"/>
            <a:ext cx="4766929" cy="622024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600" dirty="0" smtClean="0">
                <a:solidFill>
                  <a:srgbClr val="000000"/>
                </a:solidFill>
                <a:latin typeface="Arial"/>
              </a:rPr>
              <a:t>Nombre </a:t>
            </a:r>
            <a:r>
              <a:rPr lang="fr-FR" sz="1600" dirty="0">
                <a:solidFill>
                  <a:srgbClr val="000000"/>
                </a:solidFill>
                <a:latin typeface="Arial"/>
              </a:rPr>
              <a:t>de photons X </a:t>
            </a:r>
            <a:r>
              <a:rPr lang="fr-FR" sz="1600" dirty="0" smtClean="0">
                <a:solidFill>
                  <a:srgbClr val="000000"/>
                </a:solidFill>
                <a:latin typeface="Arial"/>
              </a:rPr>
              <a:t>émis par unité d’angle solide</a:t>
            </a:r>
          </a:p>
          <a:p>
            <a:pPr>
              <a:lnSpc>
                <a:spcPct val="100000"/>
              </a:lnSpc>
            </a:pPr>
            <a:r>
              <a:rPr lang="fr-FR" sz="1600" dirty="0" smtClean="0">
                <a:solidFill>
                  <a:srgbClr val="000000"/>
                </a:solidFill>
                <a:latin typeface="Arial"/>
              </a:rPr>
              <a:t>en </a:t>
            </a:r>
            <a:r>
              <a:rPr lang="fr-FR" sz="1600" dirty="0">
                <a:solidFill>
                  <a:srgbClr val="000000"/>
                </a:solidFill>
                <a:latin typeface="Arial"/>
              </a:rPr>
              <a:t>fonction de l’Energie 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357121288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6" name="Table 2"/>
          <p:cNvGraphicFramePr/>
          <p:nvPr>
            <p:extLst>
              <p:ext uri="{D42A27DB-BD31-4B8C-83A1-F6EECF244321}">
                <p14:modId xmlns:p14="http://schemas.microsoft.com/office/powerpoint/2010/main" val="3870847134"/>
              </p:ext>
            </p:extLst>
          </p:nvPr>
        </p:nvGraphicFramePr>
        <p:xfrm>
          <a:off x="267120" y="1268760"/>
          <a:ext cx="8712720" cy="2196000"/>
        </p:xfrm>
        <a:graphic>
          <a:graphicData uri="http://schemas.openxmlformats.org/drawingml/2006/table">
            <a:tbl>
              <a:tblPr/>
              <a:tblGrid>
                <a:gridCol w="2576520"/>
                <a:gridCol w="1440000"/>
                <a:gridCol w="1800000"/>
                <a:gridCol w="1512000"/>
                <a:gridCol w="1384200"/>
              </a:tblGrid>
              <a:tr h="6408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b="1" smtClean="0">
                          <a:solidFill>
                            <a:schemeClr val="tx1"/>
                          </a:solidFill>
                          <a:latin typeface="Arial"/>
                        </a:rPr>
                        <a:t>Calcul</a:t>
                      </a:r>
                      <a:r>
                        <a:rPr lang="fr-FR" b="1" baseline="0" smtClean="0">
                          <a:solidFill>
                            <a:schemeClr val="tx1"/>
                          </a:solidFill>
                          <a:latin typeface="Arial"/>
                        </a:rPr>
                        <a:t> analytique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b="1" dirty="0">
                          <a:solidFill>
                            <a:srgbClr val="FF0000"/>
                          </a:solidFill>
                          <a:latin typeface="Arial"/>
                        </a:rPr>
                        <a:t>Expérience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b="1" dirty="0">
                          <a:solidFill>
                            <a:schemeClr val="tx1"/>
                          </a:solidFill>
                          <a:latin typeface="Arial"/>
                        </a:rPr>
                        <a:t>Simulation CALDER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b="1" dirty="0">
                          <a:solidFill>
                            <a:schemeClr val="tx1"/>
                          </a:solidFill>
                          <a:latin typeface="Arial"/>
                        </a:rPr>
                        <a:t>Simulation CAIN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40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>
                          <a:solidFill>
                            <a:srgbClr val="000000"/>
                          </a:solidFill>
                          <a:latin typeface="Arial"/>
                        </a:rPr>
                        <a:t>Nb ph/micro (cône 10 mrad)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>
                          <a:solidFill>
                            <a:srgbClr val="000000"/>
                          </a:solidFill>
                          <a:latin typeface="Arial"/>
                        </a:rPr>
                        <a:t> 40  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baseline="30000" dirty="0">
                          <a:solidFill>
                            <a:srgbClr val="FF0000"/>
                          </a:solidFill>
                          <a:latin typeface="Arial"/>
                        </a:rPr>
                        <a:t> </a:t>
                      </a:r>
                      <a:r>
                        <a:rPr lang="fr-FR" baseline="0" dirty="0" smtClean="0">
                          <a:solidFill>
                            <a:srgbClr val="FF0000"/>
                          </a:solidFill>
                          <a:latin typeface="Arial"/>
                        </a:rPr>
                        <a:t>30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>
                          <a:solidFill>
                            <a:srgbClr val="000000"/>
                          </a:solidFill>
                          <a:latin typeface="Arial"/>
                        </a:rPr>
                        <a:t>36</a:t>
                      </a:r>
                      <a:r>
                        <a:rPr lang="fr-FR" baseline="3000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endParaRPr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>
                          <a:solidFill>
                            <a:srgbClr val="000000"/>
                          </a:solidFill>
                          <a:latin typeface="Arial"/>
                        </a:rPr>
                        <a:t>45-19%</a:t>
                      </a:r>
                      <a:r>
                        <a:rPr lang="fr-FR" baseline="3000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dirty="0">
                          <a:solidFill>
                            <a:srgbClr val="000000"/>
                          </a:solidFill>
                          <a:latin typeface="Arial"/>
                        </a:rPr>
                        <a:t>35</a:t>
                      </a:r>
                      <a:endParaRPr dirty="0"/>
                    </a:p>
                    <a:p>
                      <a:pPr>
                        <a:lnSpc>
                          <a:spcPct val="100000"/>
                        </a:lnSpc>
                      </a:pPr>
                      <a:endParaRPr dirty="0"/>
                    </a:p>
                  </a:txBody>
                  <a:tcPr/>
                </a:tc>
              </a:tr>
              <a:tr h="912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dirty="0">
                          <a:solidFill>
                            <a:srgbClr val="000000"/>
                          </a:solidFill>
                          <a:latin typeface="Arial"/>
                        </a:rPr>
                        <a:t>Nb ph/micro (tout cône)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dirty="0">
                          <a:solidFill>
                            <a:srgbClr val="000000"/>
                          </a:solidFill>
                          <a:latin typeface="Arial"/>
                        </a:rPr>
                        <a:t>603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dirty="0">
                          <a:solidFill>
                            <a:srgbClr val="FF0000"/>
                          </a:solidFill>
                          <a:latin typeface="Arial"/>
                        </a:rPr>
                        <a:t>120 E </a:t>
                      </a:r>
                      <a:r>
                        <a:rPr lang="fr-FR" dirty="0" err="1">
                          <a:solidFill>
                            <a:srgbClr val="FF0000"/>
                          </a:solidFill>
                          <a:latin typeface="Arial"/>
                        </a:rPr>
                        <a:t>theo</a:t>
                      </a:r>
                      <a:endParaRPr dirty="0"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dirty="0">
                          <a:solidFill>
                            <a:srgbClr val="FF0000"/>
                          </a:solidFill>
                          <a:latin typeface="Arial"/>
                        </a:rPr>
                        <a:t>105 E </a:t>
                      </a:r>
                      <a:r>
                        <a:rPr lang="fr-FR" dirty="0" err="1">
                          <a:solidFill>
                            <a:srgbClr val="FF0000"/>
                          </a:solidFill>
                          <a:latin typeface="Arial"/>
                        </a:rPr>
                        <a:t>simu</a:t>
                      </a:r>
                      <a:r>
                        <a:rPr lang="fr-FR" dirty="0">
                          <a:solidFill>
                            <a:srgbClr val="FF0000"/>
                          </a:solidFill>
                          <a:latin typeface="Arial"/>
                        </a:rPr>
                        <a:t> (dans 30mrad)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dirty="0" smtClean="0">
                          <a:solidFill>
                            <a:srgbClr val="000000"/>
                          </a:solidFill>
                          <a:latin typeface="Arial"/>
                        </a:rPr>
                        <a:t>688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dirty="0" smtClean="0">
                          <a:solidFill>
                            <a:srgbClr val="000000"/>
                          </a:solidFill>
                          <a:latin typeface="Arial"/>
                        </a:rPr>
                        <a:t>243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97" name="TextShape 3"/>
          <p:cNvSpPr txBox="1"/>
          <p:nvPr/>
        </p:nvSpPr>
        <p:spPr>
          <a:xfrm>
            <a:off x="8024760" y="6303960"/>
            <a:ext cx="1118880" cy="36468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AA9D0D3C-9122-47DB-90E4-E740C2411A42}" type="slidenum">
              <a:rPr lang="fr-FR" sz="1000">
                <a:solidFill>
                  <a:srgbClr val="666666"/>
                </a:solidFill>
                <a:latin typeface="Arial"/>
              </a:rPr>
              <a:pPr>
                <a:lnSpc>
                  <a:spcPct val="100000"/>
                </a:lnSpc>
              </a:pPr>
              <a:t>33</a:t>
            </a:fld>
            <a:endParaRPr/>
          </a:p>
        </p:txBody>
      </p:sp>
      <p:sp>
        <p:nvSpPr>
          <p:cNvPr id="498" name="CustomShape 4"/>
          <p:cNvSpPr/>
          <p:nvPr/>
        </p:nvSpPr>
        <p:spPr>
          <a:xfrm>
            <a:off x="539640" y="3780720"/>
            <a:ext cx="8440200" cy="28879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dirty="0">
                <a:solidFill>
                  <a:srgbClr val="000000"/>
                </a:solidFill>
                <a:latin typeface="Arial"/>
              </a:rPr>
              <a:t>A 17 MeV, demi-angle cône à 10% BP :</a:t>
            </a:r>
            <a:endParaRPr dirty="0"/>
          </a:p>
          <a:p>
            <a:pPr>
              <a:lnSpc>
                <a:spcPct val="100000"/>
              </a:lnSpc>
            </a:pPr>
            <a:r>
              <a:rPr lang="fr-FR" dirty="0">
                <a:solidFill>
                  <a:srgbClr val="000000"/>
                </a:solidFill>
                <a:latin typeface="Arial"/>
              </a:rPr>
              <a:t> </a:t>
            </a:r>
            <a:r>
              <a:rPr lang="fr-FR" dirty="0" err="1">
                <a:solidFill>
                  <a:srgbClr val="000000"/>
                </a:solidFill>
                <a:latin typeface="Arial"/>
              </a:rPr>
              <a:t>θ</a:t>
            </a:r>
            <a:r>
              <a:rPr lang="fr-FR" baseline="-25000" dirty="0" err="1">
                <a:solidFill>
                  <a:srgbClr val="000000"/>
                </a:solidFill>
                <a:latin typeface="Arial"/>
              </a:rPr>
              <a:t>x</a:t>
            </a:r>
            <a:r>
              <a:rPr lang="fr-FR" dirty="0">
                <a:solidFill>
                  <a:srgbClr val="000000"/>
                </a:solidFill>
                <a:latin typeface="Arial"/>
              </a:rPr>
              <a:t> = 10 mrad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fr-FR" dirty="0">
                <a:solidFill>
                  <a:srgbClr val="000000"/>
                </a:solidFill>
                <a:latin typeface="Arial"/>
              </a:rPr>
              <a:t>Théorie : </a:t>
            </a:r>
            <a:r>
              <a:rPr lang="fr-FR" dirty="0" err="1">
                <a:solidFill>
                  <a:srgbClr val="000000"/>
                </a:solidFill>
                <a:latin typeface="Arial"/>
              </a:rPr>
              <a:t>Nx</a:t>
            </a:r>
            <a:r>
              <a:rPr lang="fr-FR" dirty="0">
                <a:solidFill>
                  <a:srgbClr val="000000"/>
                </a:solidFill>
                <a:latin typeface="Arial"/>
              </a:rPr>
              <a:t> = (2/3)*α*a</a:t>
            </a:r>
            <a:r>
              <a:rPr lang="fr-FR" baseline="-25000" dirty="0">
                <a:solidFill>
                  <a:srgbClr val="000000"/>
                </a:solidFill>
                <a:latin typeface="Arial"/>
              </a:rPr>
              <a:t>0</a:t>
            </a:r>
            <a:r>
              <a:rPr lang="fr-FR" dirty="0">
                <a:solidFill>
                  <a:srgbClr val="000000"/>
                </a:solidFill>
                <a:latin typeface="Arial"/>
              </a:rPr>
              <a:t>²*N</a:t>
            </a:r>
            <a:r>
              <a:rPr lang="fr-FR" baseline="-25000" dirty="0">
                <a:solidFill>
                  <a:srgbClr val="000000"/>
                </a:solidFill>
                <a:latin typeface="Arial"/>
              </a:rPr>
              <a:t>0</a:t>
            </a:r>
            <a:r>
              <a:rPr lang="fr-FR" dirty="0">
                <a:solidFill>
                  <a:srgbClr val="000000"/>
                </a:solidFill>
                <a:latin typeface="Arial"/>
              </a:rPr>
              <a:t>*Ne</a:t>
            </a:r>
            <a:endParaRPr dirty="0"/>
          </a:p>
          <a:p>
            <a:pPr>
              <a:lnSpc>
                <a:spcPct val="100000"/>
              </a:lnSpc>
            </a:pPr>
            <a:r>
              <a:rPr lang="fr-FR" dirty="0">
                <a:solidFill>
                  <a:srgbClr val="000000"/>
                </a:solidFill>
                <a:latin typeface="Arial"/>
              </a:rPr>
              <a:t>	 </a:t>
            </a:r>
            <a:r>
              <a:rPr lang="fr-FR" dirty="0" err="1">
                <a:solidFill>
                  <a:srgbClr val="000000"/>
                </a:solidFill>
                <a:latin typeface="Arial"/>
              </a:rPr>
              <a:t>Nx</a:t>
            </a:r>
            <a:r>
              <a:rPr lang="fr-FR" dirty="0">
                <a:solidFill>
                  <a:srgbClr val="000000"/>
                </a:solidFill>
                <a:latin typeface="Arial"/>
              </a:rPr>
              <a:t> = Ne*</a:t>
            </a:r>
            <a:r>
              <a:rPr lang="fr-FR" dirty="0" err="1">
                <a:solidFill>
                  <a:srgbClr val="000000"/>
                </a:solidFill>
                <a:latin typeface="Arial"/>
              </a:rPr>
              <a:t>Np</a:t>
            </a:r>
            <a:r>
              <a:rPr lang="fr-FR" dirty="0">
                <a:solidFill>
                  <a:srgbClr val="000000"/>
                </a:solidFill>
                <a:latin typeface="Arial"/>
              </a:rPr>
              <a:t>*</a:t>
            </a:r>
            <a:r>
              <a:rPr lang="fr-FR" dirty="0" err="1">
                <a:solidFill>
                  <a:srgbClr val="000000"/>
                </a:solidFill>
                <a:latin typeface="Arial"/>
              </a:rPr>
              <a:t>σth</a:t>
            </a:r>
            <a:r>
              <a:rPr lang="fr-FR" dirty="0">
                <a:solidFill>
                  <a:srgbClr val="000000"/>
                </a:solidFill>
                <a:latin typeface="Arial"/>
              </a:rPr>
              <a:t>/(4πσ²p)  </a:t>
            </a:r>
            <a:endParaRPr lang="fr-FR" dirty="0" smtClean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u="sng" dirty="0" smtClean="0">
                <a:solidFill>
                  <a:srgbClr val="000000"/>
                </a:solidFill>
                <a:latin typeface="Arial"/>
              </a:rPr>
              <a:t>A 37 MeV la simulation prévoit:</a:t>
            </a:r>
          </a:p>
          <a:p>
            <a:pPr>
              <a:lnSpc>
                <a:spcPct val="100000"/>
              </a:lnSpc>
            </a:pPr>
            <a:r>
              <a:rPr lang="fr-FR" dirty="0" smtClean="0">
                <a:solidFill>
                  <a:srgbClr val="000000"/>
                </a:solidFill>
                <a:latin typeface="Arial"/>
              </a:rPr>
              <a:t>5,9*10^6 ph/micro ou </a:t>
            </a:r>
            <a:r>
              <a:rPr lang="fr-FR" b="1" dirty="0" smtClean="0">
                <a:solidFill>
                  <a:srgbClr val="000000"/>
                </a:solidFill>
                <a:latin typeface="Arial"/>
              </a:rPr>
              <a:t>2*10^17 ph/s/cm²</a:t>
            </a:r>
          </a:p>
          <a:p>
            <a:pPr>
              <a:lnSpc>
                <a:spcPct val="100000"/>
              </a:lnSpc>
            </a:pPr>
            <a:r>
              <a:rPr lang="fr-FR" i="1" dirty="0" smtClean="0">
                <a:solidFill>
                  <a:srgbClr val="000000"/>
                </a:solidFill>
                <a:latin typeface="Arial"/>
              </a:rPr>
              <a:t>Pour El=200mJ, </a:t>
            </a:r>
            <a:r>
              <a:rPr lang="el-GR" i="1" dirty="0" smtClean="0">
                <a:solidFill>
                  <a:srgbClr val="000000"/>
                </a:solidFill>
                <a:latin typeface="Arial"/>
              </a:rPr>
              <a:t>σ</a:t>
            </a:r>
            <a:r>
              <a:rPr lang="fr-FR" i="1" baseline="-25000" dirty="0" smtClean="0">
                <a:solidFill>
                  <a:srgbClr val="000000"/>
                </a:solidFill>
                <a:latin typeface="Arial"/>
              </a:rPr>
              <a:t>l</a:t>
            </a:r>
            <a:r>
              <a:rPr lang="fr-FR" i="1" dirty="0" smtClean="0">
                <a:solidFill>
                  <a:srgbClr val="000000"/>
                </a:solidFill>
                <a:latin typeface="Arial"/>
              </a:rPr>
              <a:t> =35µm,</a:t>
            </a:r>
            <a:r>
              <a:rPr lang="el-GR" i="1" dirty="0" smtClean="0">
                <a:solidFill>
                  <a:srgbClr val="000000"/>
                </a:solidFill>
                <a:latin typeface="Arial"/>
              </a:rPr>
              <a:t>σ</a:t>
            </a:r>
            <a:r>
              <a:rPr lang="fr-FR" i="1" baseline="-25000" dirty="0" smtClean="0">
                <a:solidFill>
                  <a:srgbClr val="000000"/>
                </a:solidFill>
                <a:latin typeface="Arial"/>
              </a:rPr>
              <a:t>Ex</a:t>
            </a:r>
            <a:r>
              <a:rPr lang="fr-FR" i="1" dirty="0" smtClean="0">
                <a:solidFill>
                  <a:srgbClr val="000000"/>
                </a:solidFill>
                <a:latin typeface="Arial"/>
              </a:rPr>
              <a:t> =40 µm, </a:t>
            </a:r>
            <a:r>
              <a:rPr lang="el-GR" i="1" dirty="0" smtClean="0">
                <a:solidFill>
                  <a:srgbClr val="000000"/>
                </a:solidFill>
                <a:latin typeface="Arial"/>
              </a:rPr>
              <a:t>σ</a:t>
            </a:r>
            <a:r>
              <a:rPr lang="fr-FR" i="1" baseline="-25000" dirty="0" smtClean="0">
                <a:solidFill>
                  <a:srgbClr val="000000"/>
                </a:solidFill>
                <a:latin typeface="Arial"/>
              </a:rPr>
              <a:t>Ey </a:t>
            </a:r>
            <a:r>
              <a:rPr lang="fr-FR" i="1" dirty="0" smtClean="0">
                <a:solidFill>
                  <a:srgbClr val="000000"/>
                </a:solidFill>
                <a:latin typeface="Arial"/>
              </a:rPr>
              <a:t>=50 µm,</a:t>
            </a:r>
            <a:r>
              <a:rPr lang="el-GR" i="1" dirty="0" smtClean="0">
                <a:solidFill>
                  <a:srgbClr val="000000"/>
                </a:solidFill>
                <a:latin typeface="Arial"/>
              </a:rPr>
              <a:t>ε</a:t>
            </a:r>
            <a:r>
              <a:rPr lang="fr-FR" i="1" baseline="-25000" dirty="0" smtClean="0">
                <a:solidFill>
                  <a:srgbClr val="000000"/>
                </a:solidFill>
                <a:latin typeface="Arial"/>
              </a:rPr>
              <a:t>x</a:t>
            </a:r>
            <a:r>
              <a:rPr lang="fr-FR" i="1" dirty="0" smtClean="0">
                <a:solidFill>
                  <a:srgbClr val="000000"/>
                </a:solidFill>
                <a:latin typeface="Arial"/>
              </a:rPr>
              <a:t>=7mm.mrad,</a:t>
            </a:r>
            <a:r>
              <a:rPr lang="el-GR" i="1" dirty="0" smtClean="0">
                <a:solidFill>
                  <a:srgbClr val="000000"/>
                </a:solidFill>
                <a:latin typeface="Arial"/>
              </a:rPr>
              <a:t>ε</a:t>
            </a:r>
            <a:r>
              <a:rPr lang="fr-FR" i="1" baseline="-25000" dirty="0" smtClean="0">
                <a:solidFill>
                  <a:srgbClr val="000000"/>
                </a:solidFill>
                <a:latin typeface="Arial"/>
              </a:rPr>
              <a:t>y</a:t>
            </a:r>
            <a:r>
              <a:rPr lang="fr-FR" i="1" dirty="0" smtClean="0">
                <a:solidFill>
                  <a:srgbClr val="000000"/>
                </a:solidFill>
                <a:latin typeface="Arial"/>
              </a:rPr>
              <a:t>=3mm.mrad,</a:t>
            </a:r>
          </a:p>
          <a:p>
            <a:pPr>
              <a:lnSpc>
                <a:spcPct val="100000"/>
              </a:lnSpc>
            </a:pPr>
            <a:r>
              <a:rPr lang="fr-FR" i="1" dirty="0" smtClean="0">
                <a:solidFill>
                  <a:srgbClr val="000000"/>
                </a:solidFill>
                <a:latin typeface="Arial"/>
              </a:rPr>
              <a:t>Q=4nC, </a:t>
            </a:r>
            <a:r>
              <a:rPr lang="el-GR" i="1" dirty="0" smtClean="0">
                <a:solidFill>
                  <a:srgbClr val="000000"/>
                </a:solidFill>
                <a:latin typeface="Arial"/>
              </a:rPr>
              <a:t>λ</a:t>
            </a:r>
            <a:r>
              <a:rPr lang="fr-FR" i="1" dirty="0" smtClean="0">
                <a:solidFill>
                  <a:srgbClr val="000000"/>
                </a:solidFill>
                <a:latin typeface="Arial"/>
              </a:rPr>
              <a:t>=1,064µm, </a:t>
            </a:r>
            <a:r>
              <a:rPr lang="el-GR" i="1" dirty="0" smtClean="0">
                <a:solidFill>
                  <a:srgbClr val="000000"/>
                </a:solidFill>
                <a:latin typeface="Arial"/>
              </a:rPr>
              <a:t>θ</a:t>
            </a:r>
            <a:r>
              <a:rPr lang="fr-FR" i="1" dirty="0" smtClean="0">
                <a:solidFill>
                  <a:srgbClr val="000000"/>
                </a:solidFill>
                <a:latin typeface="Arial"/>
              </a:rPr>
              <a:t>=30mrad </a:t>
            </a:r>
            <a:r>
              <a:rPr lang="fr-FR" i="1" baseline="-25000" dirty="0" smtClean="0">
                <a:solidFill>
                  <a:srgbClr val="000000"/>
                </a:solidFill>
                <a:latin typeface="Arial"/>
              </a:rPr>
              <a:t> </a:t>
            </a:r>
          </a:p>
          <a:p>
            <a:pPr>
              <a:lnSpc>
                <a:spcPct val="100000"/>
              </a:lnSpc>
            </a:pPr>
            <a:endParaRPr lang="fr-FR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9" name="CustomShape 5"/>
          <p:cNvSpPr/>
          <p:nvPr/>
        </p:nvSpPr>
        <p:spPr>
          <a:xfrm>
            <a:off x="5904720" y="3645024"/>
            <a:ext cx="2679480" cy="200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>
                <a:solidFill>
                  <a:srgbClr val="000000"/>
                </a:solidFill>
                <a:latin typeface="Arial"/>
              </a:rPr>
              <a:t> </a:t>
            </a:r>
            <a:endParaRPr/>
          </a:p>
        </p:txBody>
      </p:sp>
      <p:sp>
        <p:nvSpPr>
          <p:cNvPr id="7" name="TextShape 7"/>
          <p:cNvSpPr txBox="1"/>
          <p:nvPr/>
        </p:nvSpPr>
        <p:spPr>
          <a:xfrm>
            <a:off x="1511280" y="52560"/>
            <a:ext cx="7632360" cy="90936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fr-FR" sz="2000" b="1" dirty="0" smtClean="0">
                <a:solidFill>
                  <a:srgbClr val="FFFFFF"/>
                </a:solidFill>
                <a:latin typeface="Arial"/>
              </a:rPr>
              <a:t>V</a:t>
            </a:r>
            <a:r>
              <a:rPr lang="fr-FR" sz="2000" b="1" dirty="0">
                <a:solidFill>
                  <a:srgbClr val="FFFFFF"/>
                </a:solidFill>
                <a:latin typeface="Arial"/>
              </a:rPr>
              <a:t>– Premiers résultats d’expériences : 
Source Compton Avec des </a:t>
            </a:r>
            <a:r>
              <a:rPr lang="fr-FR" sz="2000" b="1" dirty="0" smtClean="0">
                <a:solidFill>
                  <a:srgbClr val="FFFFFF"/>
                </a:solidFill>
                <a:latin typeface="Arial"/>
              </a:rPr>
              <a:t>électrons </a:t>
            </a:r>
            <a:r>
              <a:rPr lang="fr-FR" sz="2000" b="1" dirty="0">
                <a:solidFill>
                  <a:srgbClr val="FFFFFF"/>
                </a:solidFill>
                <a:latin typeface="Arial"/>
              </a:rPr>
              <a:t>17 MeV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6152689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3" cstate="print"/>
          <a:srcRect l="20576" t="6638" r="45879" b="11196"/>
          <a:stretch/>
        </p:blipFill>
        <p:spPr>
          <a:xfrm rot="5400000">
            <a:off x="1875825" y="-92861"/>
            <a:ext cx="5569964" cy="8242509"/>
          </a:xfrm>
          <a:prstGeom prst="rect">
            <a:avLst/>
          </a:prstGeom>
        </p:spPr>
      </p:pic>
      <p:sp>
        <p:nvSpPr>
          <p:cNvPr id="311" name="TextShape 1"/>
          <p:cNvSpPr txBox="1"/>
          <p:nvPr/>
        </p:nvSpPr>
        <p:spPr>
          <a:xfrm>
            <a:off x="1511280" y="52560"/>
            <a:ext cx="7237080" cy="90936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fr-FR" sz="2200" b="1">
                <a:solidFill>
                  <a:srgbClr val="FFFFFF"/>
                </a:solidFill>
                <a:latin typeface="Arial"/>
              </a:rPr>
              <a:t>INTRODUCTION</a:t>
            </a:r>
            <a:endParaRPr/>
          </a:p>
        </p:txBody>
      </p:sp>
      <p:sp>
        <p:nvSpPr>
          <p:cNvPr id="312" name="TextShape 2"/>
          <p:cNvSpPr txBox="1"/>
          <p:nvPr/>
        </p:nvSpPr>
        <p:spPr>
          <a:xfrm>
            <a:off x="8024760" y="6303960"/>
            <a:ext cx="1118880" cy="36468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0DD67EDF-12BA-4051-B7C9-023880CBB5A0}" type="slidenum">
              <a:rPr lang="fr-FR" sz="1000">
                <a:solidFill>
                  <a:srgbClr val="666666"/>
                </a:solidFill>
                <a:latin typeface="Arial"/>
              </a:rPr>
              <a:pPr>
                <a:lnSpc>
                  <a:spcPct val="100000"/>
                </a:lnSpc>
              </a:pPr>
              <a:t>4</a:t>
            </a:fld>
            <a:endParaRPr/>
          </a:p>
        </p:txBody>
      </p:sp>
      <p:sp>
        <p:nvSpPr>
          <p:cNvPr id="313" name="TextShape 3"/>
          <p:cNvSpPr txBox="1"/>
          <p:nvPr/>
        </p:nvSpPr>
        <p:spPr>
          <a:xfrm>
            <a:off x="395536" y="1124936"/>
            <a:ext cx="8172000" cy="496836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fr-FR" sz="2200" dirty="0">
                <a:solidFill>
                  <a:srgbClr val="DC0528"/>
                </a:solidFill>
                <a:latin typeface="Arial"/>
              </a:rPr>
              <a:t>L’Espace d’interaction Compton Inverse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317" name="CustomShape 6"/>
          <p:cNvSpPr/>
          <p:nvPr/>
        </p:nvSpPr>
        <p:spPr>
          <a:xfrm>
            <a:off x="827640" y="4126320"/>
            <a:ext cx="623880" cy="293760"/>
          </a:xfrm>
          <a:prstGeom prst="rect">
            <a:avLst/>
          </a:prstGeom>
          <a:solidFill>
            <a:srgbClr val="FFFFFF"/>
          </a:solidFill>
          <a:ln w="25560">
            <a:noFill/>
          </a:ln>
        </p:spPr>
      </p:sp>
      <p:sp>
        <p:nvSpPr>
          <p:cNvPr id="318" name="CustomShape 7"/>
          <p:cNvSpPr/>
          <p:nvPr/>
        </p:nvSpPr>
        <p:spPr>
          <a:xfrm flipV="1">
            <a:off x="3305220" y="4384315"/>
            <a:ext cx="682200" cy="935640"/>
          </a:xfrm>
          <a:prstGeom prst="straightConnector1">
            <a:avLst/>
          </a:prstGeom>
          <a:noFill/>
          <a:ln w="25560">
            <a:solidFill>
              <a:srgbClr val="FAB45F"/>
            </a:solidFill>
            <a:custDash>
              <a:ds d="284000" sp="213000"/>
            </a:custDash>
            <a:round/>
            <a:tailEnd type="arrow" w="med" len="med"/>
          </a:ln>
        </p:spPr>
      </p:sp>
      <p:sp>
        <p:nvSpPr>
          <p:cNvPr id="319" name="CustomShape 8"/>
          <p:cNvSpPr/>
          <p:nvPr/>
        </p:nvSpPr>
        <p:spPr>
          <a:xfrm>
            <a:off x="1403640" y="5301360"/>
            <a:ext cx="3816000" cy="122364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25560">
            <a:solidFill>
              <a:srgbClr val="000000"/>
            </a:solidFill>
            <a:round/>
          </a:ln>
        </p:spPr>
      </p:sp>
      <p:sp>
        <p:nvSpPr>
          <p:cNvPr id="320" name="CustomShape 9"/>
          <p:cNvSpPr/>
          <p:nvPr/>
        </p:nvSpPr>
        <p:spPr>
          <a:xfrm>
            <a:off x="1763640" y="6094080"/>
            <a:ext cx="1223640" cy="360"/>
          </a:xfrm>
          <a:prstGeom prst="straightConnector1">
            <a:avLst/>
          </a:prstGeom>
          <a:noFill/>
          <a:ln w="38160">
            <a:solidFill>
              <a:srgbClr val="DC0528"/>
            </a:solidFill>
            <a:round/>
            <a:tailEnd type="arrow" w="med" len="med"/>
          </a:ln>
        </p:spPr>
      </p:sp>
      <p:sp>
        <p:nvSpPr>
          <p:cNvPr id="321" name="Line 10"/>
          <p:cNvSpPr/>
          <p:nvPr/>
        </p:nvSpPr>
        <p:spPr>
          <a:xfrm flipV="1">
            <a:off x="3130560" y="5805000"/>
            <a:ext cx="1333440" cy="288720"/>
          </a:xfrm>
          <a:prstGeom prst="line">
            <a:avLst/>
          </a:prstGeom>
          <a:ln w="28440">
            <a:solidFill>
              <a:srgbClr val="000000"/>
            </a:solidFill>
            <a:round/>
          </a:ln>
        </p:spPr>
      </p:sp>
      <p:sp>
        <p:nvSpPr>
          <p:cNvPr id="322" name="CustomShape 11"/>
          <p:cNvSpPr/>
          <p:nvPr/>
        </p:nvSpPr>
        <p:spPr>
          <a:xfrm>
            <a:off x="4354560" y="5805000"/>
            <a:ext cx="217080" cy="576000"/>
          </a:xfrm>
          <a:prstGeom prst="ellipse">
            <a:avLst/>
          </a:prstGeom>
          <a:noFill/>
          <a:ln w="25560">
            <a:solidFill>
              <a:srgbClr val="000000"/>
            </a:solidFill>
            <a:round/>
          </a:ln>
        </p:spPr>
      </p:sp>
      <p:sp>
        <p:nvSpPr>
          <p:cNvPr id="323" name="Line 12"/>
          <p:cNvSpPr/>
          <p:nvPr/>
        </p:nvSpPr>
        <p:spPr>
          <a:xfrm>
            <a:off x="3203280" y="6093720"/>
            <a:ext cx="1260720" cy="287280"/>
          </a:xfrm>
          <a:prstGeom prst="line">
            <a:avLst/>
          </a:prstGeom>
          <a:ln w="28440">
            <a:solidFill>
              <a:srgbClr val="000000"/>
            </a:solidFill>
            <a:round/>
          </a:ln>
        </p:spPr>
      </p:sp>
      <p:sp>
        <p:nvSpPr>
          <p:cNvPr id="324" name="CustomShape 13"/>
          <p:cNvSpPr/>
          <p:nvPr/>
        </p:nvSpPr>
        <p:spPr>
          <a:xfrm flipH="1">
            <a:off x="2987640" y="5733720"/>
            <a:ext cx="1150560" cy="360000"/>
          </a:xfrm>
          <a:prstGeom prst="straightConnector1">
            <a:avLst/>
          </a:prstGeom>
          <a:noFill/>
          <a:ln w="38160">
            <a:solidFill>
              <a:srgbClr val="00B050"/>
            </a:solidFill>
            <a:round/>
            <a:tailEnd type="arrow" w="med" len="med"/>
          </a:ln>
        </p:spPr>
      </p:sp>
      <p:sp>
        <p:nvSpPr>
          <p:cNvPr id="325" name="CustomShape 14"/>
          <p:cNvSpPr/>
          <p:nvPr/>
        </p:nvSpPr>
        <p:spPr>
          <a:xfrm>
            <a:off x="4067280" y="5517720"/>
            <a:ext cx="1512360" cy="2728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200" b="1">
                <a:solidFill>
                  <a:srgbClr val="00B050"/>
                </a:solidFill>
                <a:latin typeface="Arial"/>
              </a:rPr>
              <a:t>Photons laser</a:t>
            </a:r>
            <a:endParaRPr/>
          </a:p>
        </p:txBody>
      </p:sp>
      <p:sp>
        <p:nvSpPr>
          <p:cNvPr id="326" name="CustomShape 15"/>
          <p:cNvSpPr/>
          <p:nvPr/>
        </p:nvSpPr>
        <p:spPr>
          <a:xfrm>
            <a:off x="1619280" y="5805000"/>
            <a:ext cx="1510920" cy="2728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200" b="1">
                <a:solidFill>
                  <a:srgbClr val="DC0528"/>
                </a:solidFill>
                <a:latin typeface="Arial"/>
              </a:rPr>
              <a:t>Electrons</a:t>
            </a:r>
            <a:endParaRPr/>
          </a:p>
        </p:txBody>
      </p:sp>
      <p:sp>
        <p:nvSpPr>
          <p:cNvPr id="327" name="CustomShape 16"/>
          <p:cNvSpPr/>
          <p:nvPr/>
        </p:nvSpPr>
        <p:spPr>
          <a:xfrm>
            <a:off x="3424320" y="5949360"/>
            <a:ext cx="1074240" cy="2728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200" b="1">
                <a:solidFill>
                  <a:srgbClr val="000000"/>
                </a:solidFill>
                <a:latin typeface="Arial"/>
              </a:rPr>
              <a:t>Photons X</a:t>
            </a:r>
            <a:endParaRPr/>
          </a:p>
        </p:txBody>
      </p:sp>
      <p:sp>
        <p:nvSpPr>
          <p:cNvPr id="328" name="CustomShape 17"/>
          <p:cNvSpPr/>
          <p:nvPr/>
        </p:nvSpPr>
        <p:spPr>
          <a:xfrm>
            <a:off x="3994200" y="3054654"/>
            <a:ext cx="1030320" cy="1526473"/>
          </a:xfrm>
          <a:prstGeom prst="rect">
            <a:avLst/>
          </a:prstGeom>
          <a:noFill/>
          <a:ln w="25560">
            <a:solidFill>
              <a:srgbClr val="FFC000"/>
            </a:solidFill>
            <a:round/>
          </a:ln>
        </p:spPr>
      </p:sp>
      <p:sp>
        <p:nvSpPr>
          <p:cNvPr id="329" name="CustomShape 18"/>
          <p:cNvSpPr/>
          <p:nvPr/>
        </p:nvSpPr>
        <p:spPr>
          <a:xfrm>
            <a:off x="6444208" y="2852936"/>
            <a:ext cx="1006712" cy="1273384"/>
          </a:xfrm>
          <a:prstGeom prst="rect">
            <a:avLst/>
          </a:prstGeom>
          <a:noFill/>
          <a:ln w="25560">
            <a:solidFill>
              <a:srgbClr val="FFC000"/>
            </a:solidFill>
            <a:round/>
          </a:ln>
        </p:spPr>
      </p:sp>
      <p:sp>
        <p:nvSpPr>
          <p:cNvPr id="330" name="CustomShape 19"/>
          <p:cNvSpPr/>
          <p:nvPr/>
        </p:nvSpPr>
        <p:spPr>
          <a:xfrm rot="2614200">
            <a:off x="5831955" y="3856106"/>
            <a:ext cx="880256" cy="825794"/>
          </a:xfrm>
          <a:prstGeom prst="rect">
            <a:avLst/>
          </a:prstGeom>
          <a:noFill/>
          <a:ln w="25560">
            <a:solidFill>
              <a:srgbClr val="FFC000"/>
            </a:solidFill>
            <a:round/>
          </a:ln>
        </p:spPr>
      </p:sp>
      <p:sp>
        <p:nvSpPr>
          <p:cNvPr id="331" name="CustomShape 20"/>
          <p:cNvSpPr/>
          <p:nvPr/>
        </p:nvSpPr>
        <p:spPr>
          <a:xfrm>
            <a:off x="1538640" y="5369760"/>
            <a:ext cx="1591560" cy="2728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200" b="1" u="sng">
                <a:solidFill>
                  <a:srgbClr val="000000"/>
                </a:solidFill>
                <a:latin typeface="Arial"/>
              </a:rPr>
              <a:t>Module Compton:</a:t>
            </a:r>
            <a:endParaRPr/>
          </a:p>
        </p:txBody>
      </p:sp>
      <p:sp>
        <p:nvSpPr>
          <p:cNvPr id="332" name="CustomShape 21"/>
          <p:cNvSpPr/>
          <p:nvPr/>
        </p:nvSpPr>
        <p:spPr>
          <a:xfrm flipH="1">
            <a:off x="6875556" y="2003400"/>
            <a:ext cx="287071" cy="849536"/>
          </a:xfrm>
          <a:prstGeom prst="straightConnector1">
            <a:avLst/>
          </a:prstGeom>
          <a:noFill/>
          <a:ln w="25560">
            <a:solidFill>
              <a:srgbClr val="FAB45F"/>
            </a:solidFill>
            <a:custDash>
              <a:ds d="284000" sp="213000"/>
            </a:custDash>
            <a:round/>
            <a:tailEnd type="arrow" w="med" len="med"/>
          </a:ln>
        </p:spPr>
      </p:sp>
      <p:sp>
        <p:nvSpPr>
          <p:cNvPr id="333" name="CustomShape 22"/>
          <p:cNvSpPr/>
          <p:nvPr/>
        </p:nvSpPr>
        <p:spPr>
          <a:xfrm>
            <a:off x="6156000" y="1340640"/>
            <a:ext cx="1511640" cy="66204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25560">
            <a:solidFill>
              <a:srgbClr val="000000"/>
            </a:solidFill>
            <a:round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fr-FR" sz="1200" b="1" u="sng">
                <a:solidFill>
                  <a:srgbClr val="000000"/>
                </a:solidFill>
                <a:latin typeface="Arial"/>
              </a:rPr>
              <a:t>Module injection laser</a:t>
            </a:r>
            <a:endParaRPr/>
          </a:p>
        </p:txBody>
      </p:sp>
      <p:sp>
        <p:nvSpPr>
          <p:cNvPr id="334" name="CustomShape 23"/>
          <p:cNvSpPr/>
          <p:nvPr/>
        </p:nvSpPr>
        <p:spPr>
          <a:xfrm flipV="1">
            <a:off x="6406808" y="4725143"/>
            <a:ext cx="45719" cy="1369295"/>
          </a:xfrm>
          <a:prstGeom prst="straightConnector1">
            <a:avLst/>
          </a:prstGeom>
          <a:noFill/>
          <a:ln w="25560">
            <a:solidFill>
              <a:srgbClr val="FAB45F"/>
            </a:solidFill>
            <a:custDash>
              <a:ds d="284000" sp="213000"/>
            </a:custDash>
            <a:round/>
            <a:tailEnd type="arrow" w="med" len="med"/>
          </a:ln>
        </p:spPr>
      </p:sp>
      <p:sp>
        <p:nvSpPr>
          <p:cNvPr id="335" name="CustomShape 24"/>
          <p:cNvSpPr/>
          <p:nvPr/>
        </p:nvSpPr>
        <p:spPr>
          <a:xfrm>
            <a:off x="5650987" y="6011400"/>
            <a:ext cx="1511640" cy="66204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25560">
            <a:solidFill>
              <a:srgbClr val="000000"/>
            </a:solidFill>
            <a:round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fr-FR" sz="1200" b="1" u="sng" dirty="0">
                <a:solidFill>
                  <a:srgbClr val="000000"/>
                </a:solidFill>
                <a:latin typeface="Arial"/>
              </a:rPr>
              <a:t>Module </a:t>
            </a:r>
            <a:r>
              <a:rPr lang="fr-FR" sz="1200" b="1" u="sng" dirty="0" err="1">
                <a:solidFill>
                  <a:srgbClr val="000000"/>
                </a:solidFill>
                <a:latin typeface="Arial"/>
              </a:rPr>
              <a:t>spectro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CustomShape 1"/>
          <p:cNvSpPr/>
          <p:nvPr/>
        </p:nvSpPr>
        <p:spPr>
          <a:xfrm>
            <a:off x="3487680" y="477000"/>
            <a:ext cx="5471640" cy="5274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2000" b="1" i="1" dirty="0">
                <a:solidFill>
                  <a:srgbClr val="FFFFFF"/>
                </a:solidFill>
                <a:latin typeface="Arial"/>
              </a:rPr>
              <a:t>Plan de l’exposé</a:t>
            </a:r>
            <a:endParaRPr dirty="0"/>
          </a:p>
          <a:p>
            <a:pPr algn="just">
              <a:lnSpc>
                <a:spcPct val="100000"/>
              </a:lnSpc>
            </a:pPr>
            <a:endParaRPr dirty="0"/>
          </a:p>
          <a:p>
            <a:pPr marL="400050" indent="-400050" algn="just">
              <a:lnSpc>
                <a:spcPct val="100000"/>
              </a:lnSpc>
              <a:buFont typeface="+mj-lt"/>
              <a:buAutoNum type="romanUcPeriod"/>
            </a:pPr>
            <a:endParaRPr dirty="0"/>
          </a:p>
          <a:p>
            <a:pPr marL="514350" indent="-514350" algn="just">
              <a:lnSpc>
                <a:spcPct val="100000"/>
              </a:lnSpc>
              <a:buFont typeface="+mj-lt"/>
              <a:buAutoNum type="romanUcPeriod"/>
            </a:pPr>
            <a:r>
              <a:rPr lang="fr-FR" sz="2000" b="1" dirty="0">
                <a:solidFill>
                  <a:srgbClr val="FFFFFF"/>
                </a:solidFill>
                <a:latin typeface="Arial"/>
              </a:rPr>
              <a:t>Simulations </a:t>
            </a:r>
            <a:endParaRPr dirty="0"/>
          </a:p>
          <a:p>
            <a:pPr marL="400050" indent="-400050" algn="just">
              <a:lnSpc>
                <a:spcPct val="100000"/>
              </a:lnSpc>
              <a:buFont typeface="+mj-lt"/>
              <a:buAutoNum type="romanUcPeriod"/>
            </a:pPr>
            <a:endParaRPr dirty="0"/>
          </a:p>
          <a:p>
            <a:pPr marL="514350" indent="-514350" algn="just">
              <a:lnSpc>
                <a:spcPct val="100000"/>
              </a:lnSpc>
              <a:buFont typeface="+mj-lt"/>
              <a:buAutoNum type="romanUcPeriod"/>
            </a:pPr>
            <a:r>
              <a:rPr lang="fr-FR" sz="2000" b="1" dirty="0" smtClean="0">
                <a:solidFill>
                  <a:srgbClr val="FFFFFF"/>
                </a:solidFill>
                <a:latin typeface="Arial"/>
              </a:rPr>
              <a:t>Expériences</a:t>
            </a:r>
          </a:p>
          <a:p>
            <a:pPr marL="514350" indent="-514350" algn="just">
              <a:lnSpc>
                <a:spcPct val="100000"/>
              </a:lnSpc>
              <a:buFont typeface="+mj-lt"/>
              <a:buAutoNum type="romanUcPeriod"/>
            </a:pPr>
            <a:endParaRPr lang="fr-FR" sz="2000" b="1" dirty="0">
              <a:solidFill>
                <a:srgbClr val="FFFFFF"/>
              </a:solidFill>
              <a:latin typeface="Arial"/>
            </a:endParaRPr>
          </a:p>
          <a:p>
            <a:pPr marL="514350" indent="-514350" algn="just">
              <a:buFont typeface="+mj-lt"/>
              <a:buAutoNum type="romanUcPeriod"/>
            </a:pPr>
            <a:r>
              <a:rPr lang="fr-FR" sz="2000" b="1" dirty="0">
                <a:solidFill>
                  <a:srgbClr val="FFFFFF"/>
                </a:solidFill>
              </a:rPr>
              <a:t>Optimisation : Système SMILE</a:t>
            </a:r>
            <a:endParaRPr lang="fr-FR" sz="2000" dirty="0"/>
          </a:p>
          <a:p>
            <a:pPr marL="400050" indent="-400050" algn="just">
              <a:lnSpc>
                <a:spcPct val="100000"/>
              </a:lnSpc>
              <a:buFont typeface="+mj-lt"/>
              <a:buAutoNum type="romanUcPeriod"/>
            </a:pPr>
            <a:endParaRPr dirty="0"/>
          </a:p>
          <a:p>
            <a:pPr marL="514350" indent="-514350" algn="just">
              <a:lnSpc>
                <a:spcPct val="100000"/>
              </a:lnSpc>
              <a:buFont typeface="+mj-lt"/>
              <a:buAutoNum type="romanUcPeriod"/>
            </a:pPr>
            <a:r>
              <a:rPr lang="fr-FR" sz="2000" b="1" dirty="0">
                <a:solidFill>
                  <a:srgbClr val="FFFFFF"/>
                </a:solidFill>
                <a:latin typeface="Arial"/>
              </a:rPr>
              <a:t>Bruit de fond</a:t>
            </a:r>
            <a:endParaRPr dirty="0"/>
          </a:p>
          <a:p>
            <a:pPr marL="400050" indent="-400050" algn="just">
              <a:lnSpc>
                <a:spcPct val="100000"/>
              </a:lnSpc>
              <a:buFont typeface="+mj-lt"/>
              <a:buAutoNum type="romanUcPeriod"/>
            </a:pPr>
            <a:endParaRPr dirty="0"/>
          </a:p>
          <a:p>
            <a:pPr marL="400050" indent="-400050" algn="just">
              <a:lnSpc>
                <a:spcPct val="100000"/>
              </a:lnSpc>
              <a:buFont typeface="+mj-lt"/>
              <a:buAutoNum type="romanUcPeriod"/>
            </a:pPr>
            <a:endParaRPr dirty="0"/>
          </a:p>
          <a:p>
            <a:pPr marL="514350" indent="-514350" algn="just">
              <a:lnSpc>
                <a:spcPct val="100000"/>
              </a:lnSpc>
              <a:buFont typeface="+mj-lt"/>
              <a:buAutoNum type="romanUcPeriod"/>
            </a:pPr>
            <a:r>
              <a:rPr lang="fr-FR" sz="2000" b="1" dirty="0">
                <a:solidFill>
                  <a:srgbClr val="FFFFFF"/>
                </a:solidFill>
                <a:latin typeface="Arial"/>
              </a:rPr>
              <a:t>Premiers résultats </a:t>
            </a:r>
            <a:r>
              <a:rPr lang="fr-FR" sz="2000" b="1" dirty="0" smtClean="0">
                <a:solidFill>
                  <a:srgbClr val="FFFFFF"/>
                </a:solidFill>
                <a:latin typeface="Arial"/>
              </a:rPr>
              <a:t>d’expériences </a:t>
            </a:r>
            <a:r>
              <a:rPr lang="fr-FR" sz="2000" b="1" dirty="0">
                <a:solidFill>
                  <a:srgbClr val="FFFFFF"/>
                </a:solidFill>
                <a:latin typeface="Arial"/>
              </a:rPr>
              <a:t>à 17 MeV</a:t>
            </a:r>
            <a:endParaRPr dirty="0"/>
          </a:p>
          <a:p>
            <a:pPr marL="400050" indent="-400050" algn="just">
              <a:lnSpc>
                <a:spcPct val="100000"/>
              </a:lnSpc>
              <a:buFont typeface="+mj-lt"/>
              <a:buAutoNum type="romanUcPeriod"/>
            </a:pPr>
            <a:endParaRPr dirty="0"/>
          </a:p>
          <a:p>
            <a:pPr marL="400050" indent="-400050" algn="just">
              <a:lnSpc>
                <a:spcPct val="100000"/>
              </a:lnSpc>
              <a:buFont typeface="+mj-lt"/>
              <a:buAutoNum type="romanUcPeriod"/>
            </a:pPr>
            <a:endParaRPr dirty="0"/>
          </a:p>
          <a:p>
            <a:pPr marL="514350" indent="-514350" algn="just">
              <a:lnSpc>
                <a:spcPct val="100000"/>
              </a:lnSpc>
              <a:buFont typeface="+mj-lt"/>
              <a:buAutoNum type="romanUcPeriod"/>
            </a:pPr>
            <a:r>
              <a:rPr lang="fr-FR" sz="2000" b="1" dirty="0">
                <a:solidFill>
                  <a:srgbClr val="FFFFFF"/>
                </a:solidFill>
                <a:latin typeface="Arial"/>
              </a:rPr>
              <a:t> Bilan et perspectives</a:t>
            </a:r>
            <a:endParaRPr dirty="0"/>
          </a:p>
        </p:txBody>
      </p:sp>
      <p:sp>
        <p:nvSpPr>
          <p:cNvPr id="337" name="TextShape 2"/>
          <p:cNvSpPr txBox="1"/>
          <p:nvPr/>
        </p:nvSpPr>
        <p:spPr>
          <a:xfrm>
            <a:off x="576360" y="5877000"/>
            <a:ext cx="2700000" cy="36468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D413E534-495D-471A-AB30-68DFB198957B}" type="slidenum">
              <a:rPr lang="fr-FR" sz="1000">
                <a:solidFill>
                  <a:srgbClr val="FFFFFF"/>
                </a:solidFill>
                <a:latin typeface="Arial"/>
              </a:rPr>
              <a:pPr>
                <a:lnSpc>
                  <a:spcPct val="100000"/>
                </a:lnSpc>
              </a:pPr>
              <a:t>5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TextShape 3"/>
          <p:cNvSpPr txBox="1"/>
          <p:nvPr/>
        </p:nvSpPr>
        <p:spPr>
          <a:xfrm>
            <a:off x="8024760" y="6303960"/>
            <a:ext cx="1118880" cy="36468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D3764D3A-B856-488B-ABFB-543DF104CCD6}" type="slidenum">
              <a:rPr lang="fr-FR" sz="1000">
                <a:solidFill>
                  <a:srgbClr val="666666"/>
                </a:solidFill>
                <a:latin typeface="Arial"/>
              </a:rPr>
              <a:pPr>
                <a:lnSpc>
                  <a:spcPct val="100000"/>
                </a:lnSpc>
              </a:pPr>
              <a:t>6</a:t>
            </a:fld>
            <a:endParaRPr/>
          </a:p>
        </p:txBody>
      </p:sp>
      <p:sp>
        <p:nvSpPr>
          <p:cNvPr id="4" name="Forme en L 3"/>
          <p:cNvSpPr/>
          <p:nvPr/>
        </p:nvSpPr>
        <p:spPr>
          <a:xfrm rot="16200000">
            <a:off x="8585995" y="2372131"/>
            <a:ext cx="525969" cy="529560"/>
          </a:xfrm>
          <a:prstGeom prst="corner">
            <a:avLst>
              <a:gd name="adj1" fmla="val 76495"/>
              <a:gd name="adj2" fmla="val 48488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8771118" y="2162448"/>
            <a:ext cx="342642" cy="2800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TextShape 2"/>
          <p:cNvSpPr txBox="1"/>
          <p:nvPr/>
        </p:nvSpPr>
        <p:spPr>
          <a:xfrm>
            <a:off x="576360" y="1268280"/>
            <a:ext cx="8172000" cy="4968360"/>
          </a:xfrm>
          <a:prstGeom prst="rect">
            <a:avLst/>
          </a:prstGeom>
        </p:spPr>
        <p:txBody>
          <a:bodyPr lIns="0" tIns="0" rIns="0" bIns="0" numCol="2"/>
          <a:lstStyle/>
          <a:p>
            <a:pPr>
              <a:lnSpc>
                <a:spcPct val="100000"/>
              </a:lnSpc>
            </a:pPr>
            <a:r>
              <a:rPr lang="fr-FR" sz="2200" dirty="0" smtClean="0">
                <a:solidFill>
                  <a:srgbClr val="DC0528"/>
                </a:solidFill>
                <a:latin typeface="Arial"/>
              </a:rPr>
              <a:t>Codes de calcul utilisés : </a:t>
            </a:r>
          </a:p>
          <a:p>
            <a:pPr>
              <a:lnSpc>
                <a:spcPct val="100000"/>
              </a:lnSpc>
            </a:pPr>
            <a:endParaRPr lang="fr-FR" sz="2200" dirty="0" smtClean="0">
              <a:solidFill>
                <a:srgbClr val="DC0528"/>
              </a:solidFill>
              <a:latin typeface="Arial"/>
            </a:endParaRPr>
          </a:p>
          <a:p>
            <a:pPr lvl="1">
              <a:lnSpc>
                <a:spcPct val="100000"/>
              </a:lnSpc>
              <a:buBlip>
                <a:blip r:embed="rId3"/>
              </a:buBlip>
            </a:pPr>
            <a:r>
              <a:rPr lang="fr-FR" sz="1600" dirty="0" smtClean="0">
                <a:solidFill>
                  <a:srgbClr val="666666"/>
                </a:solidFill>
              </a:rPr>
              <a:t>CAIN : Code Monte Carlo </a:t>
            </a:r>
            <a:endParaRPr lang="fr-FR" dirty="0"/>
          </a:p>
          <a:p>
            <a:pPr lvl="1">
              <a:lnSpc>
                <a:spcPct val="100000"/>
              </a:lnSpc>
              <a:buBlip>
                <a:blip r:embed="rId3"/>
              </a:buBlip>
            </a:pPr>
            <a:r>
              <a:rPr lang="fr-FR" sz="1600" dirty="0" smtClean="0">
                <a:solidFill>
                  <a:srgbClr val="666666"/>
                </a:solidFill>
              </a:rPr>
              <a:t>N</a:t>
            </a:r>
            <a:r>
              <a:rPr lang="fr-FR" sz="1600" baseline="-25000" dirty="0" smtClean="0">
                <a:solidFill>
                  <a:srgbClr val="666666"/>
                </a:solidFill>
              </a:rPr>
              <a:t>MP</a:t>
            </a:r>
            <a:r>
              <a:rPr lang="fr-FR" sz="1600" dirty="0">
                <a:solidFill>
                  <a:srgbClr val="666666"/>
                </a:solidFill>
              </a:rPr>
              <a:t>: 7 500 </a:t>
            </a:r>
            <a:r>
              <a:rPr lang="fr-FR" sz="1600" dirty="0" smtClean="0">
                <a:solidFill>
                  <a:srgbClr val="666666"/>
                </a:solidFill>
              </a:rPr>
              <a:t>000</a:t>
            </a:r>
          </a:p>
          <a:p>
            <a:pPr lvl="1">
              <a:lnSpc>
                <a:spcPct val="100000"/>
              </a:lnSpc>
              <a:buBlip>
                <a:blip r:embed="rId3"/>
              </a:buBlip>
            </a:pPr>
            <a:r>
              <a:rPr lang="fr-FR" sz="1600" dirty="0">
                <a:solidFill>
                  <a:srgbClr val="666666"/>
                </a:solidFill>
              </a:rPr>
              <a:t>Collaboration avec l’équipe THOM’X(LAL)</a:t>
            </a:r>
          </a:p>
          <a:p>
            <a:pPr lvl="1">
              <a:lnSpc>
                <a:spcPct val="100000"/>
              </a:lnSpc>
            </a:pPr>
            <a:endParaRPr lang="fr-FR" sz="1600" dirty="0" smtClean="0">
              <a:solidFill>
                <a:srgbClr val="666666"/>
              </a:solidFill>
            </a:endParaRPr>
          </a:p>
          <a:p>
            <a:pPr lvl="1">
              <a:lnSpc>
                <a:spcPct val="100000"/>
              </a:lnSpc>
              <a:buBlip>
                <a:blip r:embed="rId3"/>
              </a:buBlip>
            </a:pPr>
            <a:endParaRPr lang="fr-FR" sz="1600" dirty="0">
              <a:solidFill>
                <a:srgbClr val="666666"/>
              </a:solidFill>
            </a:endParaRPr>
          </a:p>
          <a:p>
            <a:pPr lvl="1">
              <a:lnSpc>
                <a:spcPct val="100000"/>
              </a:lnSpc>
              <a:buBlip>
                <a:blip r:embed="rId3"/>
              </a:buBlip>
            </a:pPr>
            <a:endParaRPr lang="fr-FR" dirty="0"/>
          </a:p>
          <a:p>
            <a:pPr>
              <a:lnSpc>
                <a:spcPct val="100000"/>
              </a:lnSpc>
            </a:pPr>
            <a:endParaRPr lang="fr-FR" i="1" dirty="0"/>
          </a:p>
          <a:p>
            <a:pPr>
              <a:lnSpc>
                <a:spcPct val="100000"/>
              </a:lnSpc>
            </a:pPr>
            <a:endParaRPr lang="fr-FR" i="1" dirty="0" smtClean="0"/>
          </a:p>
          <a:p>
            <a:pPr>
              <a:lnSpc>
                <a:spcPct val="100000"/>
              </a:lnSpc>
            </a:pPr>
            <a:endParaRPr lang="fr-FR" i="1" dirty="0"/>
          </a:p>
          <a:p>
            <a:pPr>
              <a:lnSpc>
                <a:spcPct val="100000"/>
              </a:lnSpc>
            </a:pPr>
            <a:endParaRPr lang="fr-FR" i="1" dirty="0" smtClean="0"/>
          </a:p>
          <a:p>
            <a:pPr>
              <a:lnSpc>
                <a:spcPct val="100000"/>
              </a:lnSpc>
            </a:pPr>
            <a:endParaRPr lang="fr-FR" i="1" dirty="0"/>
          </a:p>
          <a:p>
            <a:pPr>
              <a:lnSpc>
                <a:spcPct val="100000"/>
              </a:lnSpc>
            </a:pPr>
            <a:endParaRPr lang="fr-FR" i="1" dirty="0" smtClean="0"/>
          </a:p>
          <a:p>
            <a:pPr>
              <a:lnSpc>
                <a:spcPct val="100000"/>
              </a:lnSpc>
            </a:pPr>
            <a:endParaRPr lang="fr-FR" i="1" dirty="0"/>
          </a:p>
          <a:p>
            <a:pPr>
              <a:lnSpc>
                <a:spcPct val="100000"/>
              </a:lnSpc>
            </a:pPr>
            <a:endParaRPr lang="fr-FR" i="1" dirty="0" smtClean="0"/>
          </a:p>
          <a:p>
            <a:pPr>
              <a:lnSpc>
                <a:spcPct val="100000"/>
              </a:lnSpc>
            </a:pPr>
            <a:endParaRPr lang="fr-FR" i="1" dirty="0"/>
          </a:p>
          <a:p>
            <a:pPr>
              <a:lnSpc>
                <a:spcPct val="100000"/>
              </a:lnSpc>
            </a:pPr>
            <a:endParaRPr lang="fr-FR" i="1" dirty="0" smtClean="0"/>
          </a:p>
          <a:p>
            <a:pPr>
              <a:lnSpc>
                <a:spcPct val="100000"/>
              </a:lnSpc>
            </a:pPr>
            <a:endParaRPr lang="fr-FR" i="1" dirty="0" smtClean="0"/>
          </a:p>
          <a:p>
            <a:pPr>
              <a:lnSpc>
                <a:spcPct val="100000"/>
              </a:lnSpc>
            </a:pPr>
            <a:endParaRPr lang="fr-FR" sz="100" i="1" dirty="0" smtClean="0"/>
          </a:p>
          <a:p>
            <a:pPr lvl="1">
              <a:lnSpc>
                <a:spcPct val="100000"/>
              </a:lnSpc>
              <a:buBlip>
                <a:blip r:embed="rId3"/>
              </a:buBlip>
            </a:pPr>
            <a:r>
              <a:rPr lang="fr-FR" sz="1600" dirty="0" smtClean="0">
                <a:solidFill>
                  <a:srgbClr val="666666"/>
                </a:solidFill>
              </a:rPr>
              <a:t>CALDER : Code PIC (</a:t>
            </a:r>
            <a:r>
              <a:rPr lang="fr-FR" sz="1600" dirty="0" err="1" smtClean="0">
                <a:solidFill>
                  <a:srgbClr val="666666"/>
                </a:solidFill>
              </a:rPr>
              <a:t>Particle</a:t>
            </a:r>
            <a:r>
              <a:rPr lang="fr-FR" sz="1600" dirty="0" smtClean="0">
                <a:solidFill>
                  <a:srgbClr val="666666"/>
                </a:solidFill>
              </a:rPr>
              <a:t> in </a:t>
            </a:r>
            <a:r>
              <a:rPr lang="fr-FR" sz="1600" dirty="0" err="1" smtClean="0">
                <a:solidFill>
                  <a:srgbClr val="666666"/>
                </a:solidFill>
              </a:rPr>
              <a:t>Cell</a:t>
            </a:r>
            <a:r>
              <a:rPr lang="fr-FR" sz="1600" dirty="0" smtClean="0">
                <a:solidFill>
                  <a:srgbClr val="666666"/>
                </a:solidFill>
              </a:rPr>
              <a:t>)</a:t>
            </a:r>
          </a:p>
          <a:p>
            <a:pPr lvl="1">
              <a:buBlip>
                <a:blip r:embed="rId3"/>
              </a:buBlip>
            </a:pPr>
            <a:r>
              <a:rPr lang="fr-FR" sz="1600" dirty="0">
                <a:solidFill>
                  <a:srgbClr val="666666"/>
                </a:solidFill>
              </a:rPr>
              <a:t>N</a:t>
            </a:r>
            <a:r>
              <a:rPr lang="fr-FR" sz="1600" baseline="-25000" dirty="0">
                <a:solidFill>
                  <a:srgbClr val="666666"/>
                </a:solidFill>
              </a:rPr>
              <a:t>MP</a:t>
            </a:r>
            <a:r>
              <a:rPr lang="fr-FR" sz="1600" dirty="0">
                <a:solidFill>
                  <a:srgbClr val="666666"/>
                </a:solidFill>
              </a:rPr>
              <a:t>: </a:t>
            </a:r>
            <a:r>
              <a:rPr lang="fr-FR" sz="1600" dirty="0" smtClean="0">
                <a:solidFill>
                  <a:srgbClr val="666666"/>
                </a:solidFill>
              </a:rPr>
              <a:t>500 000</a:t>
            </a:r>
          </a:p>
          <a:p>
            <a:pPr lvl="1">
              <a:buBlip>
                <a:blip r:embed="rId3"/>
              </a:buBlip>
            </a:pPr>
            <a:r>
              <a:rPr lang="fr-FR" sz="1600" dirty="0" smtClean="0">
                <a:solidFill>
                  <a:srgbClr val="666666"/>
                </a:solidFill>
              </a:rPr>
              <a:t>Code développé en interne en cours de validation</a:t>
            </a:r>
            <a:endParaRPr lang="fr-FR" sz="1600" dirty="0">
              <a:solidFill>
                <a:srgbClr val="666666"/>
              </a:solidFill>
            </a:endParaRPr>
          </a:p>
          <a:p>
            <a:pPr lvl="1">
              <a:lnSpc>
                <a:spcPct val="100000"/>
              </a:lnSpc>
            </a:pPr>
            <a:endParaRPr lang="fr-FR" dirty="0"/>
          </a:p>
          <a:p>
            <a:pPr lvl="1"/>
            <a:endParaRPr lang="fr-FR" i="1" dirty="0" smtClean="0"/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24" name="TextShape 1"/>
          <p:cNvSpPr txBox="1"/>
          <p:nvPr/>
        </p:nvSpPr>
        <p:spPr>
          <a:xfrm>
            <a:off x="1511280" y="52560"/>
            <a:ext cx="7237080" cy="9093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5" name="TextShape 1"/>
          <p:cNvSpPr txBox="1"/>
          <p:nvPr/>
        </p:nvSpPr>
        <p:spPr>
          <a:xfrm>
            <a:off x="1511280" y="93891"/>
            <a:ext cx="7237080" cy="90936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fr-FR" sz="2200" b="1" dirty="0" smtClean="0">
                <a:solidFill>
                  <a:srgbClr val="FFFFFF"/>
                </a:solidFill>
                <a:latin typeface="Arial"/>
              </a:rPr>
              <a:t>I- Simulation </a:t>
            </a:r>
            <a:r>
              <a:rPr lang="fr-FR" sz="2200" b="1" dirty="0">
                <a:solidFill>
                  <a:srgbClr val="FFFFFF"/>
                </a:solidFill>
                <a:latin typeface="Arial"/>
              </a:rPr>
              <a:t>de l’interaction a 17 MeV</a:t>
            </a:r>
            <a:endParaRPr dirty="0"/>
          </a:p>
        </p:txBody>
      </p:sp>
      <p:graphicFrame>
        <p:nvGraphicFramePr>
          <p:cNvPr id="26" name="Tableau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2564884"/>
              </p:ext>
            </p:extLst>
          </p:nvPr>
        </p:nvGraphicFramePr>
        <p:xfrm>
          <a:off x="5126000" y="3447214"/>
          <a:ext cx="3340788" cy="15659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04684"/>
                <a:gridCol w="936104"/>
              </a:tblGrid>
              <a:tr h="190599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u="none" strike="noStrike" dirty="0" smtClean="0">
                          <a:effectLst/>
                        </a:rPr>
                        <a:t>Conditions</a:t>
                      </a:r>
                      <a:r>
                        <a:rPr lang="fr-FR" sz="1100" b="1" u="none" strike="noStrike" baseline="0" dirty="0" smtClean="0">
                          <a:effectLst/>
                        </a:rPr>
                        <a:t> de simulation 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93" marR="8793" marT="95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93" marR="8793" marT="95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0599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Energie électrons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93" marR="8793" marT="95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17 MeV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93" marR="8793" marT="95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0599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Longueur d'onde photons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93" marR="8793" marT="95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532 nm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93" marR="8793" marT="95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6344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Durée 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93" marR="8793" marT="95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12,7 </a:t>
                      </a:r>
                      <a:r>
                        <a:rPr lang="fr-FR" sz="1100" u="none" strike="noStrike" dirty="0" err="1">
                          <a:effectLst/>
                        </a:rPr>
                        <a:t>ps</a:t>
                      </a:r>
                      <a:r>
                        <a:rPr lang="fr-FR" sz="1100" u="none" strike="noStrike" dirty="0">
                          <a:effectLst/>
                        </a:rPr>
                        <a:t> </a:t>
                      </a:r>
                      <a:r>
                        <a:rPr lang="fr-FR" sz="1100" u="none" strike="noStrike" dirty="0" err="1">
                          <a:effectLst/>
                        </a:rPr>
                        <a:t>rms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93" marR="8793" marT="95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Nb d'impulsions par macro-impulsion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93" marR="8793" marT="95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87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93" marR="8793" marT="95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0599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Récurrence des impulsions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93" marR="8793" marT="95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72 MHz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93" marR="8793" marT="95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0599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Charge par impulsion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93" marR="8793" marT="95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 smtClean="0">
                          <a:effectLst/>
                        </a:rPr>
                        <a:t>0,12 </a:t>
                      </a:r>
                      <a:r>
                        <a:rPr lang="fr-FR" sz="1100" u="none" strike="noStrike" dirty="0">
                          <a:effectLst/>
                        </a:rPr>
                        <a:t>nC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93" marR="8793" marT="95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0599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 err="1">
                          <a:effectLst/>
                        </a:rPr>
                        <a:t>Energie</a:t>
                      </a:r>
                      <a:r>
                        <a:rPr lang="fr-FR" sz="1100" u="none" strike="noStrike" dirty="0">
                          <a:effectLst/>
                        </a:rPr>
                        <a:t> des impulsions laser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93" marR="8793" marT="95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0,7 </a:t>
                      </a:r>
                      <a:r>
                        <a:rPr lang="fr-FR" sz="1100" u="none" strike="noStrike" dirty="0" err="1">
                          <a:effectLst/>
                        </a:rPr>
                        <a:t>mJ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93" marR="8793" marT="953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8" name="Graphique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4847170"/>
              </p:ext>
            </p:extLst>
          </p:nvPr>
        </p:nvGraphicFramePr>
        <p:xfrm>
          <a:off x="557904" y="3091286"/>
          <a:ext cx="4230120" cy="3722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4713279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TextShape 1"/>
          <p:cNvSpPr txBox="1"/>
          <p:nvPr/>
        </p:nvSpPr>
        <p:spPr>
          <a:xfrm>
            <a:off x="1511280" y="52560"/>
            <a:ext cx="7237080" cy="90936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fr-FR" sz="2400" b="1" dirty="0" smtClean="0">
                <a:solidFill>
                  <a:srgbClr val="FFFFFF"/>
                </a:solidFill>
                <a:latin typeface="Arial"/>
              </a:rPr>
              <a:t>II -</a:t>
            </a:r>
            <a:r>
              <a:rPr lang="fr-FR" sz="2400" b="1" dirty="0" err="1" smtClean="0">
                <a:solidFill>
                  <a:srgbClr val="FFFFFF"/>
                </a:solidFill>
                <a:latin typeface="Arial"/>
              </a:rPr>
              <a:t>Expèrience</a:t>
            </a:r>
            <a:endParaRPr dirty="0"/>
          </a:p>
        </p:txBody>
      </p:sp>
      <p:sp>
        <p:nvSpPr>
          <p:cNvPr id="378" name="TextShape 2"/>
          <p:cNvSpPr txBox="1"/>
          <p:nvPr/>
        </p:nvSpPr>
        <p:spPr>
          <a:xfrm>
            <a:off x="576360" y="1052736"/>
            <a:ext cx="8172000" cy="496836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fr-FR" sz="2200" dirty="0">
                <a:solidFill>
                  <a:srgbClr val="DC0528"/>
                </a:solidFill>
                <a:latin typeface="Arial"/>
              </a:rPr>
              <a:t>Conception:</a:t>
            </a:r>
            <a:endParaRPr dirty="0"/>
          </a:p>
          <a:p>
            <a:pPr lvl="1">
              <a:lnSpc>
                <a:spcPct val="100000"/>
              </a:lnSpc>
              <a:buBlip>
                <a:blip r:embed="rId3"/>
              </a:buBlip>
            </a:pPr>
            <a:r>
              <a:rPr lang="fr-FR" sz="1600" dirty="0">
                <a:solidFill>
                  <a:srgbClr val="666666"/>
                </a:solidFill>
                <a:latin typeface="Arial"/>
              </a:rPr>
              <a:t>Visibilité</a:t>
            </a:r>
            <a:endParaRPr dirty="0"/>
          </a:p>
          <a:p>
            <a:pPr lvl="1">
              <a:lnSpc>
                <a:spcPct val="100000"/>
              </a:lnSpc>
              <a:buBlip>
                <a:blip r:embed="rId3"/>
              </a:buBlip>
            </a:pPr>
            <a:r>
              <a:rPr lang="fr-FR" sz="1600" dirty="0">
                <a:solidFill>
                  <a:srgbClr val="666666"/>
                </a:solidFill>
                <a:latin typeface="Arial"/>
              </a:rPr>
              <a:t>Accessibilité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fr-FR" sz="2200" dirty="0">
                <a:solidFill>
                  <a:srgbClr val="DC0528"/>
                </a:solidFill>
                <a:latin typeface="Arial"/>
              </a:rPr>
              <a:t>2 diagnostics : </a:t>
            </a:r>
            <a:endParaRPr dirty="0"/>
          </a:p>
          <a:p>
            <a:pPr>
              <a:lnSpc>
                <a:spcPct val="100000"/>
              </a:lnSpc>
            </a:pPr>
            <a:r>
              <a:rPr lang="fr-FR" sz="2200" dirty="0">
                <a:solidFill>
                  <a:srgbClr val="DC0528"/>
                </a:solidFill>
                <a:latin typeface="Arial"/>
              </a:rPr>
              <a:t>Recouvrement spatial</a:t>
            </a:r>
            <a:endParaRPr dirty="0"/>
          </a:p>
          <a:p>
            <a:pPr lvl="1">
              <a:lnSpc>
                <a:spcPct val="100000"/>
              </a:lnSpc>
              <a:buBlip>
                <a:blip r:embed="rId3"/>
              </a:buBlip>
            </a:pPr>
            <a:r>
              <a:rPr lang="fr-FR" sz="1600" dirty="0" smtClean="0">
                <a:solidFill>
                  <a:srgbClr val="666666"/>
                </a:solidFill>
                <a:latin typeface="Arial"/>
              </a:rPr>
              <a:t> </a:t>
            </a:r>
            <a:r>
              <a:rPr lang="fr-FR" sz="1600" dirty="0">
                <a:solidFill>
                  <a:srgbClr val="666666"/>
                </a:solidFill>
                <a:latin typeface="Arial"/>
              </a:rPr>
              <a:t>camera CCD </a:t>
            </a:r>
            <a:endParaRPr dirty="0"/>
          </a:p>
          <a:p>
            <a:pPr>
              <a:lnSpc>
                <a:spcPct val="100000"/>
              </a:lnSpc>
            </a:pPr>
            <a:r>
              <a:rPr lang="fr-FR" sz="2200" dirty="0">
                <a:solidFill>
                  <a:srgbClr val="DC0528"/>
                </a:solidFill>
                <a:latin typeface="Arial"/>
              </a:rPr>
              <a:t>Recouvrement temporel</a:t>
            </a:r>
            <a:endParaRPr dirty="0"/>
          </a:p>
          <a:p>
            <a:pPr lvl="1">
              <a:lnSpc>
                <a:spcPct val="100000"/>
              </a:lnSpc>
              <a:buBlip>
                <a:blip r:embed="rId3"/>
              </a:buBlip>
            </a:pPr>
            <a:r>
              <a:rPr lang="fr-FR" sz="1600" dirty="0" smtClean="0">
                <a:solidFill>
                  <a:srgbClr val="666666"/>
                </a:solidFill>
                <a:latin typeface="Arial"/>
              </a:rPr>
              <a:t> Camera à Balayage de Fente</a:t>
            </a:r>
            <a:endParaRPr dirty="0"/>
          </a:p>
        </p:txBody>
      </p:sp>
      <p:sp>
        <p:nvSpPr>
          <p:cNvPr id="379" name="TextShape 3"/>
          <p:cNvSpPr txBox="1"/>
          <p:nvPr/>
        </p:nvSpPr>
        <p:spPr>
          <a:xfrm>
            <a:off x="8024760" y="6303960"/>
            <a:ext cx="1118880" cy="36468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A028BA33-1CEA-45A6-815D-E67A1C60C336}" type="slidenum">
              <a:rPr lang="fr-FR" sz="1000">
                <a:solidFill>
                  <a:srgbClr val="666666"/>
                </a:solidFill>
                <a:latin typeface="Arial"/>
              </a:rPr>
              <a:pPr>
                <a:lnSpc>
                  <a:spcPct val="100000"/>
                </a:lnSpc>
              </a:pPr>
              <a:t>7</a:t>
            </a:fld>
            <a:endParaRPr dirty="0"/>
          </a:p>
        </p:txBody>
      </p:sp>
      <p:sp>
        <p:nvSpPr>
          <p:cNvPr id="382" name="CustomShape 5"/>
          <p:cNvSpPr/>
          <p:nvPr/>
        </p:nvSpPr>
        <p:spPr>
          <a:xfrm>
            <a:off x="3918472" y="4897461"/>
            <a:ext cx="798622" cy="363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dirty="0">
                <a:solidFill>
                  <a:srgbClr val="000000"/>
                </a:solidFill>
                <a:latin typeface="Arial"/>
              </a:rPr>
              <a:t>Laser</a:t>
            </a:r>
            <a:endParaRPr dirty="0"/>
          </a:p>
        </p:txBody>
      </p:sp>
      <p:pic>
        <p:nvPicPr>
          <p:cNvPr id="384" name="Picture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24128" y="435232"/>
            <a:ext cx="2304256" cy="2993768"/>
          </a:xfrm>
          <a:prstGeom prst="rect">
            <a:avLst/>
          </a:prstGeom>
          <a:ln>
            <a:noFill/>
          </a:ln>
        </p:spPr>
      </p:pic>
      <p:sp>
        <p:nvSpPr>
          <p:cNvPr id="10" name="Rectangle 61"/>
          <p:cNvSpPr>
            <a:spLocks noChangeArrowheads="1"/>
          </p:cNvSpPr>
          <p:nvPr/>
        </p:nvSpPr>
        <p:spPr bwMode="auto">
          <a:xfrm>
            <a:off x="5292080" y="4077072"/>
            <a:ext cx="3611562" cy="49371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901680" y="4105647"/>
            <a:ext cx="26257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sz="1400" b="1"/>
              <a:t>Recouvrement des faisceaux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7457430" y="4323135"/>
            <a:ext cx="13604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sz="1200" b="1"/>
              <a:t>Temporellement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5714355" y="4318372"/>
            <a:ext cx="11318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sz="1200" b="1"/>
              <a:t>Spatialement</a:t>
            </a:r>
          </a:p>
        </p:txBody>
      </p:sp>
      <p:pic>
        <p:nvPicPr>
          <p:cNvPr id="14" name="Image 590" descr="CB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8" t="7559" r="6639" b="8000"/>
          <a:stretch>
            <a:fillRect/>
          </a:stretch>
        </p:blipFill>
        <p:spPr bwMode="auto">
          <a:xfrm>
            <a:off x="7301855" y="4631110"/>
            <a:ext cx="1608137" cy="1408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 591" descr="CCD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717" y="4621585"/>
            <a:ext cx="1890713" cy="142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rait 621"/>
          <p:cNvSpPr>
            <a:spLocks noChangeShapeType="1"/>
          </p:cNvSpPr>
          <p:nvPr/>
        </p:nvSpPr>
        <p:spPr bwMode="auto">
          <a:xfrm>
            <a:off x="5360342" y="5997947"/>
            <a:ext cx="1816100" cy="4763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7" name="Trait 622"/>
          <p:cNvSpPr>
            <a:spLocks noChangeShapeType="1"/>
          </p:cNvSpPr>
          <p:nvPr/>
        </p:nvSpPr>
        <p:spPr bwMode="auto">
          <a:xfrm flipV="1">
            <a:off x="5350817" y="4631110"/>
            <a:ext cx="1588" cy="138112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8" name="Zone de texte 625"/>
          <p:cNvSpPr txBox="1">
            <a:spLocks noChangeArrowheads="1"/>
          </p:cNvSpPr>
          <p:nvPr/>
        </p:nvSpPr>
        <p:spPr bwMode="auto">
          <a:xfrm>
            <a:off x="6217592" y="5753472"/>
            <a:ext cx="984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176713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176713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176713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176713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176713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4176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4176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4176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4176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fr-FR" sz="1000">
                <a:solidFill>
                  <a:schemeClr val="bg1"/>
                </a:solidFill>
              </a:rPr>
              <a:t>Axe horizontal</a:t>
            </a:r>
          </a:p>
        </p:txBody>
      </p:sp>
      <p:sp>
        <p:nvSpPr>
          <p:cNvPr id="19" name="Zone de texte 626"/>
          <p:cNvSpPr txBox="1">
            <a:spLocks noChangeArrowheads="1"/>
          </p:cNvSpPr>
          <p:nvPr/>
        </p:nvSpPr>
        <p:spPr bwMode="auto">
          <a:xfrm>
            <a:off x="5298430" y="4581897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176713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176713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176713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176713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176713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4176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4176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4176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4176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fr-FR" sz="1000">
                <a:solidFill>
                  <a:schemeClr val="bg1"/>
                </a:solidFill>
              </a:rPr>
              <a:t>Axe vertical</a:t>
            </a:r>
          </a:p>
        </p:txBody>
      </p:sp>
      <p:sp>
        <p:nvSpPr>
          <p:cNvPr id="20" name="Zone de texte 628"/>
          <p:cNvSpPr txBox="1">
            <a:spLocks noChangeArrowheads="1"/>
          </p:cNvSpPr>
          <p:nvPr/>
        </p:nvSpPr>
        <p:spPr bwMode="auto">
          <a:xfrm>
            <a:off x="6449367" y="5448672"/>
            <a:ext cx="688975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176713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176713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176713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176713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176713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4176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4176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4176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4176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fr-FR" sz="900"/>
              <a:t>Électrons</a:t>
            </a:r>
          </a:p>
        </p:txBody>
      </p:sp>
      <p:sp>
        <p:nvSpPr>
          <p:cNvPr id="21" name="Zone de texte 630"/>
          <p:cNvSpPr txBox="1">
            <a:spLocks noChangeArrowheads="1"/>
          </p:cNvSpPr>
          <p:nvPr/>
        </p:nvSpPr>
        <p:spPr bwMode="auto">
          <a:xfrm>
            <a:off x="5542905" y="5707435"/>
            <a:ext cx="4699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176713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176713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176713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176713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176713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4176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4176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4176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4176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fr-FR" sz="900"/>
              <a:t>Laser</a:t>
            </a:r>
          </a:p>
        </p:txBody>
      </p:sp>
      <p:sp>
        <p:nvSpPr>
          <p:cNvPr id="22" name="Trait 632"/>
          <p:cNvSpPr>
            <a:spLocks noChangeShapeType="1"/>
          </p:cNvSpPr>
          <p:nvPr/>
        </p:nvSpPr>
        <p:spPr bwMode="auto">
          <a:xfrm flipV="1">
            <a:off x="5835005" y="5386760"/>
            <a:ext cx="123825" cy="26352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3" name="Trait 633"/>
          <p:cNvSpPr>
            <a:spLocks noChangeShapeType="1"/>
          </p:cNvSpPr>
          <p:nvPr/>
        </p:nvSpPr>
        <p:spPr bwMode="auto">
          <a:xfrm flipH="1" flipV="1">
            <a:off x="6343005" y="5278810"/>
            <a:ext cx="176212" cy="17462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5" name="Trait 622"/>
          <p:cNvSpPr>
            <a:spLocks noChangeShapeType="1"/>
          </p:cNvSpPr>
          <p:nvPr/>
        </p:nvSpPr>
        <p:spPr bwMode="auto">
          <a:xfrm flipV="1">
            <a:off x="7338367" y="4610472"/>
            <a:ext cx="1588" cy="1400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7" name="Zone de texte 626"/>
          <p:cNvSpPr txBox="1">
            <a:spLocks noChangeArrowheads="1"/>
          </p:cNvSpPr>
          <p:nvPr/>
        </p:nvSpPr>
        <p:spPr bwMode="auto">
          <a:xfrm>
            <a:off x="7298680" y="4585072"/>
            <a:ext cx="93647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176713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176713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176713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176713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176713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4176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4176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4176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4176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fr-FR" sz="1000" dirty="0">
                <a:solidFill>
                  <a:schemeClr val="bg1"/>
                </a:solidFill>
              </a:rPr>
              <a:t>Axe </a:t>
            </a:r>
            <a:r>
              <a:rPr lang="fr-FR" sz="1000" dirty="0" smtClean="0">
                <a:solidFill>
                  <a:schemeClr val="bg1"/>
                </a:solidFill>
              </a:rPr>
              <a:t>temporel</a:t>
            </a:r>
            <a:endParaRPr lang="fr-FR" sz="1000" dirty="0">
              <a:solidFill>
                <a:schemeClr val="bg1"/>
              </a:solidFill>
            </a:endParaRPr>
          </a:p>
        </p:txBody>
      </p:sp>
      <p:sp>
        <p:nvSpPr>
          <p:cNvPr id="28" name="Zone de texte 628"/>
          <p:cNvSpPr txBox="1">
            <a:spLocks noChangeArrowheads="1"/>
          </p:cNvSpPr>
          <p:nvPr/>
        </p:nvSpPr>
        <p:spPr bwMode="auto">
          <a:xfrm>
            <a:off x="8405167" y="5437560"/>
            <a:ext cx="490538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176713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176713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176713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176713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176713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4176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4176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4176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4176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fr-FR" sz="900"/>
              <a:t>Laser</a:t>
            </a:r>
          </a:p>
        </p:txBody>
      </p:sp>
      <p:sp>
        <p:nvSpPr>
          <p:cNvPr id="29" name="Zone de texte 630"/>
          <p:cNvSpPr txBox="1">
            <a:spLocks noChangeArrowheads="1"/>
          </p:cNvSpPr>
          <p:nvPr/>
        </p:nvSpPr>
        <p:spPr bwMode="auto">
          <a:xfrm>
            <a:off x="7486005" y="5634410"/>
            <a:ext cx="6604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176713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176713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176713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176713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176713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4176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4176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4176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4176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fr-FR" sz="900">
                <a:cs typeface="Arial" pitchFamily="34" charset="0"/>
              </a:rPr>
              <a:t>É</a:t>
            </a:r>
            <a:r>
              <a:rPr lang="fr-FR" sz="900"/>
              <a:t>lectrons</a:t>
            </a:r>
          </a:p>
        </p:txBody>
      </p:sp>
      <p:sp>
        <p:nvSpPr>
          <p:cNvPr id="30" name="Trait 632"/>
          <p:cNvSpPr>
            <a:spLocks noChangeShapeType="1"/>
          </p:cNvSpPr>
          <p:nvPr/>
        </p:nvSpPr>
        <p:spPr bwMode="auto">
          <a:xfrm flipV="1">
            <a:off x="7854305" y="5221660"/>
            <a:ext cx="447675" cy="4222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1" name="Trait 633"/>
          <p:cNvSpPr>
            <a:spLocks noChangeShapeType="1"/>
          </p:cNvSpPr>
          <p:nvPr/>
        </p:nvSpPr>
        <p:spPr bwMode="auto">
          <a:xfrm flipH="1" flipV="1">
            <a:off x="8633767" y="5224835"/>
            <a:ext cx="14288" cy="2413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7" cstate="print"/>
          <a:srcRect l="25733" t="31297" r="47024" b="23525"/>
          <a:stretch/>
        </p:blipFill>
        <p:spPr>
          <a:xfrm>
            <a:off x="1403648" y="3774758"/>
            <a:ext cx="2126960" cy="2131027"/>
          </a:xfrm>
          <a:prstGeom prst="rect">
            <a:avLst/>
          </a:prstGeom>
        </p:spPr>
      </p:pic>
      <p:sp>
        <p:nvSpPr>
          <p:cNvPr id="381" name="CustomShape 4"/>
          <p:cNvSpPr/>
          <p:nvPr/>
        </p:nvSpPr>
        <p:spPr>
          <a:xfrm>
            <a:off x="2071480" y="6012235"/>
            <a:ext cx="2860560" cy="639000"/>
          </a:xfrm>
          <a:prstGeom prst="rect">
            <a:avLst/>
          </a:prstGeom>
          <a:solidFill>
            <a:srgbClr val="F2F2F2"/>
          </a:solidFill>
          <a:ln>
            <a:solidFill>
              <a:srgbClr val="000000"/>
            </a:solidFill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dirty="0">
                <a:solidFill>
                  <a:srgbClr val="000000"/>
                </a:solidFill>
                <a:latin typeface="Arial"/>
              </a:rPr>
              <a:t>Rayonnement </a:t>
            </a:r>
            <a:r>
              <a:rPr lang="fr-FR" dirty="0" smtClean="0">
                <a:solidFill>
                  <a:srgbClr val="000000"/>
                </a:solidFill>
                <a:latin typeface="Arial"/>
              </a:rPr>
              <a:t>RTO </a:t>
            </a:r>
            <a:r>
              <a:rPr lang="fr-FR" dirty="0">
                <a:solidFill>
                  <a:srgbClr val="000000"/>
                </a:solidFill>
                <a:latin typeface="Arial"/>
              </a:rPr>
              <a:t>vers les cameras</a:t>
            </a:r>
            <a:endParaRPr dirty="0"/>
          </a:p>
        </p:txBody>
      </p:sp>
      <p:cxnSp>
        <p:nvCxnSpPr>
          <p:cNvPr id="3" name="Connecteur droit avec flèche 2"/>
          <p:cNvCxnSpPr/>
          <p:nvPr/>
        </p:nvCxnSpPr>
        <p:spPr>
          <a:xfrm flipV="1">
            <a:off x="1979712" y="5466135"/>
            <a:ext cx="1039127" cy="2825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Connecteur droit avec flèche 34"/>
          <p:cNvCxnSpPr/>
          <p:nvPr/>
        </p:nvCxnSpPr>
        <p:spPr>
          <a:xfrm flipH="1">
            <a:off x="3018839" y="5221660"/>
            <a:ext cx="899633" cy="22383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83" name="CustomShape 6"/>
          <p:cNvSpPr/>
          <p:nvPr/>
        </p:nvSpPr>
        <p:spPr>
          <a:xfrm>
            <a:off x="722486" y="5584192"/>
            <a:ext cx="1215720" cy="363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dirty="0">
                <a:solidFill>
                  <a:srgbClr val="000000"/>
                </a:solidFill>
                <a:latin typeface="Arial"/>
              </a:rPr>
              <a:t>Electrons</a:t>
            </a:r>
            <a:endParaRPr dirty="0"/>
          </a:p>
        </p:txBody>
      </p:sp>
      <p:cxnSp>
        <p:nvCxnSpPr>
          <p:cNvPr id="41" name="Connecteur droit avec flèche 40"/>
          <p:cNvCxnSpPr/>
          <p:nvPr/>
        </p:nvCxnSpPr>
        <p:spPr>
          <a:xfrm>
            <a:off x="3035324" y="5494772"/>
            <a:ext cx="241461" cy="4794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2" name="Connecteur droit avec flèche 41"/>
          <p:cNvCxnSpPr/>
          <p:nvPr/>
        </p:nvCxnSpPr>
        <p:spPr>
          <a:xfrm>
            <a:off x="2987824" y="5494772"/>
            <a:ext cx="257017" cy="4794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71600" y="1293756"/>
            <a:ext cx="6588548" cy="4655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Forme libre 8"/>
          <p:cNvSpPr/>
          <p:nvPr/>
        </p:nvSpPr>
        <p:spPr>
          <a:xfrm rot="19785198">
            <a:off x="2043198" y="2747170"/>
            <a:ext cx="237325" cy="316203"/>
          </a:xfrm>
          <a:custGeom>
            <a:avLst/>
            <a:gdLst>
              <a:gd name="connsiteX0" fmla="*/ 0 w 237325"/>
              <a:gd name="connsiteY0" fmla="*/ 260362 h 316203"/>
              <a:gd name="connsiteX1" fmla="*/ 90742 w 237325"/>
              <a:gd name="connsiteY1" fmla="*/ 225461 h 316203"/>
              <a:gd name="connsiteX2" fmla="*/ 202424 w 237325"/>
              <a:gd name="connsiteY2" fmla="*/ 30017 h 316203"/>
              <a:gd name="connsiteX3" fmla="*/ 223365 w 237325"/>
              <a:gd name="connsiteY3" fmla="*/ 23037 h 316203"/>
              <a:gd name="connsiteX4" fmla="*/ 216385 w 237325"/>
              <a:gd name="connsiteY4" fmla="*/ 246402 h 316203"/>
              <a:gd name="connsiteX5" fmla="*/ 237325 w 237325"/>
              <a:gd name="connsiteY5" fmla="*/ 316203 h 316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7325" h="316203">
                <a:moveTo>
                  <a:pt x="0" y="260362"/>
                </a:moveTo>
                <a:cubicBezTo>
                  <a:pt x="28502" y="262107"/>
                  <a:pt x="57005" y="263852"/>
                  <a:pt x="90742" y="225461"/>
                </a:cubicBezTo>
                <a:cubicBezTo>
                  <a:pt x="124479" y="187070"/>
                  <a:pt x="180320" y="63754"/>
                  <a:pt x="202424" y="30017"/>
                </a:cubicBezTo>
                <a:cubicBezTo>
                  <a:pt x="224528" y="-3720"/>
                  <a:pt x="221038" y="-13027"/>
                  <a:pt x="223365" y="23037"/>
                </a:cubicBezTo>
                <a:cubicBezTo>
                  <a:pt x="225692" y="59101"/>
                  <a:pt x="214058" y="197541"/>
                  <a:pt x="216385" y="246402"/>
                </a:cubicBezTo>
                <a:cubicBezTo>
                  <a:pt x="218712" y="295263"/>
                  <a:pt x="232672" y="304570"/>
                  <a:pt x="237325" y="316203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8024813" y="6303963"/>
            <a:ext cx="1119187" cy="365125"/>
          </a:xfrm>
          <a:prstGeom prst="rect">
            <a:avLst/>
          </a:prstGeom>
        </p:spPr>
        <p:txBody>
          <a:bodyPr/>
          <a:lstStyle/>
          <a:p>
            <a:fld id="{61FA3DB8-36A3-4D00-B537-EC7223A9F4BA}" type="slidenum">
              <a:rPr lang="fr-FR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8</a:t>
            </a:fld>
            <a:endParaRPr lang="fr-FR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115616" y="323495"/>
            <a:ext cx="7997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bg1">
                    <a:lumMod val="95000"/>
                  </a:schemeClr>
                </a:solidFill>
              </a:rPr>
              <a:t>III - SMILE : Système Multi-passage d’Interaction Laser Electrons</a:t>
            </a:r>
            <a:endParaRPr lang="fr-FR" sz="2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Forme libre 6"/>
          <p:cNvSpPr/>
          <p:nvPr/>
        </p:nvSpPr>
        <p:spPr>
          <a:xfrm rot="19785198">
            <a:off x="2043198" y="2733719"/>
            <a:ext cx="237325" cy="316203"/>
          </a:xfrm>
          <a:custGeom>
            <a:avLst/>
            <a:gdLst>
              <a:gd name="connsiteX0" fmla="*/ 0 w 237325"/>
              <a:gd name="connsiteY0" fmla="*/ 260362 h 316203"/>
              <a:gd name="connsiteX1" fmla="*/ 90742 w 237325"/>
              <a:gd name="connsiteY1" fmla="*/ 225461 h 316203"/>
              <a:gd name="connsiteX2" fmla="*/ 202424 w 237325"/>
              <a:gd name="connsiteY2" fmla="*/ 30017 h 316203"/>
              <a:gd name="connsiteX3" fmla="*/ 223365 w 237325"/>
              <a:gd name="connsiteY3" fmla="*/ 23037 h 316203"/>
              <a:gd name="connsiteX4" fmla="*/ 216385 w 237325"/>
              <a:gd name="connsiteY4" fmla="*/ 246402 h 316203"/>
              <a:gd name="connsiteX5" fmla="*/ 237325 w 237325"/>
              <a:gd name="connsiteY5" fmla="*/ 316203 h 316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7325" h="316203">
                <a:moveTo>
                  <a:pt x="0" y="260362"/>
                </a:moveTo>
                <a:cubicBezTo>
                  <a:pt x="28502" y="262107"/>
                  <a:pt x="57005" y="263852"/>
                  <a:pt x="90742" y="225461"/>
                </a:cubicBezTo>
                <a:cubicBezTo>
                  <a:pt x="124479" y="187070"/>
                  <a:pt x="180320" y="63754"/>
                  <a:pt x="202424" y="30017"/>
                </a:cubicBezTo>
                <a:cubicBezTo>
                  <a:pt x="224528" y="-3720"/>
                  <a:pt x="221038" y="-13027"/>
                  <a:pt x="223365" y="23037"/>
                </a:cubicBezTo>
                <a:cubicBezTo>
                  <a:pt x="225692" y="59101"/>
                  <a:pt x="214058" y="197541"/>
                  <a:pt x="216385" y="246402"/>
                </a:cubicBezTo>
                <a:cubicBezTo>
                  <a:pt x="218712" y="295263"/>
                  <a:pt x="232672" y="304570"/>
                  <a:pt x="237325" y="316203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 rot="20453639">
            <a:off x="1261245" y="2840013"/>
            <a:ext cx="436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…</a:t>
            </a:r>
            <a:endParaRPr lang="fr-FR" sz="2800" dirty="0"/>
          </a:p>
        </p:txBody>
      </p:sp>
      <p:sp>
        <p:nvSpPr>
          <p:cNvPr id="14" name="Forme libre 13"/>
          <p:cNvSpPr/>
          <p:nvPr/>
        </p:nvSpPr>
        <p:spPr>
          <a:xfrm rot="19785198">
            <a:off x="1068962" y="3072025"/>
            <a:ext cx="237325" cy="316203"/>
          </a:xfrm>
          <a:custGeom>
            <a:avLst/>
            <a:gdLst>
              <a:gd name="connsiteX0" fmla="*/ 0 w 237325"/>
              <a:gd name="connsiteY0" fmla="*/ 260362 h 316203"/>
              <a:gd name="connsiteX1" fmla="*/ 90742 w 237325"/>
              <a:gd name="connsiteY1" fmla="*/ 225461 h 316203"/>
              <a:gd name="connsiteX2" fmla="*/ 202424 w 237325"/>
              <a:gd name="connsiteY2" fmla="*/ 30017 h 316203"/>
              <a:gd name="connsiteX3" fmla="*/ 223365 w 237325"/>
              <a:gd name="connsiteY3" fmla="*/ 23037 h 316203"/>
              <a:gd name="connsiteX4" fmla="*/ 216385 w 237325"/>
              <a:gd name="connsiteY4" fmla="*/ 246402 h 316203"/>
              <a:gd name="connsiteX5" fmla="*/ 237325 w 237325"/>
              <a:gd name="connsiteY5" fmla="*/ 316203 h 316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7325" h="316203">
                <a:moveTo>
                  <a:pt x="0" y="260362"/>
                </a:moveTo>
                <a:cubicBezTo>
                  <a:pt x="28502" y="262107"/>
                  <a:pt x="57005" y="263852"/>
                  <a:pt x="90742" y="225461"/>
                </a:cubicBezTo>
                <a:cubicBezTo>
                  <a:pt x="124479" y="187070"/>
                  <a:pt x="180320" y="63754"/>
                  <a:pt x="202424" y="30017"/>
                </a:cubicBezTo>
                <a:cubicBezTo>
                  <a:pt x="224528" y="-3720"/>
                  <a:pt x="221038" y="-13027"/>
                  <a:pt x="223365" y="23037"/>
                </a:cubicBezTo>
                <a:cubicBezTo>
                  <a:pt x="225692" y="59101"/>
                  <a:pt x="214058" y="197541"/>
                  <a:pt x="216385" y="246402"/>
                </a:cubicBezTo>
                <a:cubicBezTo>
                  <a:pt x="218712" y="295263"/>
                  <a:pt x="232672" y="304570"/>
                  <a:pt x="237325" y="316203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7932960" y="2060848"/>
            <a:ext cx="599480" cy="360040"/>
          </a:xfrm>
          <a:prstGeom prst="ellipse">
            <a:avLst/>
          </a:prstGeom>
          <a:solidFill>
            <a:srgbClr val="FF0000">
              <a:alpha val="38039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e-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0" name="Picture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56176" y="4221088"/>
            <a:ext cx="2880320" cy="206662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2884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00764 L 0.44462 -0.21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31" y="-10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462 -0.2175 L -0.03577 -0.03888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28" y="8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63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77 -0.03888 L 0.50764 -0.18603 " pathEditMode="relative" rAng="0" ptsTypes="AA">
                                      <p:cBhvr>
                                        <p:cTn id="12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70" y="-735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68394E-7 L 0.44879 -0.20986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31" y="-10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0"/>
                            </p:stCondLst>
                            <p:childTnLst>
                              <p:par>
                                <p:cTn id="16" presetID="35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764 -0.18603 L -0.075 -0.1020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32" y="4188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462 -0.21541 L -0.03577 -0.0370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28" y="89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500"/>
                            </p:stCondLst>
                            <p:childTnLst>
                              <p:par>
                                <p:cTn id="21" presetID="63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 -0.10204 L 0.53125 -0.0916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12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500"/>
                            </p:stCondLst>
                            <p:childTnLst>
                              <p:par>
                                <p:cTn id="24" presetID="35" presetClass="path" presetSubtype="0" accel="50000" decel="5000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125 -0.09163 L -0.04358 -0.1756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50" y="-42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500"/>
                            </p:stCondLst>
                            <p:childTnLst>
                              <p:par>
                                <p:cTn id="27" presetID="35" presetClass="path" presetSubtype="0" accel="50000" decel="5000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58 -0.17562 L 0.51562 -0.0180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51" y="78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500"/>
                            </p:stCondLst>
                            <p:childTnLst>
                              <p:par>
                                <p:cTn id="30" presetID="35" presetClass="path" presetSubtype="0" accel="50000" decel="5000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562 -0.01805 L 0.01163 -0.217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08" y="-9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0"/>
                            </p:stCondLst>
                            <p:childTnLst>
                              <p:par>
                                <p:cTn id="33" presetID="63" presetClass="path" presetSubtype="0" accel="50000" decel="5000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63 -0.2175 L 0.44462 0.0134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49" y="11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9500"/>
                            </p:stCondLst>
                            <p:childTnLst>
                              <p:par>
                                <p:cTn id="36" presetID="35" presetClass="path" presetSubtype="0" accel="50000" decel="5000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462 0.01341 L 0.07448 -0.1756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07" y="-9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1500"/>
                            </p:stCondLst>
                            <p:childTnLst>
                              <p:par>
                                <p:cTn id="39" presetID="63" presetClass="path" presetSubtype="0" accel="50000" decel="5000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48 -0.17562 L 0.39739 -0.0180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46" y="78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3500"/>
                            </p:stCondLst>
                            <p:childTnLst>
                              <p:par>
                                <p:cTn id="42" presetID="35" presetClass="path" presetSubtype="0" accel="50000" decel="5000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739 -0.01805 L 0.09028 -0.0916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65" y="-36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500"/>
                            </p:stCondLst>
                            <p:childTnLst>
                              <p:par>
                                <p:cTn id="45" presetID="63" presetClass="path" presetSubtype="0" accel="50000" decel="5000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87 -0.09163 L 0.37187 -0.0916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7500"/>
                            </p:stCondLst>
                            <p:childTnLst>
                              <p:par>
                                <p:cTn id="48" presetID="35" presetClass="path" presetSubtype="0" accel="50000" decel="50000" fill="hold" grpId="1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187 -0.09163 L 0.06667 -0.01805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60" y="36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9500"/>
                            </p:stCondLst>
                            <p:childTnLst>
                              <p:par>
                                <p:cTn id="51" presetID="63" presetClass="path" presetSubtype="0" accel="50000" decel="50000" fill="hold" grpId="1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667 -0.01805 L 0.23212 -0.10204 " pathEditMode="relative" rAng="0" ptsTypes="AA">
                                      <p:cBhvr>
                                        <p:cTn id="52" dur="2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4" y="-4211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54419E-6 L 0.33872 -0.14924 " pathEditMode="relative" rAng="0" ptsTypes="AA">
                                      <p:cBhvr>
                                        <p:cTn id="54" dur="2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27" y="-7473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7 L -0.43177 0.0053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97" y="255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9" grpId="3" animBg="1"/>
      <p:bldP spid="9" grpId="4" animBg="1"/>
      <p:bldP spid="9" grpId="5" animBg="1"/>
      <p:bldP spid="9" grpId="6" animBg="1"/>
      <p:bldP spid="9" grpId="7" animBg="1"/>
      <p:bldP spid="9" grpId="8" animBg="1"/>
      <p:bldP spid="9" grpId="9" animBg="1"/>
      <p:bldP spid="9" grpId="10" animBg="1"/>
      <p:bldP spid="9" grpId="11" animBg="1"/>
      <p:bldP spid="9" grpId="12" animBg="1"/>
      <p:bldP spid="9" grpId="13" animBg="1"/>
      <p:bldP spid="9" grpId="14" animBg="1"/>
      <p:bldP spid="7" grpId="0" animBg="1"/>
      <p:bldP spid="7" grpId="1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TextShape 3"/>
          <p:cNvSpPr txBox="1"/>
          <p:nvPr/>
        </p:nvSpPr>
        <p:spPr>
          <a:xfrm>
            <a:off x="8024760" y="6303960"/>
            <a:ext cx="1118880" cy="36468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D3764D3A-B856-488B-ABFB-543DF104CCD6}" type="slidenum">
              <a:rPr lang="fr-FR" sz="1000">
                <a:solidFill>
                  <a:srgbClr val="666666"/>
                </a:solidFill>
                <a:latin typeface="Arial"/>
              </a:rPr>
              <a:pPr>
                <a:lnSpc>
                  <a:spcPct val="100000"/>
                </a:lnSpc>
              </a:pPr>
              <a:t>9</a:t>
            </a:fld>
            <a:endParaRPr dirty="0"/>
          </a:p>
        </p:txBody>
      </p:sp>
      <p:sp>
        <p:nvSpPr>
          <p:cNvPr id="4" name="Forme en L 3"/>
          <p:cNvSpPr/>
          <p:nvPr/>
        </p:nvSpPr>
        <p:spPr>
          <a:xfrm rot="16200000">
            <a:off x="8585995" y="2372131"/>
            <a:ext cx="525969" cy="529560"/>
          </a:xfrm>
          <a:prstGeom prst="corner">
            <a:avLst>
              <a:gd name="adj1" fmla="val 76495"/>
              <a:gd name="adj2" fmla="val 48488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8771118" y="2162448"/>
            <a:ext cx="342642" cy="2800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3" cstate="print"/>
          <a:srcRect l="13348" t="24459" r="33375" b="15936"/>
          <a:stretch/>
        </p:blipFill>
        <p:spPr>
          <a:xfrm>
            <a:off x="251520" y="1052736"/>
            <a:ext cx="8451741" cy="5712751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4" cstate="print"/>
          <a:srcRect l="16201" t="29814" r="35090" b="16535"/>
          <a:stretch/>
        </p:blipFill>
        <p:spPr>
          <a:xfrm>
            <a:off x="35395" y="1052737"/>
            <a:ext cx="8667865" cy="5768304"/>
          </a:xfrm>
          <a:prstGeom prst="rect">
            <a:avLst/>
          </a:prstGeom>
        </p:spPr>
      </p:pic>
      <p:sp>
        <p:nvSpPr>
          <p:cNvPr id="28" name="Espace réservé du texte 6"/>
          <p:cNvSpPr txBox="1">
            <a:spLocks/>
          </p:cNvSpPr>
          <p:nvPr/>
        </p:nvSpPr>
        <p:spPr>
          <a:xfrm>
            <a:off x="1050323" y="322412"/>
            <a:ext cx="8093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kern="0" dirty="0" smtClean="0">
                <a:solidFill>
                  <a:schemeClr val="bg1">
                    <a:lumMod val="95000"/>
                  </a:schemeClr>
                </a:solidFill>
              </a:rPr>
              <a:t>III  - SMILE : Système Multi-passage d’Interaction Laser Electrons</a:t>
            </a:r>
            <a:endParaRPr lang="fr-FR" sz="2000" b="1" kern="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9" name="TextShape 3"/>
          <p:cNvSpPr txBox="1"/>
          <p:nvPr/>
        </p:nvSpPr>
        <p:spPr>
          <a:xfrm>
            <a:off x="8177160" y="6456360"/>
            <a:ext cx="1118880" cy="36468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D3764D3A-B856-488B-ABFB-543DF104CCD6}" type="slidenum">
              <a:rPr lang="fr-FR" sz="1000">
                <a:solidFill>
                  <a:srgbClr val="666666"/>
                </a:solidFill>
                <a:latin typeface="Arial"/>
              </a:rPr>
              <a:pPr>
                <a:lnSpc>
                  <a:spcPct val="100000"/>
                </a:lnSpc>
              </a:pPr>
              <a:t>9</a:t>
            </a:fld>
            <a:endParaRPr dirty="0"/>
          </a:p>
        </p:txBody>
      </p:sp>
      <p:sp>
        <p:nvSpPr>
          <p:cNvPr id="30" name="ZoneTexte 29"/>
          <p:cNvSpPr txBox="1"/>
          <p:nvPr/>
        </p:nvSpPr>
        <p:spPr>
          <a:xfrm>
            <a:off x="4572000" y="5949280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Mécanique : Groupe AVANTIS Engineering</a:t>
            </a:r>
          </a:p>
          <a:p>
            <a:r>
              <a:rPr lang="fr-FR" sz="1200" b="1" dirty="0" smtClean="0"/>
              <a:t>Dessin: </a:t>
            </a:r>
            <a:r>
              <a:rPr lang="fr-FR" sz="1200" b="1" dirty="0" err="1" smtClean="0"/>
              <a:t>Jean-Francois</a:t>
            </a:r>
            <a:r>
              <a:rPr lang="fr-FR" sz="1200" b="1" dirty="0" smtClean="0"/>
              <a:t> Devaux</a:t>
            </a:r>
            <a:endParaRPr lang="fr-FR" sz="1200" b="1" dirty="0"/>
          </a:p>
        </p:txBody>
      </p:sp>
    </p:spTree>
    <p:extLst>
      <p:ext uri="{BB962C8B-B14F-4D97-AF65-F5344CB8AC3E}">
        <p14:creationId xmlns:p14="http://schemas.microsoft.com/office/powerpoint/2010/main" val="248805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hème1">
  <a:themeElements>
    <a:clrScheme name="CEA">
      <a:dk1>
        <a:sysClr val="windowText" lastClr="000000"/>
      </a:dk1>
      <a:lt1>
        <a:sysClr val="window" lastClr="FFFFFF"/>
      </a:lt1>
      <a:dk2>
        <a:srgbClr val="DC0528"/>
      </a:dk2>
      <a:lt2>
        <a:srgbClr val="96C31E"/>
      </a:lt2>
      <a:accent1>
        <a:srgbClr val="781469"/>
      </a:accent1>
      <a:accent2>
        <a:srgbClr val="F08728"/>
      </a:accent2>
      <a:accent3>
        <a:srgbClr val="FAB45F"/>
      </a:accent3>
      <a:accent4>
        <a:srgbClr val="0091C3"/>
      </a:accent4>
      <a:accent5>
        <a:srgbClr val="006937"/>
      </a:accent5>
      <a:accent6>
        <a:srgbClr val="87000A"/>
      </a:accent6>
      <a:hlink>
        <a:srgbClr val="0000FF"/>
      </a:hlink>
      <a:folHlink>
        <a:srgbClr val="800080"/>
      </a:folHlink>
    </a:clrScheme>
    <a:fontScheme name="CE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16198</TotalTime>
  <Words>1649</Words>
  <Application>Microsoft Office PowerPoint</Application>
  <PresentationFormat>Affichage à l'écran (4:3)</PresentationFormat>
  <Paragraphs>543</Paragraphs>
  <Slides>33</Slides>
  <Notes>23</Notes>
  <HiddenSlides>0</HiddenSlides>
  <MMClips>0</MMClips>
  <ScaleCrop>false</ScaleCrop>
  <HeadingPairs>
    <vt:vector size="6" baseType="variant">
      <vt:variant>
        <vt:lpstr>Thème</vt:lpstr>
      </vt:variant>
      <vt:variant>
        <vt:i4>7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33</vt:i4>
      </vt:variant>
    </vt:vector>
  </HeadingPairs>
  <TitlesOfParts>
    <vt:vector size="42" baseType="lpstr">
      <vt:lpstr>Office Theme</vt:lpstr>
      <vt:lpstr>Office Theme</vt:lpstr>
      <vt:lpstr>Office Theme</vt:lpstr>
      <vt:lpstr>Office Theme</vt:lpstr>
      <vt:lpstr>Office Theme</vt:lpstr>
      <vt:lpstr>Office Theme</vt:lpstr>
      <vt:lpstr>Thème1</vt:lpstr>
      <vt:lpstr>VISIO</vt:lpstr>
      <vt:lpstr>Graphique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 Code CALDER – CALDER CiRc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CHALEIL Annaig 606620</dc:creator>
  <cp:lastModifiedBy>CHALEIL Annaig 606620</cp:lastModifiedBy>
  <cp:revision>94</cp:revision>
  <cp:lastPrinted>2015-10-01T12:07:31Z</cp:lastPrinted>
  <dcterms:modified xsi:type="dcterms:W3CDTF">2015-10-02T15:23:44Z</dcterms:modified>
</cp:coreProperties>
</file>