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8" r:id="rId2"/>
    <p:sldId id="332" r:id="rId3"/>
    <p:sldId id="333" r:id="rId4"/>
    <p:sldId id="334" r:id="rId5"/>
    <p:sldId id="335" r:id="rId6"/>
    <p:sldId id="337" r:id="rId7"/>
    <p:sldId id="338" r:id="rId8"/>
    <p:sldId id="318" r:id="rId9"/>
    <p:sldId id="339" r:id="rId10"/>
  </p:sldIdLst>
  <p:sldSz cx="9906000" cy="6858000" type="A4"/>
  <p:notesSz cx="6731000" cy="985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94B"/>
    <a:srgbClr val="62C4DD"/>
    <a:srgbClr val="FF6600"/>
    <a:srgbClr val="FF3300"/>
    <a:srgbClr val="9933FF"/>
    <a:srgbClr val="0066FF"/>
    <a:srgbClr val="FF9797"/>
    <a:srgbClr val="456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990" autoAdjust="0"/>
    <p:restoredTop sz="83741" autoAdjust="0"/>
  </p:normalViewPr>
  <p:slideViewPr>
    <p:cSldViewPr snapToGrid="0">
      <p:cViewPr varScale="1">
        <p:scale>
          <a:sx n="73" d="100"/>
          <a:sy n="73" d="100"/>
        </p:scale>
        <p:origin x="-786" y="-90"/>
      </p:cViewPr>
      <p:guideLst>
        <p:guide orient="horz" pos="1512"/>
        <p:guide pos="3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3282" y="-90"/>
      </p:cViewPr>
      <p:guideLst>
        <p:guide orient="horz" pos="3104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3175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488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3175" y="9361488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546FA9-9767-4BE3-8231-2AACDD5314A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727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3175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49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6913" y="739775"/>
            <a:ext cx="53371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1538"/>
            <a:ext cx="5384800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3175" y="9361488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498C90-5FA5-42BA-9FC1-EF04570A981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856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D1401-7669-41AC-AEBE-185D0FB26883}" type="slidenum">
              <a:rPr lang="fr-FR"/>
              <a:pPr/>
              <a:t>1</a:t>
            </a:fld>
            <a:endParaRPr lang="fr-FR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Plan : présenter les activités HSF, discuter des possibles contributions individuelles et collectives</a:t>
            </a:r>
            <a:r>
              <a:rPr lang="fr-FR" baseline="0" dirty="0" smtClean="0"/>
              <a:t> P2IO.</a:t>
            </a:r>
          </a:p>
          <a:p>
            <a:r>
              <a:rPr lang="fr-FR" baseline="0" dirty="0" smtClean="0"/>
              <a:t>Activités : riches et mouvantes...</a:t>
            </a:r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98C90-5FA5-42BA-9FC1-EF04570A981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75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0"/>
            <a:ext cx="9906000" cy="1125538"/>
          </a:xfrm>
          <a:prstGeom prst="rect">
            <a:avLst/>
          </a:prstGeom>
          <a:gradFill rotWithShape="1">
            <a:gsLst>
              <a:gs pos="0">
                <a:srgbClr val="62C4DD"/>
              </a:gs>
              <a:gs pos="100000">
                <a:srgbClr val="456487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0" y="6524625"/>
            <a:ext cx="9906000" cy="333375"/>
          </a:xfrm>
          <a:prstGeom prst="rect">
            <a:avLst/>
          </a:prstGeom>
          <a:gradFill rotWithShape="1">
            <a:gsLst>
              <a:gs pos="0">
                <a:srgbClr val="456487"/>
              </a:gs>
              <a:gs pos="100000">
                <a:srgbClr val="62C4DD">
                  <a:alpha val="47000"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09024" y="109057"/>
            <a:ext cx="7668906" cy="1384183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29700" y="3120147"/>
            <a:ext cx="6383338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pic>
        <p:nvPicPr>
          <p:cNvPr id="14" name="Image 13" descr="BandeauP2I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244426" y="4843221"/>
            <a:ext cx="4383309" cy="136978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550" y="282602"/>
            <a:ext cx="1524000" cy="571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085B-E688-4CA4-9FEA-08C70CD4BD4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72350" y="115888"/>
            <a:ext cx="2339975" cy="6337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50838" y="115888"/>
            <a:ext cx="6869112" cy="6337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4551B-1E78-44C4-88CF-9222146C826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115888"/>
            <a:ext cx="6862763" cy="7969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350838" y="1268413"/>
            <a:ext cx="9361487" cy="251618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838" y="3937000"/>
            <a:ext cx="9361487" cy="25161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95300" y="6524625"/>
            <a:ext cx="2311400" cy="21748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384550" y="6524625"/>
            <a:ext cx="3136900" cy="1968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99300" y="6524625"/>
            <a:ext cx="2311400" cy="196850"/>
          </a:xfrm>
        </p:spPr>
        <p:txBody>
          <a:bodyPr/>
          <a:lstStyle>
            <a:lvl1pPr>
              <a:defRPr/>
            </a:lvl1pPr>
          </a:lstStyle>
          <a:p>
            <a:fld id="{21F7FCFB-D33E-44CE-9B3C-8B670BF1AA4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64792-CE2E-4329-A068-BD29A54CBF1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D78BE-99F2-43C3-BD32-31795B9F6ED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50838" y="1268413"/>
            <a:ext cx="4603750" cy="5184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6988" y="1268413"/>
            <a:ext cx="4605337" cy="5184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1BF64-3011-49B4-94F1-073DFF0DE36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AF9CC-A1FC-445A-B99F-2F0B019C24C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CC20D-B3A9-4B96-BE1F-F7FDF0CCD10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BFDCB-D9DC-4B4E-AE3A-81044ABFAE3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8DED6-0457-4539-A028-D14D6007B45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2014/01/27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David Chamont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2F5D7-B03B-4111-9B20-52A8FFB5308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0"/>
            <a:ext cx="9906000" cy="1125538"/>
          </a:xfrm>
          <a:prstGeom prst="rect">
            <a:avLst/>
          </a:prstGeom>
          <a:gradFill rotWithShape="1">
            <a:gsLst>
              <a:gs pos="0">
                <a:srgbClr val="62C4DD"/>
              </a:gs>
              <a:gs pos="100000">
                <a:srgbClr val="456487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0" y="6524625"/>
            <a:ext cx="9906000" cy="333375"/>
          </a:xfrm>
          <a:prstGeom prst="rect">
            <a:avLst/>
          </a:prstGeom>
          <a:gradFill rotWithShape="1">
            <a:gsLst>
              <a:gs pos="0">
                <a:srgbClr val="456487"/>
              </a:gs>
              <a:gs pos="100000">
                <a:srgbClr val="62C4DD">
                  <a:alpha val="47000"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47958" y="172336"/>
            <a:ext cx="764675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1375646"/>
            <a:ext cx="9361487" cy="495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524625"/>
            <a:ext cx="2311400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fr-FR" smtClean="0"/>
              <a:t>2014/01/27</a:t>
            </a:r>
            <a:endParaRPr lang="fr-FR" dirty="0"/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524625"/>
            <a:ext cx="31369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fr-FR" smtClean="0"/>
              <a:t>David Chamont</a:t>
            </a:r>
            <a:endParaRPr lang="fr-FR" dirty="0"/>
          </a:p>
        </p:txBody>
      </p:sp>
      <p:sp>
        <p:nvSpPr>
          <p:cNvPr id="1802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524625"/>
            <a:ext cx="23114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8CF078-4355-4E9A-9E0B-3AA6E09A6E43}" type="slidenum">
              <a:rPr lang="fr-FR"/>
              <a:pPr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550" y="282602"/>
            <a:ext cx="1524000" cy="571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q"/>
        <a:defRPr sz="2000" i="1">
          <a:solidFill>
            <a:srgbClr val="456487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o"/>
        <a:defRPr sz="16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2C4DD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4444" y="208880"/>
            <a:ext cx="9166275" cy="688790"/>
          </a:xfrm>
        </p:spPr>
        <p:txBody>
          <a:bodyPr/>
          <a:lstStyle/>
          <a:p>
            <a:r>
              <a:rPr lang="fr-FR" sz="3600" dirty="0"/>
              <a:t>Les activités HSF et P2IO</a:t>
            </a:r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67169" y="1518763"/>
            <a:ext cx="8994382" cy="4633681"/>
          </a:xfrm>
        </p:spPr>
        <p:txBody>
          <a:bodyPr/>
          <a:lstStyle/>
          <a:p>
            <a:pPr algn="l">
              <a:buSzPts val="2000"/>
            </a:pPr>
            <a:r>
              <a:rPr lang="fr-FR" sz="2400" i="0" dirty="0" smtClean="0">
                <a:solidFill>
                  <a:srgbClr val="456487"/>
                </a:solidFill>
              </a:rPr>
              <a:t>P2IO regroupe autant d’informaticiens et de physiciens éclairés que les « grands » laboratoires. Est-ce qu’on peut imaginer des contributions coordonnées aux activités de HSF ?</a:t>
            </a:r>
            <a:endParaRPr lang="fr-FR" sz="1800" dirty="0">
              <a:solidFill>
                <a:srgbClr val="45648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Outils de communication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Site principal (</a:t>
            </a:r>
            <a:r>
              <a:rPr lang="fr-FR" dirty="0" err="1" smtClean="0"/>
              <a:t>drupal</a:t>
            </a:r>
            <a:r>
              <a:rPr lang="fr-FR" dirty="0" smtClean="0"/>
              <a:t>) : http</a:t>
            </a:r>
            <a:r>
              <a:rPr lang="fr-FR" dirty="0"/>
              <a:t>://hepsoftwarefoundation.org</a:t>
            </a:r>
            <a:r>
              <a:rPr lang="fr-FR" dirty="0" smtClean="0"/>
              <a:t>/</a:t>
            </a:r>
          </a:p>
          <a:p>
            <a:pPr lvl="1"/>
            <a:r>
              <a:rPr lang="en-US" b="0" dirty="0"/>
              <a:t>HEP software catalog and knowledge </a:t>
            </a:r>
            <a:r>
              <a:rPr lang="en-US" b="0" dirty="0" smtClean="0"/>
              <a:t>base : </a:t>
            </a:r>
            <a:r>
              <a:rPr lang="en-US" b="0" dirty="0" err="1" smtClean="0"/>
              <a:t>comme</a:t>
            </a:r>
            <a:r>
              <a:rPr lang="en-US" b="0" dirty="0" smtClean="0"/>
              <a:t> le </a:t>
            </a:r>
            <a:r>
              <a:rPr lang="en-US" b="0" dirty="0" err="1" smtClean="0"/>
              <a:t>défunt</a:t>
            </a:r>
            <a:r>
              <a:rPr lang="en-US" b="0" dirty="0" smtClean="0"/>
              <a:t> “plume”, sans le </a:t>
            </a:r>
            <a:r>
              <a:rPr lang="en-US" b="0" dirty="0" err="1" smtClean="0"/>
              <a:t>processus</a:t>
            </a:r>
            <a:r>
              <a:rPr lang="en-US" b="0" dirty="0" smtClean="0"/>
              <a:t> </a:t>
            </a:r>
            <a:r>
              <a:rPr lang="en-US" b="0" dirty="0" err="1" smtClean="0"/>
              <a:t>formel</a:t>
            </a:r>
            <a:r>
              <a:rPr lang="en-US" b="0" dirty="0" smtClean="0"/>
              <a:t> de revue (tout le monde </a:t>
            </a:r>
            <a:r>
              <a:rPr lang="en-US" b="0" dirty="0" err="1" smtClean="0"/>
              <a:t>peut</a:t>
            </a:r>
            <a:r>
              <a:rPr lang="en-US" b="0" dirty="0" smtClean="0"/>
              <a:t> commenter et </a:t>
            </a:r>
            <a:r>
              <a:rPr lang="en-US" b="0" dirty="0" err="1" smtClean="0"/>
              <a:t>éditer</a:t>
            </a:r>
            <a:r>
              <a:rPr lang="en-US" b="0" dirty="0" smtClean="0"/>
              <a:t>). </a:t>
            </a:r>
            <a:r>
              <a:rPr lang="en-US" b="0" dirty="0" err="1" smtClean="0"/>
              <a:t>Actuellement</a:t>
            </a:r>
            <a:r>
              <a:rPr lang="en-US" b="0" dirty="0" smtClean="0"/>
              <a:t> accessible par le menu </a:t>
            </a:r>
            <a:r>
              <a:rPr lang="en-US" b="0" dirty="0" err="1" smtClean="0"/>
              <a:t>en</a:t>
            </a:r>
            <a:r>
              <a:rPr lang="en-US" b="0" dirty="0" smtClean="0"/>
              <a:t> bas et à gauche.</a:t>
            </a:r>
            <a:endParaRPr lang="fr-FR" b="0" dirty="0" smtClean="0"/>
          </a:p>
          <a:p>
            <a:r>
              <a:rPr lang="fr-FR" dirty="0" smtClean="0"/>
              <a:t>Evènements (</a:t>
            </a:r>
            <a:r>
              <a:rPr lang="fr-FR" dirty="0" err="1" smtClean="0"/>
              <a:t>indico</a:t>
            </a:r>
            <a:r>
              <a:rPr lang="fr-FR" dirty="0" smtClean="0"/>
              <a:t> CERN) : https</a:t>
            </a:r>
            <a:r>
              <a:rPr lang="fr-FR" dirty="0"/>
              <a:t>://indico.cern.ch/category/5816</a:t>
            </a:r>
            <a:r>
              <a:rPr lang="fr-FR" dirty="0" smtClean="0"/>
              <a:t>/</a:t>
            </a:r>
            <a:endParaRPr lang="fr-FR" dirty="0" smtClean="0"/>
          </a:p>
          <a:p>
            <a:r>
              <a:rPr lang="fr-FR" dirty="0" smtClean="0"/>
              <a:t>Discussions </a:t>
            </a:r>
            <a:r>
              <a:rPr lang="fr-FR" dirty="0" smtClean="0"/>
              <a:t>(</a:t>
            </a:r>
            <a:r>
              <a:rPr lang="fr-FR" dirty="0" err="1" smtClean="0"/>
              <a:t>google</a:t>
            </a:r>
            <a:r>
              <a:rPr lang="fr-FR" dirty="0" smtClean="0"/>
              <a:t> groups) :</a:t>
            </a:r>
          </a:p>
          <a:p>
            <a:pPr lvl="1"/>
            <a:r>
              <a:rPr lang="fr-FR" b="0" dirty="0" smtClean="0"/>
              <a:t>Pour s’inscrire, même sans compte </a:t>
            </a:r>
            <a:r>
              <a:rPr lang="fr-FR" b="0" dirty="0" err="1" smtClean="0"/>
              <a:t>google</a:t>
            </a:r>
            <a:r>
              <a:rPr lang="fr-FR" b="0" dirty="0" smtClean="0"/>
              <a:t>, envoyer </a:t>
            </a:r>
            <a:r>
              <a:rPr lang="fr-FR" b="0" dirty="0"/>
              <a:t>un mail à forum+subscribe@googlegroups.com, par exemple </a:t>
            </a:r>
            <a:r>
              <a:rPr lang="fr-FR" dirty="0"/>
              <a:t/>
            </a:r>
            <a:br>
              <a:rPr lang="fr-FR" dirty="0"/>
            </a:br>
            <a:r>
              <a:rPr lang="fr-FR" b="0" dirty="0"/>
              <a:t>hep-sf-reconstruction+subscribe@googlegroups.com.</a:t>
            </a:r>
            <a:endParaRPr lang="fr-FR" dirty="0"/>
          </a:p>
          <a:p>
            <a:r>
              <a:rPr lang="fr-FR" dirty="0" smtClean="0"/>
              <a:t>Dépôts </a:t>
            </a:r>
            <a:r>
              <a:rPr lang="fr-FR" dirty="0"/>
              <a:t>(</a:t>
            </a:r>
            <a:r>
              <a:rPr lang="fr-FR" dirty="0" err="1" smtClean="0"/>
              <a:t>GitHub</a:t>
            </a:r>
            <a:r>
              <a:rPr lang="fr-FR" dirty="0" smtClean="0"/>
              <a:t>)</a:t>
            </a:r>
          </a:p>
          <a:p>
            <a:pPr lvl="1"/>
            <a:r>
              <a:rPr lang="fr-FR" b="0" dirty="0" smtClean="0"/>
              <a:t>Création de l’organisation HEP-SF : https</a:t>
            </a:r>
            <a:r>
              <a:rPr lang="fr-FR" b="0" dirty="0"/>
              <a:t>://github.com/HEP-SF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180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Groupes de </a:t>
            </a:r>
            <a:r>
              <a:rPr lang="fr-FR" dirty="0" smtClean="0"/>
              <a:t>travail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and information exchange</a:t>
            </a:r>
            <a:endParaRPr lang="fr-FR" dirty="0" smtClean="0"/>
          </a:p>
          <a:p>
            <a:r>
              <a:rPr lang="en-US" dirty="0" smtClean="0"/>
              <a:t>Training</a:t>
            </a:r>
          </a:p>
          <a:p>
            <a:pPr lvl="1"/>
            <a:r>
              <a:rPr lang="fr-FR" b="0" dirty="0"/>
              <a:t>Référencer l’existant, héberger/partager des cours ciblés.</a:t>
            </a:r>
          </a:p>
          <a:p>
            <a:pPr lvl="1"/>
            <a:r>
              <a:rPr lang="fr-FR" b="0" dirty="0" smtClean="0"/>
              <a:t>Une section dans la </a:t>
            </a:r>
            <a:r>
              <a:rPr lang="fr-FR" b="0" dirty="0" err="1" smtClean="0"/>
              <a:t>knowledge</a:t>
            </a:r>
            <a:r>
              <a:rPr lang="fr-FR" b="0" dirty="0" smtClean="0"/>
              <a:t> base.</a:t>
            </a:r>
          </a:p>
          <a:p>
            <a:pPr lvl="1"/>
            <a:r>
              <a:rPr lang="fr-FR" b="0" dirty="0" smtClean="0"/>
              <a:t>Un groupe de discussion : hep-</a:t>
            </a:r>
            <a:r>
              <a:rPr lang="fr-FR" b="0" dirty="0" err="1" smtClean="0"/>
              <a:t>sf</a:t>
            </a:r>
            <a:r>
              <a:rPr lang="fr-FR" b="0" dirty="0" smtClean="0"/>
              <a:t>-training-</a:t>
            </a:r>
            <a:r>
              <a:rPr lang="fr-FR" b="0" dirty="0" err="1" smtClean="0"/>
              <a:t>wg</a:t>
            </a:r>
            <a:r>
              <a:rPr lang="fr-FR" b="0" dirty="0" smtClean="0"/>
              <a:t>.</a:t>
            </a:r>
            <a:endParaRPr lang="fr-FR" b="0" dirty="0"/>
          </a:p>
          <a:p>
            <a:r>
              <a:rPr lang="en-US" dirty="0" smtClean="0"/>
              <a:t>Software packaging</a:t>
            </a:r>
          </a:p>
          <a:p>
            <a:pPr lvl="1"/>
            <a:r>
              <a:rPr lang="sv-SE" b="0" dirty="0" smtClean="0"/>
              <a:t>Travail sur docker ?</a:t>
            </a:r>
          </a:p>
          <a:p>
            <a:pPr lvl="1"/>
            <a:r>
              <a:rPr lang="fr-FR" b="0" dirty="0"/>
              <a:t>Un groupe de discussion : </a:t>
            </a:r>
            <a:r>
              <a:rPr lang="fr-FR" b="0" dirty="0" smtClean="0"/>
              <a:t>hep-</a:t>
            </a:r>
            <a:r>
              <a:rPr lang="fr-FR" b="0" dirty="0" err="1" smtClean="0"/>
              <a:t>sf</a:t>
            </a:r>
            <a:r>
              <a:rPr lang="fr-FR" b="0" dirty="0" smtClean="0"/>
              <a:t>-packaging-</a:t>
            </a:r>
            <a:r>
              <a:rPr lang="fr-FR" b="0" dirty="0" err="1" smtClean="0"/>
              <a:t>wg</a:t>
            </a:r>
            <a:r>
              <a:rPr lang="fr-FR" b="0" dirty="0" smtClean="0"/>
              <a:t>.</a:t>
            </a:r>
            <a:endParaRPr lang="en-US" dirty="0"/>
          </a:p>
          <a:p>
            <a:r>
              <a:rPr lang="en-US" dirty="0" smtClean="0"/>
              <a:t>Development </a:t>
            </a:r>
            <a:r>
              <a:rPr lang="en-US" dirty="0"/>
              <a:t>tools and services</a:t>
            </a:r>
          </a:p>
          <a:p>
            <a:r>
              <a:rPr lang="en-US" dirty="0" smtClean="0"/>
              <a:t>Software licensing</a:t>
            </a:r>
          </a:p>
          <a:p>
            <a:r>
              <a:rPr lang="en-US" dirty="0" smtClean="0"/>
              <a:t>Software projects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336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Forums de discussion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0" dirty="0" smtClean="0"/>
              <a:t>Forums </a:t>
            </a:r>
            <a:r>
              <a:rPr lang="en-US" b="0" dirty="0" err="1" smtClean="0"/>
              <a:t>généraux</a:t>
            </a:r>
            <a:endParaRPr lang="en-US" b="0" dirty="0" smtClean="0"/>
          </a:p>
          <a:p>
            <a:pPr lvl="1"/>
            <a:r>
              <a:rPr lang="en-US" b="0" dirty="0" err="1" smtClean="0"/>
              <a:t>hep</a:t>
            </a:r>
            <a:r>
              <a:rPr lang="en-US" b="0" dirty="0" smtClean="0"/>
              <a:t>-sf-forum</a:t>
            </a:r>
            <a:r>
              <a:rPr lang="en-US" b="0" dirty="0"/>
              <a:t> : </a:t>
            </a:r>
            <a:r>
              <a:rPr lang="en-US" b="0" dirty="0" err="1"/>
              <a:t>annonces</a:t>
            </a:r>
            <a:r>
              <a:rPr lang="en-US" b="0" dirty="0"/>
              <a:t> et discussions </a:t>
            </a:r>
            <a:r>
              <a:rPr lang="en-US" b="0" dirty="0" err="1" smtClean="0"/>
              <a:t>générales</a:t>
            </a:r>
            <a:r>
              <a:rPr lang="en-US" b="0" dirty="0" smtClean="0"/>
              <a:t>.</a:t>
            </a:r>
          </a:p>
          <a:p>
            <a:pPr lvl="1"/>
            <a:r>
              <a:rPr lang="en-US" b="0" dirty="0" err="1" smtClean="0"/>
              <a:t>hep</a:t>
            </a:r>
            <a:r>
              <a:rPr lang="en-US" b="0" dirty="0" smtClean="0"/>
              <a:t>-sf-tech-forum</a:t>
            </a:r>
            <a:r>
              <a:rPr lang="en-US" b="0" dirty="0"/>
              <a:t> : discussions </a:t>
            </a:r>
            <a:r>
              <a:rPr lang="en-US" b="0" dirty="0" smtClean="0"/>
              <a:t>techniques.</a:t>
            </a:r>
          </a:p>
          <a:p>
            <a:pPr marL="400050"/>
            <a:r>
              <a:rPr lang="en-US" dirty="0" smtClean="0"/>
              <a:t>Forums des </a:t>
            </a:r>
            <a:r>
              <a:rPr lang="en-US" dirty="0" err="1" smtClean="0"/>
              <a:t>groupes</a:t>
            </a:r>
            <a:r>
              <a:rPr lang="en-US" dirty="0" smtClean="0"/>
              <a:t> de travail</a:t>
            </a:r>
            <a:endParaRPr lang="en-US" b="0" dirty="0" smtClean="0"/>
          </a:p>
          <a:p>
            <a:pPr lvl="1"/>
            <a:r>
              <a:rPr lang="en-US" b="0" dirty="0" err="1" smtClean="0"/>
              <a:t>hep</a:t>
            </a:r>
            <a:r>
              <a:rPr lang="en-US" b="0" dirty="0" smtClean="0"/>
              <a:t>-sf-training-</a:t>
            </a:r>
            <a:r>
              <a:rPr lang="en-US" b="0" dirty="0" err="1" smtClean="0"/>
              <a:t>wg</a:t>
            </a:r>
            <a:endParaRPr lang="en-US" b="0" dirty="0" smtClean="0"/>
          </a:p>
          <a:p>
            <a:pPr lvl="1"/>
            <a:r>
              <a:rPr lang="en-US" b="0" dirty="0" err="1" smtClean="0"/>
              <a:t>hep</a:t>
            </a:r>
            <a:r>
              <a:rPr lang="en-US" b="0" dirty="0" smtClean="0"/>
              <a:t>-sf-packaging-</a:t>
            </a:r>
            <a:r>
              <a:rPr lang="en-US" b="0" dirty="0" err="1" smtClean="0"/>
              <a:t>wg</a:t>
            </a:r>
            <a:endParaRPr lang="en-US" b="0" dirty="0"/>
          </a:p>
          <a:p>
            <a:pPr lvl="1"/>
            <a:r>
              <a:rPr lang="fr-FR" b="0" dirty="0"/>
              <a:t>hep-</a:t>
            </a:r>
            <a:r>
              <a:rPr lang="fr-FR" b="0" dirty="0" err="1"/>
              <a:t>sf</a:t>
            </a:r>
            <a:r>
              <a:rPr lang="fr-FR" b="0" dirty="0"/>
              <a:t>-reconstruction</a:t>
            </a:r>
            <a:r>
              <a:rPr lang="en-US" b="0" dirty="0" smtClean="0"/>
              <a:t> </a:t>
            </a:r>
            <a:r>
              <a:rPr lang="en-US" b="0" dirty="0" smtClean="0"/>
              <a:t>: tracking et reconnaissance de </a:t>
            </a:r>
            <a:r>
              <a:rPr lang="en-US" b="0" dirty="0" err="1" smtClean="0"/>
              <a:t>formes</a:t>
            </a:r>
            <a:r>
              <a:rPr lang="en-US" b="0" dirty="0" smtClean="0"/>
              <a:t>.</a:t>
            </a:r>
            <a:endParaRPr lang="en-US" dirty="0" smtClean="0"/>
          </a:p>
          <a:p>
            <a:r>
              <a:rPr lang="en-US" dirty="0" smtClean="0"/>
              <a:t>Concurrency Forum</a:t>
            </a:r>
          </a:p>
          <a:p>
            <a:pPr lvl="1"/>
            <a:r>
              <a:rPr lang="fr-FR" b="0" dirty="0"/>
              <a:t>Poursuite de ce forum existant au CERN depuis plusieurs années, dans le cadre élargi de HSF</a:t>
            </a:r>
            <a:r>
              <a:rPr lang="fr-FR" b="0" dirty="0" smtClean="0"/>
              <a:t>.</a:t>
            </a:r>
            <a:endParaRPr lang="en-US" b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246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0" dirty="0"/>
              <a:t>HSF </a:t>
            </a:r>
            <a:r>
              <a:rPr lang="en-US" i="0" dirty="0" err="1" smtClean="0"/>
              <a:t>aimerait</a:t>
            </a:r>
            <a:r>
              <a:rPr lang="en-US" i="0" dirty="0" smtClean="0"/>
              <a:t> </a:t>
            </a:r>
            <a:r>
              <a:rPr lang="en-US" i="0" dirty="0" err="1" smtClean="0"/>
              <a:t>soutenir</a:t>
            </a:r>
            <a:r>
              <a:rPr lang="en-US" i="0" dirty="0" smtClean="0"/>
              <a:t> les </a:t>
            </a:r>
            <a:r>
              <a:rPr lang="en-US" i="0" dirty="0" err="1" smtClean="0"/>
              <a:t>projets</a:t>
            </a:r>
            <a:r>
              <a:rPr lang="en-US" i="0" dirty="0" smtClean="0"/>
              <a:t> nouveaux et </a:t>
            </a:r>
            <a:r>
              <a:rPr lang="en-US" i="0" dirty="0" err="1" smtClean="0"/>
              <a:t>émergents</a:t>
            </a:r>
            <a:r>
              <a:rPr lang="en-US" i="0" dirty="0" smtClean="0"/>
              <a:t>. Un </a:t>
            </a:r>
            <a:r>
              <a:rPr lang="en-US" i="0" dirty="0" err="1" smtClean="0"/>
              <a:t>groupe</a:t>
            </a:r>
            <a:r>
              <a:rPr lang="en-US" i="0" dirty="0" smtClean="0"/>
              <a:t> de travail </a:t>
            </a:r>
            <a:r>
              <a:rPr lang="en-US" i="0" dirty="0" err="1" smtClean="0"/>
              <a:t>réfléchit</a:t>
            </a:r>
            <a:r>
              <a:rPr lang="en-US" i="0" dirty="0" smtClean="0"/>
              <a:t> aux </a:t>
            </a:r>
            <a:r>
              <a:rPr lang="en-US" i="0" dirty="0" err="1" smtClean="0"/>
              <a:t>différents</a:t>
            </a:r>
            <a:r>
              <a:rPr lang="en-US" i="0" dirty="0" smtClean="0"/>
              <a:t> </a:t>
            </a:r>
            <a:r>
              <a:rPr lang="en-US" i="0" dirty="0" err="1" smtClean="0"/>
              <a:t>statuts</a:t>
            </a:r>
            <a:r>
              <a:rPr lang="en-US" i="0" dirty="0" smtClean="0"/>
              <a:t> </a:t>
            </a:r>
            <a:r>
              <a:rPr lang="en-US" i="0" dirty="0" err="1" smtClean="0"/>
              <a:t>que</a:t>
            </a:r>
            <a:r>
              <a:rPr lang="en-US" i="0" dirty="0" smtClean="0"/>
              <a:t> </a:t>
            </a:r>
            <a:r>
              <a:rPr lang="en-US" i="0" dirty="0" err="1" smtClean="0"/>
              <a:t>pourraient</a:t>
            </a:r>
            <a:r>
              <a:rPr lang="en-US" i="0" dirty="0" smtClean="0"/>
              <a:t> adopter les </a:t>
            </a:r>
            <a:r>
              <a:rPr lang="en-US" i="0" dirty="0" err="1" smtClean="0"/>
              <a:t>projets</a:t>
            </a:r>
            <a:r>
              <a:rPr lang="en-US" i="0" dirty="0" smtClean="0"/>
              <a:t> nouveaux (et </a:t>
            </a:r>
            <a:r>
              <a:rPr lang="en-US" i="0" dirty="0" err="1" smtClean="0"/>
              <a:t>anciens</a:t>
            </a:r>
            <a:r>
              <a:rPr lang="en-US" i="0" dirty="0" smtClean="0"/>
              <a:t> ?) </a:t>
            </a:r>
            <a:r>
              <a:rPr lang="en-US" i="0" dirty="0" err="1" smtClean="0"/>
              <a:t>auprès</a:t>
            </a:r>
            <a:r>
              <a:rPr lang="en-US" i="0" dirty="0" smtClean="0"/>
              <a:t> de HSF. </a:t>
            </a:r>
            <a:r>
              <a:rPr lang="en-US" i="0" dirty="0" err="1" smtClean="0"/>
              <a:t>Exemples</a:t>
            </a:r>
            <a:r>
              <a:rPr lang="en-US" i="0" dirty="0" smtClean="0"/>
              <a:t> de </a:t>
            </a:r>
            <a:r>
              <a:rPr lang="en-US" i="0" dirty="0" err="1" smtClean="0"/>
              <a:t>projets</a:t>
            </a:r>
            <a:r>
              <a:rPr lang="en-US" i="0" dirty="0" smtClean="0"/>
              <a:t> </a:t>
            </a:r>
            <a:r>
              <a:rPr lang="en-US" i="0" dirty="0" err="1" smtClean="0"/>
              <a:t>impliqués</a:t>
            </a:r>
            <a:r>
              <a:rPr lang="en-US" i="0" dirty="0" smtClean="0"/>
              <a:t> :</a:t>
            </a:r>
          </a:p>
          <a:p>
            <a:pPr marL="0" indent="0">
              <a:buNone/>
            </a:pPr>
            <a:endParaRPr lang="en-US" i="0" dirty="0"/>
          </a:p>
          <a:p>
            <a:r>
              <a:rPr lang="en-US" dirty="0" smtClean="0"/>
              <a:t>ROOT</a:t>
            </a:r>
            <a:endParaRPr lang="en-US" dirty="0"/>
          </a:p>
          <a:p>
            <a:r>
              <a:rPr lang="en-US" dirty="0"/>
              <a:t>Geant4</a:t>
            </a:r>
          </a:p>
          <a:p>
            <a:r>
              <a:rPr lang="en-US" dirty="0" err="1"/>
              <a:t>xrootd</a:t>
            </a:r>
            <a:endParaRPr lang="en-US" dirty="0"/>
          </a:p>
          <a:p>
            <a:r>
              <a:rPr lang="en-US" dirty="0"/>
              <a:t>Gaudi</a:t>
            </a:r>
          </a:p>
          <a:p>
            <a:r>
              <a:rPr lang="en-US" dirty="0" err="1"/>
              <a:t>pyroot</a:t>
            </a:r>
            <a:endParaRPr lang="en-US" dirty="0"/>
          </a:p>
          <a:p>
            <a:r>
              <a:rPr lang="en-US" dirty="0" err="1"/>
              <a:t>rootpy</a:t>
            </a:r>
            <a:endParaRPr lang="en-US" dirty="0"/>
          </a:p>
          <a:p>
            <a:r>
              <a:rPr lang="en-US" dirty="0"/>
              <a:t>GenFit2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352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Services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HEP software </a:t>
            </a:r>
            <a:r>
              <a:rPr lang="en-US" dirty="0"/>
              <a:t>and </a:t>
            </a:r>
            <a:r>
              <a:rPr lang="en-US" dirty="0" smtClean="0"/>
              <a:t>computing </a:t>
            </a:r>
            <a:r>
              <a:rPr lang="en-US" b="1" dirty="0" smtClean="0"/>
              <a:t>knowledge base</a:t>
            </a:r>
            <a:endParaRPr lang="fr-FR" b="1" dirty="0"/>
          </a:p>
          <a:p>
            <a:pPr lvl="1"/>
            <a:r>
              <a:rPr lang="fr-FR" b="0" dirty="0"/>
              <a:t>Un catalogue de fiches sur les outils logiciels de notre communauté, un peu  à la façon du défunt “plume”, mais sans processus formel de revue.</a:t>
            </a:r>
          </a:p>
          <a:p>
            <a:pPr lvl="1"/>
            <a:r>
              <a:rPr lang="fr-FR" b="0" dirty="0"/>
              <a:t>Quiconque demande un compte pourra commenter et éditer</a:t>
            </a:r>
            <a:r>
              <a:rPr lang="fr-FR" b="0" dirty="0" smtClean="0"/>
              <a:t>.</a:t>
            </a:r>
            <a:endParaRPr lang="en-US" dirty="0"/>
          </a:p>
          <a:p>
            <a:r>
              <a:rPr lang="en-US" dirty="0"/>
              <a:t>Software </a:t>
            </a:r>
            <a:r>
              <a:rPr lang="en-US" b="1" dirty="0"/>
              <a:t>development and build </a:t>
            </a:r>
            <a:r>
              <a:rPr lang="en-US" b="1" dirty="0" smtClean="0"/>
              <a:t>services</a:t>
            </a:r>
          </a:p>
          <a:p>
            <a:pPr lvl="1"/>
            <a:r>
              <a:rPr lang="fr-FR" b="0" dirty="0"/>
              <a:t>Accès au </a:t>
            </a:r>
            <a:r>
              <a:rPr lang="fr-FR" b="0" dirty="0" err="1"/>
              <a:t>TechLab</a:t>
            </a:r>
            <a:r>
              <a:rPr lang="fr-FR" b="0" dirty="0"/>
              <a:t> du CERN.</a:t>
            </a:r>
          </a:p>
          <a:p>
            <a:pPr lvl="1"/>
            <a:r>
              <a:rPr lang="fr-FR" b="0" dirty="0"/>
              <a:t>Guides, recommandations, modèles... pour l’usage des outils “libres”.</a:t>
            </a:r>
          </a:p>
          <a:p>
            <a:pPr lvl="1"/>
            <a:r>
              <a:rPr lang="fr-FR" b="0" dirty="0"/>
              <a:t>Pas d’hébergement envisagé (plutôt une recommandation </a:t>
            </a:r>
            <a:r>
              <a:rPr lang="fr-FR" b="0" dirty="0" err="1"/>
              <a:t>GitHub</a:t>
            </a:r>
            <a:r>
              <a:rPr lang="fr-FR" b="0" dirty="0"/>
              <a:t>).</a:t>
            </a:r>
          </a:p>
          <a:p>
            <a:pPr lvl="1"/>
            <a:r>
              <a:rPr lang="fr-FR" b="0" dirty="0"/>
              <a:t>Service d’intégration continue </a:t>
            </a:r>
            <a:r>
              <a:rPr lang="fr-FR" b="0" dirty="0" smtClean="0"/>
              <a:t>?</a:t>
            </a:r>
          </a:p>
          <a:p>
            <a:pPr lvl="1"/>
            <a:r>
              <a:rPr lang="fr-FR" b="0" dirty="0" smtClean="0"/>
              <a:t>Revues de code ?</a:t>
            </a:r>
            <a:endParaRPr lang="fr-FR" b="0" dirty="0"/>
          </a:p>
          <a:p>
            <a:pPr marL="0" indent="0">
              <a:buNone/>
            </a:pPr>
            <a:r>
              <a:rPr lang="en-US" i="0" dirty="0" smtClean="0"/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969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HSF </a:t>
            </a:r>
            <a:r>
              <a:rPr lang="fr-FR" dirty="0" err="1" smtClean="0"/>
              <a:t>Technical</a:t>
            </a:r>
            <a:r>
              <a:rPr lang="fr-FR" dirty="0" smtClean="0"/>
              <a:t> Notes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Inspiré</a:t>
            </a:r>
            <a:r>
              <a:rPr lang="en-US" dirty="0" smtClean="0"/>
              <a:t> des notes du CERN </a:t>
            </a:r>
            <a:r>
              <a:rPr lang="en-US" dirty="0" err="1" smtClean="0"/>
              <a:t>ou</a:t>
            </a:r>
            <a:r>
              <a:rPr lang="en-US" dirty="0" smtClean="0"/>
              <a:t> de </a:t>
            </a:r>
            <a:r>
              <a:rPr lang="en-US" dirty="0" err="1" smtClean="0"/>
              <a:t>Fermilab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…</a:t>
            </a:r>
            <a:endParaRPr lang="en-US" dirty="0" smtClean="0"/>
          </a:p>
          <a:p>
            <a:r>
              <a:rPr lang="en-US" dirty="0" smtClean="0"/>
              <a:t>Assignation d’un </a:t>
            </a:r>
            <a:r>
              <a:rPr lang="en-US" dirty="0" err="1" smtClean="0"/>
              <a:t>numéro</a:t>
            </a:r>
            <a:r>
              <a:rPr lang="en-US" dirty="0" smtClean="0"/>
              <a:t> unique à </a:t>
            </a:r>
            <a:r>
              <a:rPr lang="en-US" dirty="0" err="1" smtClean="0"/>
              <a:t>chaque</a:t>
            </a:r>
            <a:r>
              <a:rPr lang="en-US" dirty="0"/>
              <a:t> </a:t>
            </a:r>
            <a:r>
              <a:rPr lang="en-US" dirty="0" smtClean="0"/>
              <a:t>note, pour </a:t>
            </a:r>
            <a:r>
              <a:rPr lang="en-US" dirty="0" err="1" smtClean="0"/>
              <a:t>faciliter</a:t>
            </a:r>
            <a:r>
              <a:rPr lang="en-US" dirty="0" smtClean="0"/>
              <a:t> les </a:t>
            </a:r>
            <a:r>
              <a:rPr lang="en-US" dirty="0" err="1" smtClean="0"/>
              <a:t>références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Fourniture</a:t>
            </a:r>
            <a:r>
              <a:rPr lang="en-US" dirty="0" smtClean="0"/>
              <a:t> de </a:t>
            </a:r>
            <a:r>
              <a:rPr lang="en-US" dirty="0" err="1" smtClean="0"/>
              <a:t>modèles</a:t>
            </a:r>
            <a:r>
              <a:rPr lang="en-US" dirty="0" smtClean="0"/>
              <a:t> </a:t>
            </a:r>
            <a:r>
              <a:rPr lang="en-US" dirty="0" err="1" smtClean="0"/>
              <a:t>LaTeX</a:t>
            </a:r>
            <a:r>
              <a:rPr lang="en-US" dirty="0" smtClean="0"/>
              <a:t> et word, et </a:t>
            </a:r>
            <a:r>
              <a:rPr lang="en-US" dirty="0" err="1" smtClean="0"/>
              <a:t>demande</a:t>
            </a:r>
            <a:r>
              <a:rPr lang="en-US" dirty="0" smtClean="0"/>
              <a:t> d’un PDF aux auteurs.</a:t>
            </a:r>
          </a:p>
          <a:p>
            <a:r>
              <a:rPr lang="en-US" dirty="0" err="1" smtClean="0"/>
              <a:t>Démarrage</a:t>
            </a:r>
            <a:r>
              <a:rPr lang="en-US" dirty="0" smtClean="0"/>
              <a:t> avec des notes </a:t>
            </a:r>
            <a:r>
              <a:rPr lang="en-US" dirty="0" err="1" smtClean="0"/>
              <a:t>légères</a:t>
            </a:r>
            <a:r>
              <a:rPr lang="en-US" dirty="0" smtClean="0"/>
              <a:t> </a:t>
            </a:r>
            <a:r>
              <a:rPr lang="en-US" dirty="0" err="1" smtClean="0"/>
              <a:t>purement</a:t>
            </a:r>
            <a:r>
              <a:rPr lang="en-US" dirty="0" smtClean="0"/>
              <a:t> </a:t>
            </a:r>
            <a:r>
              <a:rPr lang="en-US" dirty="0" err="1" smtClean="0"/>
              <a:t>informationnelles</a:t>
            </a:r>
            <a:r>
              <a:rPr lang="en-US" dirty="0" smtClean="0"/>
              <a:t> (pas des </a:t>
            </a:r>
            <a:r>
              <a:rPr lang="en-US" dirty="0" err="1" smtClean="0"/>
              <a:t>recommandations</a:t>
            </a:r>
            <a:r>
              <a:rPr lang="en-US" dirty="0" smtClean="0"/>
              <a:t>)</a:t>
            </a:r>
          </a:p>
          <a:p>
            <a:pPr lvl="1"/>
            <a:r>
              <a:rPr lang="en-US" b="0" dirty="0" smtClean="0"/>
              <a:t>Travail </a:t>
            </a:r>
            <a:r>
              <a:rPr lang="en-US" b="0" dirty="0" err="1" smtClean="0"/>
              <a:t>éditorial</a:t>
            </a:r>
            <a:r>
              <a:rPr lang="en-US" b="0" dirty="0" smtClean="0"/>
              <a:t> </a:t>
            </a:r>
            <a:r>
              <a:rPr lang="en-US" b="0" dirty="0" err="1" smtClean="0"/>
              <a:t>limité</a:t>
            </a:r>
            <a:r>
              <a:rPr lang="en-US" b="0" dirty="0" smtClean="0"/>
              <a:t> à la </a:t>
            </a:r>
            <a:r>
              <a:rPr lang="en-US" b="0" dirty="0" err="1" smtClean="0"/>
              <a:t>forme</a:t>
            </a:r>
            <a:r>
              <a:rPr lang="en-US" b="0" dirty="0" smtClean="0"/>
              <a:t>.</a:t>
            </a:r>
            <a:endParaRPr lang="en-US" b="0" dirty="0"/>
          </a:p>
          <a:p>
            <a:pPr lvl="1"/>
            <a:r>
              <a:rPr lang="en-US" b="0" dirty="0" smtClean="0"/>
              <a:t>Pas de </a:t>
            </a:r>
            <a:r>
              <a:rPr lang="en-US" b="0" dirty="0" err="1" smtClean="0"/>
              <a:t>filtrage</a:t>
            </a:r>
            <a:r>
              <a:rPr lang="en-US" b="0" dirty="0" smtClean="0"/>
              <a:t> </a:t>
            </a:r>
            <a:r>
              <a:rPr lang="en-US" b="0" dirty="0" err="1" smtClean="0"/>
              <a:t>sur</a:t>
            </a:r>
            <a:r>
              <a:rPr lang="en-US" b="0" dirty="0" smtClean="0"/>
              <a:t> les </a:t>
            </a:r>
            <a:r>
              <a:rPr lang="en-US" b="0" dirty="0" err="1" smtClean="0"/>
              <a:t>sujets</a:t>
            </a:r>
            <a:r>
              <a:rPr lang="en-US" b="0" dirty="0" smtClean="0"/>
              <a:t>.</a:t>
            </a:r>
          </a:p>
          <a:p>
            <a:r>
              <a:rPr lang="en-US" dirty="0" err="1" smtClean="0"/>
              <a:t>Sollicitation</a:t>
            </a:r>
            <a:r>
              <a:rPr lang="en-US" dirty="0" smtClean="0"/>
              <a:t> des </a:t>
            </a:r>
            <a:r>
              <a:rPr lang="en-US" dirty="0" err="1" smtClean="0"/>
              <a:t>groupes</a:t>
            </a:r>
            <a:r>
              <a:rPr lang="en-US" dirty="0" smtClean="0"/>
              <a:t> de travail et </a:t>
            </a:r>
            <a:r>
              <a:rPr lang="en-US" dirty="0" err="1" smtClean="0"/>
              <a:t>projets</a:t>
            </a:r>
            <a:r>
              <a:rPr lang="en-US" dirty="0" smtClean="0"/>
              <a:t> pour lancer le </a:t>
            </a:r>
            <a:r>
              <a:rPr lang="en-US" dirty="0" err="1" smtClean="0"/>
              <a:t>mouvement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Hébergement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drupal</a:t>
            </a:r>
            <a:r>
              <a:rPr lang="en-US" dirty="0" smtClean="0"/>
              <a:t> HSF, </a:t>
            </a:r>
            <a:r>
              <a:rPr lang="en-US" dirty="0" err="1" smtClean="0"/>
              <a:t>dans</a:t>
            </a:r>
            <a:r>
              <a:rPr lang="en-US" dirty="0" smtClean="0"/>
              <a:t> INSPIRE-HEP </a:t>
            </a:r>
            <a:r>
              <a:rPr lang="en-US" dirty="0" smtClean="0"/>
              <a:t>?</a:t>
            </a:r>
            <a:endParaRPr lang="en-US" dirty="0"/>
          </a:p>
          <a:p>
            <a:pPr marL="0" indent="0">
              <a:buNone/>
            </a:pPr>
            <a:r>
              <a:rPr lang="en-US" i="0" dirty="0" smtClean="0"/>
              <a:t> 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675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Actions individuelles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S’inscrire aux listes (même sans avoir de compte </a:t>
            </a:r>
            <a:r>
              <a:rPr lang="fr-FR" dirty="0" err="1" smtClean="0"/>
              <a:t>google</a:t>
            </a:r>
            <a:r>
              <a:rPr lang="fr-FR" dirty="0" smtClean="0"/>
              <a:t>)</a:t>
            </a:r>
          </a:p>
          <a:p>
            <a:pPr lvl="1"/>
            <a:r>
              <a:rPr lang="fr-FR" b="0" dirty="0" smtClean="0"/>
              <a:t>Envoyer </a:t>
            </a:r>
            <a:r>
              <a:rPr lang="fr-FR" b="0" dirty="0"/>
              <a:t>un mail à forum+subscribe@googlegroups.com, par exemple </a:t>
            </a:r>
            <a:r>
              <a:rPr lang="fr-FR" dirty="0"/>
              <a:t/>
            </a:r>
            <a:br>
              <a:rPr lang="fr-FR" dirty="0"/>
            </a:br>
            <a:r>
              <a:rPr lang="fr-FR" b="0" dirty="0"/>
              <a:t>hep-sf-reconstruction+subscribe@googlegroups.com.</a:t>
            </a:r>
            <a:endParaRPr lang="fr-FR" dirty="0" smtClean="0"/>
          </a:p>
          <a:p>
            <a:r>
              <a:rPr lang="fr-FR" dirty="0" smtClean="0"/>
              <a:t>Contribuer </a:t>
            </a:r>
          </a:p>
          <a:p>
            <a:pPr lvl="1"/>
            <a:r>
              <a:rPr lang="fr-FR" b="0" dirty="0" smtClean="0"/>
              <a:t>D</a:t>
            </a:r>
            <a:r>
              <a:rPr lang="fr-FR" b="0" dirty="0" smtClean="0"/>
              <a:t>ébats et groupes </a:t>
            </a:r>
            <a:r>
              <a:rPr lang="fr-FR" b="0" dirty="0" smtClean="0"/>
              <a:t>de travail</a:t>
            </a:r>
          </a:p>
          <a:p>
            <a:pPr lvl="1"/>
            <a:r>
              <a:rPr lang="fr-FR" b="0" dirty="0" smtClean="0"/>
              <a:t>Dans la base de connaissance :</a:t>
            </a:r>
          </a:p>
          <a:p>
            <a:pPr lvl="2"/>
            <a:r>
              <a:rPr lang="fr-FR" dirty="0" smtClean="0"/>
              <a:t>Ajouter une fiche pour les logiciels qui manquent</a:t>
            </a:r>
          </a:p>
          <a:p>
            <a:pPr lvl="2"/>
            <a:r>
              <a:rPr lang="fr-FR" b="0" dirty="0" smtClean="0"/>
              <a:t>Commenter les fiches existantes sur les logiciels que vous utilisez</a:t>
            </a:r>
            <a:endParaRPr lang="fr-FR" b="0" dirty="0" smtClean="0"/>
          </a:p>
          <a:p>
            <a:pPr lvl="1"/>
            <a:r>
              <a:rPr lang="fr-FR" b="0" dirty="0" smtClean="0"/>
              <a:t>Produire des notes </a:t>
            </a:r>
            <a:r>
              <a:rPr lang="fr-FR" b="0" dirty="0" smtClean="0"/>
              <a:t>techniques</a:t>
            </a:r>
          </a:p>
          <a:p>
            <a:pPr lvl="1"/>
            <a:r>
              <a:rPr lang="fr-FR" b="0" dirty="0" smtClean="0"/>
              <a:t>Partager des cours</a:t>
            </a:r>
            <a:endParaRPr lang="fr-FR" b="0" dirty="0" smtClean="0"/>
          </a:p>
          <a:p>
            <a:pPr lvl="1"/>
            <a:r>
              <a:rPr lang="fr-FR" b="0" dirty="0" smtClean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82825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Actions collectives ?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2014/01/27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David Chamont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i="0" dirty="0" smtClean="0"/>
              <a:t>On </a:t>
            </a:r>
            <a:r>
              <a:rPr lang="fr-FR" i="0" dirty="0" smtClean="0"/>
              <a:t>peut </a:t>
            </a:r>
            <a:r>
              <a:rPr lang="fr-FR" i="0" dirty="0" smtClean="0"/>
              <a:t>sortir </a:t>
            </a:r>
            <a:r>
              <a:rPr lang="fr-FR" i="0" dirty="0" smtClean="0"/>
              <a:t>du strict cadre de </a:t>
            </a:r>
            <a:r>
              <a:rPr lang="fr-FR" i="0" dirty="0" smtClean="0"/>
              <a:t>P2IO  </a:t>
            </a:r>
            <a:r>
              <a:rPr lang="fr-FR" i="0" dirty="0" smtClean="0"/>
              <a:t>et penser « région parisienne </a:t>
            </a:r>
            <a:r>
              <a:rPr lang="fr-FR" i="0" dirty="0" smtClean="0"/>
              <a:t>».</a:t>
            </a:r>
          </a:p>
          <a:p>
            <a:pPr marL="0" indent="0">
              <a:buNone/>
            </a:pPr>
            <a:r>
              <a:rPr lang="fr-FR" i="0" dirty="0" smtClean="0"/>
              <a:t>En </a:t>
            </a:r>
            <a:r>
              <a:rPr lang="fr-FR" i="0" dirty="0"/>
              <a:t>cours : création d’une entrée « HSF » dans </a:t>
            </a:r>
            <a:r>
              <a:rPr lang="fr-FR" i="0" dirty="0" smtClean="0"/>
              <a:t>ISIS.</a:t>
            </a:r>
            <a:endParaRPr lang="fr-FR" i="0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Est-ce qu’il y a des projets logiciels des labos de P2IO qui voudraient s’inscrire dans le cadre « HSF </a:t>
            </a:r>
            <a:r>
              <a:rPr lang="fr-FR" dirty="0" smtClean="0"/>
              <a:t>» ?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Groupe de travail global </a:t>
            </a:r>
            <a:r>
              <a:rPr lang="fr-FR" dirty="0" smtClean="0"/>
              <a:t>« HSF » </a:t>
            </a:r>
            <a:r>
              <a:rPr lang="fr-FR" dirty="0" smtClean="0"/>
              <a:t>au </a:t>
            </a:r>
            <a:r>
              <a:rPr lang="fr-FR" dirty="0"/>
              <a:t>sein de </a:t>
            </a:r>
            <a:r>
              <a:rPr lang="fr-FR" dirty="0" err="1" smtClean="0"/>
              <a:t>VirtualData</a:t>
            </a:r>
            <a:r>
              <a:rPr lang="fr-FR" dirty="0" smtClean="0"/>
              <a:t> </a:t>
            </a:r>
            <a:r>
              <a:rPr lang="fr-FR" dirty="0"/>
              <a:t>?</a:t>
            </a:r>
          </a:p>
          <a:p>
            <a:r>
              <a:rPr lang="fr-FR" dirty="0"/>
              <a:t>Groupes ciblés sur certaines activités ?</a:t>
            </a:r>
          </a:p>
          <a:p>
            <a:pPr lvl="1"/>
            <a:r>
              <a:rPr lang="fr-FR" b="0" dirty="0" smtClean="0"/>
              <a:t>« antenne locale » du </a:t>
            </a:r>
            <a:r>
              <a:rPr lang="fr-FR" b="0" dirty="0" err="1" smtClean="0"/>
              <a:t>Concurrency</a:t>
            </a:r>
            <a:r>
              <a:rPr lang="fr-FR" b="0" dirty="0" smtClean="0"/>
              <a:t> Forum ? du </a:t>
            </a:r>
            <a:r>
              <a:rPr lang="en-US" b="0" dirty="0"/>
              <a:t>Reconstruction Algorithms </a:t>
            </a:r>
            <a:r>
              <a:rPr lang="en-US" b="0" dirty="0" smtClean="0"/>
              <a:t>Forum ?</a:t>
            </a:r>
            <a:endParaRPr lang="fr-FR" b="0" dirty="0"/>
          </a:p>
          <a:p>
            <a:r>
              <a:rPr lang="fr-FR" dirty="0"/>
              <a:t>Présentations d’un(des) projet(s) lors du prochain appel d’offre P2IO ?</a:t>
            </a:r>
          </a:p>
          <a:p>
            <a:pPr lvl="1"/>
            <a:r>
              <a:rPr lang="fr-FR" b="0" dirty="0"/>
              <a:t>Un “</a:t>
            </a:r>
            <a:r>
              <a:rPr lang="fr-FR" b="0" dirty="0" err="1"/>
              <a:t>Techlab</a:t>
            </a:r>
            <a:r>
              <a:rPr lang="fr-FR" b="0" dirty="0"/>
              <a:t>” P2IO ? (achat de matériel et outils pour supporter la R&amp;D logicielle</a:t>
            </a:r>
            <a:r>
              <a:rPr lang="fr-FR" b="0" dirty="0" smtClean="0"/>
              <a:t>) ?</a:t>
            </a:r>
            <a:endParaRPr lang="fr-FR" b="0" dirty="0"/>
          </a:p>
          <a:p>
            <a:pPr lvl="1"/>
            <a:r>
              <a:rPr lang="fr-FR" b="0" dirty="0" smtClean="0"/>
              <a:t>Demander des financements de </a:t>
            </a:r>
            <a:r>
              <a:rPr lang="fr-FR" b="0" dirty="0" err="1" smtClean="0"/>
              <a:t>CDDs</a:t>
            </a:r>
            <a:r>
              <a:rPr lang="fr-FR" b="0" dirty="0" smtClean="0"/>
              <a:t> « informaticiens » pour renforcer</a:t>
            </a:r>
            <a:br>
              <a:rPr lang="fr-FR" b="0" dirty="0" smtClean="0"/>
            </a:br>
            <a:r>
              <a:rPr lang="fr-FR" b="0" dirty="0" smtClean="0"/>
              <a:t>nos contributions à des projets logiciels HSF ?</a:t>
            </a:r>
          </a:p>
          <a:p>
            <a:pPr lvl="1"/>
            <a:endParaRPr lang="fr-FR" b="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36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unionUtilisateurDec2010">
  <a:themeElements>
    <a:clrScheme name="Présentation_LL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résentation_LL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ésentation_LL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_LL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_LL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_LL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_LL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_LL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_LL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reunionUtilisateurDec2010</Template>
  <TotalTime>9505</TotalTime>
  <Words>385</Words>
  <Application>Microsoft Office PowerPoint</Application>
  <PresentationFormat>Format A4 (210 x 297 mm)</PresentationFormat>
  <Paragraphs>107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reunionUtilisateurDec2010</vt:lpstr>
      <vt:lpstr>Les activités HSF et P2IO</vt:lpstr>
      <vt:lpstr>Outils de communication</vt:lpstr>
      <vt:lpstr>Groupes de travail</vt:lpstr>
      <vt:lpstr>Forums de discussion</vt:lpstr>
      <vt:lpstr>Projets</vt:lpstr>
      <vt:lpstr>Services</vt:lpstr>
      <vt:lpstr>HSF Technical Notes</vt:lpstr>
      <vt:lpstr>Actions individuelles</vt:lpstr>
      <vt:lpstr>Actions collectives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des activités  de développement online et offline 2010  du Service Informatique</dc:title>
  <dc:creator>David Chamont</dc:creator>
  <cp:lastModifiedBy>David Chamont</cp:lastModifiedBy>
  <cp:revision>269</cp:revision>
  <dcterms:created xsi:type="dcterms:W3CDTF">2010-12-14T09:51:42Z</dcterms:created>
  <dcterms:modified xsi:type="dcterms:W3CDTF">2015-03-18T13:35:44Z</dcterms:modified>
</cp:coreProperties>
</file>