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40" autoAdjust="0"/>
    <p:restoredTop sz="94660"/>
  </p:normalViewPr>
  <p:slideViewPr>
    <p:cSldViewPr>
      <p:cViewPr>
        <p:scale>
          <a:sx n="110" d="100"/>
          <a:sy n="110" d="100"/>
        </p:scale>
        <p:origin x="-1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43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082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54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133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67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99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11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44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39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01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83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AE555-BB23-4942-82DC-555BFA501D18}" type="datetimeFigureOut">
              <a:rPr lang="fr-FR" smtClean="0"/>
              <a:pPr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0806F-C7EE-478F-8DF1-DA26245C67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28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à coins arrondis 59"/>
          <p:cNvSpPr/>
          <p:nvPr/>
        </p:nvSpPr>
        <p:spPr>
          <a:xfrm>
            <a:off x="2286000" y="18701"/>
            <a:ext cx="41910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2572278" y="42446"/>
            <a:ext cx="35237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lt1"/>
                </a:solidFill>
                <a:latin typeface="Comic Sans MS" pitchFamily="66" charset="0"/>
              </a:rPr>
              <a:t>DÉPARTEMENT ACCÉLÉRATEURS</a:t>
            </a:r>
          </a:p>
        </p:txBody>
      </p:sp>
      <p:pic>
        <p:nvPicPr>
          <p:cNvPr id="2" name="Image 1" descr="l-coul-500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1" y="12700"/>
            <a:ext cx="571500" cy="330269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7848600" y="0"/>
            <a:ext cx="167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smtClean="0">
                <a:latin typeface="Comic Sans MS" panose="030F0702030302020204" pitchFamily="66" charset="0"/>
              </a:rPr>
              <a:t>Mise à jour le 24.3.2015</a:t>
            </a:r>
            <a:endParaRPr lang="fr-FR" sz="800" dirty="0"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3851" y="457200"/>
            <a:ext cx="2876549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Direction</a:t>
            </a:r>
          </a:p>
          <a:p>
            <a:pPr algn="ctr"/>
            <a:endParaRPr lang="en-US" sz="500" b="1" dirty="0" smtClean="0"/>
          </a:p>
          <a:p>
            <a:r>
              <a:rPr lang="en-US" sz="1200" dirty="0" err="1" smtClean="0"/>
              <a:t>Responsable</a:t>
            </a:r>
            <a:r>
              <a:rPr lang="en-US" sz="1200" dirty="0" smtClean="0"/>
              <a:t>: Philip </a:t>
            </a:r>
            <a:r>
              <a:rPr lang="en-US" sz="1200" dirty="0" err="1" smtClean="0"/>
              <a:t>Bambade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dirty="0" err="1" smtClean="0"/>
              <a:t>Adjoint</a:t>
            </a:r>
            <a:r>
              <a:rPr lang="en-US" sz="1200" dirty="0" smtClean="0"/>
              <a:t>: Pierre </a:t>
            </a:r>
            <a:r>
              <a:rPr lang="en-US" sz="1200" dirty="0" err="1" smtClean="0"/>
              <a:t>Lepercq</a:t>
            </a:r>
            <a:endParaRPr lang="en-US" sz="1200" dirty="0" smtClean="0"/>
          </a:p>
          <a:p>
            <a:r>
              <a:rPr lang="en-US" sz="1200" dirty="0" err="1" smtClean="0"/>
              <a:t>Gestion</a:t>
            </a:r>
            <a:r>
              <a:rPr lang="en-US" sz="1200" dirty="0" smtClean="0"/>
              <a:t> </a:t>
            </a:r>
            <a:r>
              <a:rPr lang="en-US" sz="1200" dirty="0" err="1" smtClean="0"/>
              <a:t>projet</a:t>
            </a:r>
            <a:r>
              <a:rPr lang="en-US" sz="1200" dirty="0" smtClean="0"/>
              <a:t>: </a:t>
            </a:r>
            <a:r>
              <a:rPr lang="en-US" sz="1200" dirty="0" err="1" smtClean="0"/>
              <a:t>Agnès</a:t>
            </a:r>
            <a:r>
              <a:rPr lang="en-US" sz="1200" dirty="0" smtClean="0"/>
              <a:t> </a:t>
            </a:r>
            <a:r>
              <a:rPr lang="en-US" sz="1200" dirty="0" err="1" smtClean="0"/>
              <a:t>Vermès</a:t>
            </a:r>
            <a:endParaRPr lang="en-US" sz="1200" dirty="0" smtClean="0"/>
          </a:p>
          <a:p>
            <a:r>
              <a:rPr lang="en-US" sz="1200" dirty="0" err="1"/>
              <a:t>Assistante</a:t>
            </a:r>
            <a:r>
              <a:rPr lang="en-US" sz="1200" dirty="0"/>
              <a:t>: </a:t>
            </a:r>
            <a:r>
              <a:rPr lang="en-US" sz="1200" dirty="0" err="1"/>
              <a:t>Mathilde</a:t>
            </a:r>
            <a:r>
              <a:rPr lang="en-US" sz="1200" dirty="0"/>
              <a:t> </a:t>
            </a:r>
            <a:r>
              <a:rPr lang="en-US" sz="1200" dirty="0" smtClean="0"/>
              <a:t>Court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323851" y="1600200"/>
            <a:ext cx="28765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/>
              <a:t>Projets</a:t>
            </a:r>
            <a:endParaRPr lang="en-US" sz="1200" b="1" dirty="0" smtClean="0"/>
          </a:p>
          <a:p>
            <a:pPr algn="ctr"/>
            <a:endParaRPr lang="en-US" sz="500" b="1" dirty="0" smtClean="0"/>
          </a:p>
          <a:p>
            <a:r>
              <a:rPr lang="en-US" sz="1200" dirty="0" smtClean="0"/>
              <a:t>PHIL: Pierre </a:t>
            </a:r>
            <a:r>
              <a:rPr lang="en-US" sz="1200" dirty="0" err="1" smtClean="0"/>
              <a:t>Lepercq</a:t>
            </a:r>
            <a:endParaRPr lang="en-US" sz="1200" dirty="0" smtClean="0"/>
          </a:p>
          <a:p>
            <a:r>
              <a:rPr lang="en-US" sz="1200" dirty="0" err="1" smtClean="0"/>
              <a:t>ThomX</a:t>
            </a:r>
            <a:r>
              <a:rPr lang="en-US" sz="1200" dirty="0" smtClean="0"/>
              <a:t>: </a:t>
            </a:r>
            <a:r>
              <a:rPr lang="en-US" sz="1200" dirty="0" err="1" smtClean="0"/>
              <a:t>Hugues</a:t>
            </a:r>
            <a:r>
              <a:rPr lang="en-US" sz="1200" dirty="0" smtClean="0"/>
              <a:t> </a:t>
            </a:r>
            <a:r>
              <a:rPr lang="en-US" sz="1200" dirty="0" err="1" smtClean="0"/>
              <a:t>Monard</a:t>
            </a:r>
            <a:endParaRPr lang="en-US" sz="1200" dirty="0" smtClean="0"/>
          </a:p>
          <a:p>
            <a:r>
              <a:rPr lang="en-US" sz="1200" dirty="0" smtClean="0"/>
              <a:t>ELI-NP: Fabian </a:t>
            </a:r>
            <a:r>
              <a:rPr lang="en-US" sz="1200" dirty="0" err="1" smtClean="0"/>
              <a:t>Zomer</a:t>
            </a:r>
            <a:endParaRPr lang="en-US" sz="1200" dirty="0" smtClean="0"/>
          </a:p>
          <a:p>
            <a:r>
              <a:rPr lang="en-US" sz="1200" dirty="0" smtClean="0"/>
              <a:t>XFEL: </a:t>
            </a:r>
            <a:r>
              <a:rPr lang="en-US" sz="1200" dirty="0" err="1" smtClean="0"/>
              <a:t>Walid</a:t>
            </a:r>
            <a:r>
              <a:rPr lang="en-US" sz="1200" dirty="0" smtClean="0"/>
              <a:t> </a:t>
            </a:r>
            <a:r>
              <a:rPr lang="en-US" sz="1200" dirty="0" err="1" smtClean="0"/>
              <a:t>Kaabi</a:t>
            </a:r>
            <a:endParaRPr lang="en-US" sz="1200" dirty="0" smtClean="0"/>
          </a:p>
          <a:p>
            <a:r>
              <a:rPr lang="en-US" sz="1200" dirty="0" smtClean="0"/>
              <a:t>ATF2: Philip </a:t>
            </a:r>
            <a:r>
              <a:rPr lang="en-US" sz="1200" dirty="0" err="1" smtClean="0"/>
              <a:t>Bambade</a:t>
            </a:r>
            <a:endParaRPr lang="en-US" sz="1200" dirty="0" smtClean="0"/>
          </a:p>
          <a:p>
            <a:r>
              <a:rPr lang="en-US" sz="1200" dirty="0" smtClean="0"/>
              <a:t>ETALON: Nicolas </a:t>
            </a:r>
            <a:r>
              <a:rPr lang="en-US" sz="1200" dirty="0" err="1" smtClean="0"/>
              <a:t>Delerue</a:t>
            </a:r>
            <a:endParaRPr lang="en-US" sz="1200" dirty="0" smtClean="0"/>
          </a:p>
          <a:p>
            <a:r>
              <a:rPr lang="en-US" sz="1200" dirty="0" err="1" smtClean="0"/>
              <a:t>SuperKEKB</a:t>
            </a:r>
            <a:r>
              <a:rPr lang="en-US" sz="1200" dirty="0" smtClean="0"/>
              <a:t>/BEAST: Cécile </a:t>
            </a:r>
            <a:r>
              <a:rPr lang="en-US" sz="1200" dirty="0" err="1" smtClean="0"/>
              <a:t>Rimbault</a:t>
            </a:r>
            <a:endParaRPr lang="en-US" sz="1200" dirty="0" smtClean="0"/>
          </a:p>
          <a:p>
            <a:r>
              <a:rPr lang="en-US" sz="1200" dirty="0" smtClean="0"/>
              <a:t>FCC/UA9: Angeles </a:t>
            </a:r>
            <a:r>
              <a:rPr lang="en-US" sz="1200" dirty="0" err="1" smtClean="0"/>
              <a:t>Faus-Golfe</a:t>
            </a:r>
            <a:r>
              <a:rPr lang="en-US" sz="1200" dirty="0" smtClean="0"/>
              <a:t> 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28600" y="3509749"/>
            <a:ext cx="33528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/>
              <a:t>Coordinateurs</a:t>
            </a:r>
            <a:r>
              <a:rPr lang="en-US" sz="1200" b="1" dirty="0" smtClean="0"/>
              <a:t> et </a:t>
            </a:r>
            <a:r>
              <a:rPr lang="en-US" sz="1200" b="1" dirty="0" err="1" smtClean="0"/>
              <a:t>correspondants</a:t>
            </a:r>
            <a:endParaRPr lang="en-US" sz="1200" b="1" dirty="0" smtClean="0"/>
          </a:p>
          <a:p>
            <a:pPr algn="ctr"/>
            <a:endParaRPr lang="en-US" sz="500" dirty="0" smtClean="0"/>
          </a:p>
          <a:p>
            <a:r>
              <a:rPr lang="en-US" sz="1100" dirty="0" err="1" smtClean="0"/>
              <a:t>Technologie</a:t>
            </a:r>
            <a:r>
              <a:rPr lang="en-US" sz="1100" dirty="0" smtClean="0"/>
              <a:t> RF: </a:t>
            </a:r>
          </a:p>
          <a:p>
            <a:r>
              <a:rPr lang="en-US" sz="1100" dirty="0" err="1" smtClean="0"/>
              <a:t>Magnétisme</a:t>
            </a:r>
            <a:r>
              <a:rPr lang="en-US" sz="1100" dirty="0" smtClean="0"/>
              <a:t>: Cynthia Vallerand</a:t>
            </a:r>
          </a:p>
          <a:p>
            <a:r>
              <a:rPr lang="en-US" sz="1100" dirty="0" err="1" smtClean="0"/>
              <a:t>Mécanique</a:t>
            </a:r>
            <a:r>
              <a:rPr lang="en-US" sz="1100" dirty="0" smtClean="0"/>
              <a:t>: </a:t>
            </a:r>
            <a:endParaRPr lang="en-US" sz="1100" b="1" dirty="0" smtClean="0">
              <a:solidFill>
                <a:srgbClr val="FF0000"/>
              </a:solidFill>
            </a:endParaRPr>
          </a:p>
          <a:p>
            <a:r>
              <a:rPr lang="en-US" sz="1100" dirty="0" err="1" smtClean="0"/>
              <a:t>Électronique</a:t>
            </a:r>
            <a:r>
              <a:rPr lang="en-US" sz="1100" dirty="0" smtClean="0"/>
              <a:t>: </a:t>
            </a:r>
          </a:p>
          <a:p>
            <a:r>
              <a:rPr lang="en-US" sz="1100" dirty="0" err="1" smtClean="0"/>
              <a:t>Informatique</a:t>
            </a:r>
            <a:r>
              <a:rPr lang="en-US" sz="1100" dirty="0" smtClean="0"/>
              <a:t>: </a:t>
            </a:r>
          </a:p>
          <a:p>
            <a:r>
              <a:rPr lang="en-US" sz="1100" dirty="0" smtClean="0"/>
              <a:t>Instrumentation:</a:t>
            </a:r>
            <a:endParaRPr lang="en-US" sz="1100" b="1" dirty="0" smtClean="0">
              <a:solidFill>
                <a:srgbClr val="FF0000"/>
              </a:solidFill>
            </a:endParaRPr>
          </a:p>
          <a:p>
            <a:r>
              <a:rPr lang="en-US" sz="1100" dirty="0" err="1" smtClean="0"/>
              <a:t>Dynamique</a:t>
            </a:r>
            <a:r>
              <a:rPr lang="en-US" sz="1100" dirty="0" smtClean="0"/>
              <a:t> des </a:t>
            </a:r>
            <a:r>
              <a:rPr lang="en-US" sz="1100" dirty="0" err="1" smtClean="0"/>
              <a:t>faisceaux</a:t>
            </a:r>
            <a:r>
              <a:rPr lang="en-US" sz="1100" dirty="0"/>
              <a:t>:</a:t>
            </a:r>
            <a:r>
              <a:rPr lang="en-US" sz="1100" dirty="0" smtClean="0"/>
              <a:t> </a:t>
            </a:r>
            <a:r>
              <a:rPr lang="en-US" sz="1100" dirty="0" err="1" smtClean="0"/>
              <a:t>Christelle</a:t>
            </a:r>
            <a:r>
              <a:rPr lang="en-US" sz="1100" dirty="0" smtClean="0"/>
              <a:t> </a:t>
            </a:r>
            <a:r>
              <a:rPr lang="en-US" sz="1100" dirty="0" err="1" smtClean="0"/>
              <a:t>Bruni</a:t>
            </a:r>
            <a:endParaRPr lang="en-US" sz="1100" dirty="0" smtClean="0"/>
          </a:p>
          <a:p>
            <a:r>
              <a:rPr lang="en-US" sz="1100" dirty="0"/>
              <a:t>Acc. Laser/Plasma: </a:t>
            </a:r>
            <a:r>
              <a:rPr lang="en-US" sz="1100" dirty="0" smtClean="0"/>
              <a:t>Nicolas </a:t>
            </a:r>
            <a:r>
              <a:rPr lang="en-US" sz="1100" dirty="0" err="1" smtClean="0"/>
              <a:t>Delerue</a:t>
            </a:r>
            <a:endParaRPr lang="en-US" sz="1100" dirty="0" smtClean="0"/>
          </a:p>
          <a:p>
            <a:r>
              <a:rPr lang="en-US" sz="1100" dirty="0" smtClean="0"/>
              <a:t>PANAMA: </a:t>
            </a:r>
          </a:p>
          <a:p>
            <a:r>
              <a:rPr lang="en-US" sz="1100" dirty="0" smtClean="0"/>
              <a:t>Laser YAG/LASERIX: </a:t>
            </a:r>
          </a:p>
          <a:p>
            <a:r>
              <a:rPr lang="en-US" sz="1100" dirty="0" smtClean="0"/>
              <a:t>Production e+: </a:t>
            </a:r>
          </a:p>
          <a:p>
            <a:r>
              <a:rPr lang="en-US" sz="1100" dirty="0" smtClean="0"/>
              <a:t>R&amp;D </a:t>
            </a:r>
            <a:r>
              <a:rPr lang="en-US" sz="1100" dirty="0" err="1"/>
              <a:t>collisionneurs</a:t>
            </a:r>
            <a:r>
              <a:rPr lang="en-US" sz="1100" dirty="0"/>
              <a:t> </a:t>
            </a:r>
            <a:r>
              <a:rPr lang="en-US" sz="1100" dirty="0" err="1"/>
              <a:t>e+e</a:t>
            </a:r>
            <a:r>
              <a:rPr lang="en-US" sz="1100" dirty="0"/>
              <a:t>-: </a:t>
            </a:r>
            <a:r>
              <a:rPr lang="en-US" sz="1100" dirty="0" smtClean="0"/>
              <a:t>Cécile </a:t>
            </a:r>
            <a:r>
              <a:rPr lang="en-US" sz="1100" dirty="0" err="1" smtClean="0"/>
              <a:t>Rimbault</a:t>
            </a:r>
            <a:endParaRPr lang="en-US" sz="1100" dirty="0"/>
          </a:p>
          <a:p>
            <a:r>
              <a:rPr lang="en-US" sz="1100" dirty="0" err="1"/>
              <a:t>Enseignement</a:t>
            </a:r>
            <a:r>
              <a:rPr lang="en-US" sz="1100" dirty="0"/>
              <a:t>: </a:t>
            </a:r>
            <a:r>
              <a:rPr lang="en-US" sz="1100" dirty="0" smtClean="0"/>
              <a:t>Nicolas </a:t>
            </a:r>
            <a:r>
              <a:rPr lang="en-US" sz="1100" dirty="0" err="1" smtClean="0"/>
              <a:t>Delerue</a:t>
            </a:r>
            <a:endParaRPr lang="en-US" sz="1100" dirty="0"/>
          </a:p>
          <a:p>
            <a:r>
              <a:rPr lang="en-US" sz="1100" dirty="0"/>
              <a:t>P2I: </a:t>
            </a:r>
            <a:r>
              <a:rPr lang="en-US" sz="1100" dirty="0" smtClean="0"/>
              <a:t>Angeles </a:t>
            </a:r>
            <a:r>
              <a:rPr lang="en-US" sz="1100" dirty="0" err="1" smtClean="0"/>
              <a:t>Faus-Golfe</a:t>
            </a:r>
            <a:endParaRPr lang="en-US" sz="1100" dirty="0"/>
          </a:p>
          <a:p>
            <a:r>
              <a:rPr lang="en-US" sz="1100" dirty="0" err="1"/>
              <a:t>Valorisation</a:t>
            </a:r>
            <a:r>
              <a:rPr lang="en-US" sz="1100" dirty="0"/>
              <a:t>: </a:t>
            </a:r>
            <a:endParaRPr lang="en-US" sz="1100" b="1" dirty="0">
              <a:solidFill>
                <a:srgbClr val="FF0000"/>
              </a:solidFill>
            </a:endParaRPr>
          </a:p>
          <a:p>
            <a:r>
              <a:rPr lang="en-US" sz="1100" dirty="0"/>
              <a:t>Web: </a:t>
            </a:r>
            <a:r>
              <a:rPr lang="en-US" sz="1100" dirty="0" err="1" smtClean="0"/>
              <a:t>Mathilde</a:t>
            </a:r>
            <a:r>
              <a:rPr lang="en-US" sz="1100" dirty="0" smtClean="0"/>
              <a:t> Court</a:t>
            </a:r>
            <a:endParaRPr lang="en-US" sz="1100" dirty="0"/>
          </a:p>
          <a:p>
            <a:r>
              <a:rPr lang="en-US" sz="1100" dirty="0"/>
              <a:t>Infrastructure</a:t>
            </a:r>
            <a:r>
              <a:rPr lang="en-US" sz="1100" dirty="0" smtClean="0"/>
              <a:t>:</a:t>
            </a:r>
            <a:endParaRPr lang="en-US" sz="1100" b="1" dirty="0"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514851" y="1676400"/>
            <a:ext cx="39433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/>
              <a:t>Membres</a:t>
            </a:r>
            <a:endParaRPr lang="en-US" sz="1200" b="1" dirty="0" smtClean="0"/>
          </a:p>
          <a:p>
            <a:pPr algn="ctr"/>
            <a:endParaRPr lang="en-US" sz="1200" dirty="0" smtClean="0"/>
          </a:p>
          <a:p>
            <a:r>
              <a:rPr lang="en-US" sz="1200" dirty="0" smtClean="0"/>
              <a:t>Jean-Luc </a:t>
            </a:r>
            <a:r>
              <a:rPr lang="en-US" sz="1200" dirty="0" err="1" smtClean="0"/>
              <a:t>Babigeon</a:t>
            </a:r>
            <a:endParaRPr lang="en-US" sz="1200" dirty="0" smtClean="0"/>
          </a:p>
          <a:p>
            <a:r>
              <a:rPr lang="en-US" sz="1200" dirty="0" smtClean="0"/>
              <a:t>Philip </a:t>
            </a:r>
            <a:r>
              <a:rPr lang="en-US" sz="1200" dirty="0" err="1" smtClean="0"/>
              <a:t>Bambade</a:t>
            </a:r>
            <a:endParaRPr lang="en-US" sz="1200" dirty="0" smtClean="0"/>
          </a:p>
          <a:p>
            <a:r>
              <a:rPr lang="en-US" sz="1200" dirty="0" smtClean="0"/>
              <a:t>Joanna Barros</a:t>
            </a:r>
          </a:p>
          <a:p>
            <a:r>
              <a:rPr lang="en-US" sz="1200" dirty="0" err="1" smtClean="0"/>
              <a:t>Frédéric</a:t>
            </a:r>
            <a:r>
              <a:rPr lang="en-US" sz="1200" dirty="0" smtClean="0"/>
              <a:t> </a:t>
            </a:r>
            <a:r>
              <a:rPr lang="en-US" sz="1200" dirty="0" err="1" smtClean="0"/>
              <a:t>Bogard</a:t>
            </a:r>
            <a:endParaRPr lang="en-US" sz="1200" dirty="0" smtClean="0"/>
          </a:p>
          <a:p>
            <a:r>
              <a:rPr lang="en-US" sz="1200" dirty="0" err="1" smtClean="0"/>
              <a:t>Christelle</a:t>
            </a:r>
            <a:r>
              <a:rPr lang="en-US" sz="1200" dirty="0" smtClean="0"/>
              <a:t> </a:t>
            </a:r>
            <a:r>
              <a:rPr lang="en-US" sz="1200" dirty="0" err="1" smtClean="0"/>
              <a:t>Bruni</a:t>
            </a:r>
            <a:endParaRPr lang="en-US" sz="1200" dirty="0" smtClean="0"/>
          </a:p>
          <a:p>
            <a:r>
              <a:rPr lang="en-US" sz="1200" dirty="0" err="1"/>
              <a:t>Kévin</a:t>
            </a:r>
            <a:r>
              <a:rPr lang="en-US" sz="1200" dirty="0"/>
              <a:t> </a:t>
            </a:r>
            <a:r>
              <a:rPr lang="en-US" sz="1200" dirty="0" err="1" smtClean="0"/>
              <a:t>Cassou</a:t>
            </a:r>
            <a:endParaRPr lang="en-US" sz="1200" dirty="0" smtClean="0"/>
          </a:p>
          <a:p>
            <a:r>
              <a:rPr lang="en-US" sz="1200" dirty="0"/>
              <a:t>Jean-Noel Cayla</a:t>
            </a:r>
          </a:p>
          <a:p>
            <a:r>
              <a:rPr lang="en-US" sz="1200" dirty="0"/>
              <a:t>Thomas </a:t>
            </a:r>
            <a:r>
              <a:rPr lang="en-US" sz="1200" dirty="0" err="1" smtClean="0"/>
              <a:t>Chabaud</a:t>
            </a:r>
            <a:endParaRPr lang="en-US" sz="1200" dirty="0" smtClean="0"/>
          </a:p>
          <a:p>
            <a:r>
              <a:rPr lang="en-US" sz="1200" dirty="0" err="1"/>
              <a:t>Iryna</a:t>
            </a:r>
            <a:r>
              <a:rPr lang="en-US" sz="1200" dirty="0"/>
              <a:t> </a:t>
            </a:r>
            <a:r>
              <a:rPr lang="en-US" sz="1200" dirty="0" err="1" smtClean="0"/>
              <a:t>Chaikovska</a:t>
            </a:r>
            <a:endParaRPr lang="en-US" sz="1200" dirty="0"/>
          </a:p>
          <a:p>
            <a:r>
              <a:rPr lang="en-US" sz="1200" dirty="0"/>
              <a:t>Sophie </a:t>
            </a:r>
            <a:r>
              <a:rPr lang="en-US" sz="1200" dirty="0" err="1"/>
              <a:t>Chancé</a:t>
            </a:r>
            <a:endParaRPr lang="en-US" sz="1200" dirty="0"/>
          </a:p>
          <a:p>
            <a:r>
              <a:rPr lang="fr-FR" sz="1200" dirty="0" smtClean="0"/>
              <a:t>Vincent </a:t>
            </a:r>
            <a:r>
              <a:rPr lang="fr-FR" sz="1200" dirty="0" err="1" smtClean="0"/>
              <a:t>Chaumat</a:t>
            </a:r>
            <a:endParaRPr lang="fr-FR" sz="1200" dirty="0" smtClean="0"/>
          </a:p>
          <a:p>
            <a:r>
              <a:rPr lang="fr-FR" sz="1200" dirty="0"/>
              <a:t>Mathilde </a:t>
            </a:r>
            <a:r>
              <a:rPr lang="fr-FR" sz="1200" dirty="0" smtClean="0"/>
              <a:t>Court</a:t>
            </a:r>
            <a:endParaRPr lang="fr-FR" sz="1200" dirty="0"/>
          </a:p>
          <a:p>
            <a:r>
              <a:rPr lang="en-US" sz="1200" dirty="0"/>
              <a:t>Nicolas </a:t>
            </a:r>
            <a:r>
              <a:rPr lang="en-US" sz="1200" dirty="0" err="1" smtClean="0"/>
              <a:t>Delerue</a:t>
            </a:r>
            <a:endParaRPr lang="en-US" sz="1200" dirty="0"/>
          </a:p>
          <a:p>
            <a:r>
              <a:rPr lang="en-US" sz="1200" dirty="0" err="1"/>
              <a:t>Noureddine</a:t>
            </a:r>
            <a:r>
              <a:rPr lang="en-US" sz="1200" dirty="0"/>
              <a:t> El </a:t>
            </a:r>
            <a:r>
              <a:rPr lang="en-US" sz="1200" dirty="0" err="1"/>
              <a:t>Kamchi</a:t>
            </a:r>
            <a:endParaRPr lang="en-US" sz="1200" dirty="0"/>
          </a:p>
          <a:p>
            <a:r>
              <a:rPr lang="en-US" sz="1200" dirty="0"/>
              <a:t>Mohamed </a:t>
            </a:r>
            <a:r>
              <a:rPr lang="en-US" sz="1200" dirty="0" smtClean="0"/>
              <a:t>El </a:t>
            </a:r>
            <a:r>
              <a:rPr lang="en-US" sz="1200" dirty="0" err="1" smtClean="0"/>
              <a:t>Khaldi</a:t>
            </a:r>
            <a:endParaRPr lang="en-US" sz="1200" dirty="0" smtClean="0"/>
          </a:p>
          <a:p>
            <a:r>
              <a:rPr lang="en-US" sz="1200" dirty="0"/>
              <a:t>Angeles </a:t>
            </a:r>
            <a:r>
              <a:rPr lang="en-US" sz="1200" dirty="0" err="1" smtClean="0"/>
              <a:t>Faus-Golfe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7010400" y="2057400"/>
            <a:ext cx="1752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err="1" smtClean="0"/>
              <a:t>Hayg</a:t>
            </a:r>
            <a:r>
              <a:rPr lang="fr-FR" sz="1200" dirty="0" smtClean="0"/>
              <a:t> </a:t>
            </a:r>
            <a:r>
              <a:rPr lang="fr-FR" sz="1200" dirty="0" err="1"/>
              <a:t>Guler</a:t>
            </a:r>
            <a:endParaRPr lang="fr-FR" sz="1200" dirty="0"/>
          </a:p>
          <a:p>
            <a:r>
              <a:rPr lang="fr-FR" sz="1200" dirty="0"/>
              <a:t>Marie Jacquet</a:t>
            </a:r>
          </a:p>
          <a:p>
            <a:r>
              <a:rPr lang="fr-FR" sz="1200" dirty="0"/>
              <a:t>Walid </a:t>
            </a:r>
            <a:r>
              <a:rPr lang="fr-FR" sz="1200" dirty="0" err="1"/>
              <a:t>Kaabi</a:t>
            </a:r>
            <a:r>
              <a:rPr lang="fr-FR" sz="1200" dirty="0"/>
              <a:t> </a:t>
            </a:r>
            <a:endParaRPr lang="fr-FR" sz="1200" dirty="0" smtClean="0"/>
          </a:p>
          <a:p>
            <a:r>
              <a:rPr lang="fr-FR" sz="1200" dirty="0" err="1"/>
              <a:t>Viacheslav</a:t>
            </a:r>
            <a:r>
              <a:rPr lang="fr-FR" sz="1200" dirty="0"/>
              <a:t> </a:t>
            </a:r>
            <a:r>
              <a:rPr lang="fr-FR" sz="1200" dirty="0" err="1" smtClean="0"/>
              <a:t>Kubytskyi</a:t>
            </a:r>
            <a:endParaRPr lang="fr-FR" sz="1200" dirty="0" smtClean="0"/>
          </a:p>
          <a:p>
            <a:r>
              <a:rPr lang="en-US" sz="1200" dirty="0" smtClean="0"/>
              <a:t>Pierre </a:t>
            </a:r>
            <a:r>
              <a:rPr lang="en-US" sz="1200" dirty="0" err="1" smtClean="0"/>
              <a:t>Lepercq</a:t>
            </a:r>
            <a:endParaRPr lang="fr-FR" sz="1200" dirty="0"/>
          </a:p>
          <a:p>
            <a:r>
              <a:rPr lang="fr-FR" sz="1200" dirty="0" smtClean="0"/>
              <a:t>Aurélien </a:t>
            </a:r>
            <a:r>
              <a:rPr lang="fr-FR" sz="1200" dirty="0"/>
              <a:t>Martens</a:t>
            </a:r>
          </a:p>
          <a:p>
            <a:r>
              <a:rPr lang="fr-FR" sz="1200" dirty="0"/>
              <a:t>Hugues </a:t>
            </a:r>
            <a:r>
              <a:rPr lang="fr-FR" sz="1200" dirty="0" err="1"/>
              <a:t>Monard</a:t>
            </a:r>
            <a:endParaRPr lang="fr-FR" sz="1200" dirty="0"/>
          </a:p>
          <a:p>
            <a:r>
              <a:rPr lang="fr-FR" sz="1200" dirty="0" err="1"/>
              <a:t>Jianfeng</a:t>
            </a:r>
            <a:r>
              <a:rPr lang="fr-FR" sz="1200" dirty="0"/>
              <a:t> </a:t>
            </a:r>
            <a:r>
              <a:rPr lang="fr-FR" sz="1200" dirty="0" err="1"/>
              <a:t>Nadolski</a:t>
            </a:r>
            <a:endParaRPr lang="fr-FR" sz="1200" dirty="0"/>
          </a:p>
          <a:p>
            <a:r>
              <a:rPr lang="fr-FR" sz="1200" dirty="0"/>
              <a:t>Cécile </a:t>
            </a:r>
            <a:r>
              <a:rPr lang="fr-FR" sz="1200" dirty="0" err="1"/>
              <a:t>Rimbault</a:t>
            </a:r>
            <a:endParaRPr lang="fr-FR" sz="1200" dirty="0"/>
          </a:p>
          <a:p>
            <a:r>
              <a:rPr lang="fr-FR" sz="1200" dirty="0"/>
              <a:t>Filip </a:t>
            </a:r>
            <a:r>
              <a:rPr lang="fr-FR" sz="1200" dirty="0" err="1"/>
              <a:t>Rudnyckyj</a:t>
            </a:r>
            <a:endParaRPr lang="fr-FR" sz="1200" dirty="0"/>
          </a:p>
          <a:p>
            <a:r>
              <a:rPr lang="fr-FR" sz="1200" dirty="0"/>
              <a:t>Viktor </a:t>
            </a:r>
            <a:r>
              <a:rPr lang="fr-FR" sz="1200" dirty="0" err="1" smtClean="0"/>
              <a:t>Soskov</a:t>
            </a:r>
            <a:endParaRPr lang="fr-FR" sz="1200" dirty="0" smtClean="0"/>
          </a:p>
          <a:p>
            <a:r>
              <a:rPr lang="fr-FR" sz="1200" dirty="0"/>
              <a:t>Cynthia </a:t>
            </a:r>
            <a:r>
              <a:rPr lang="fr-FR" sz="1200" dirty="0" err="1" smtClean="0"/>
              <a:t>Vallerand</a:t>
            </a:r>
            <a:endParaRPr lang="fr-FR" sz="1200" dirty="0" smtClean="0"/>
          </a:p>
          <a:p>
            <a:r>
              <a:rPr lang="fr-FR" sz="1200" dirty="0"/>
              <a:t>Agnès </a:t>
            </a:r>
            <a:r>
              <a:rPr lang="fr-FR" sz="1200" dirty="0" err="1" smtClean="0"/>
              <a:t>Vermès</a:t>
            </a:r>
            <a:endParaRPr lang="fr-FR" sz="1200" dirty="0"/>
          </a:p>
          <a:p>
            <a:r>
              <a:rPr lang="fr-FR" sz="1200" dirty="0" err="1" smtClean="0"/>
              <a:t>Sandry</a:t>
            </a:r>
            <a:r>
              <a:rPr lang="fr-FR" sz="1200" dirty="0" smtClean="0"/>
              <a:t> </a:t>
            </a:r>
            <a:r>
              <a:rPr lang="fr-FR" sz="1200" dirty="0"/>
              <a:t>Wallon</a:t>
            </a:r>
          </a:p>
          <a:p>
            <a:r>
              <a:rPr lang="fr-FR" sz="1200" dirty="0"/>
              <a:t>Fabian </a:t>
            </a:r>
            <a:r>
              <a:rPr lang="fr-FR" sz="1200" dirty="0" err="1" smtClean="0"/>
              <a:t>Zomer</a:t>
            </a:r>
            <a:endParaRPr lang="fr-FR" sz="1200" dirty="0"/>
          </a:p>
        </p:txBody>
      </p:sp>
      <p:sp>
        <p:nvSpPr>
          <p:cNvPr id="29" name="ZoneTexte 28"/>
          <p:cNvSpPr txBox="1"/>
          <p:nvPr/>
        </p:nvSpPr>
        <p:spPr>
          <a:xfrm>
            <a:off x="4572000" y="660737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Evaluation et </a:t>
            </a:r>
            <a:r>
              <a:rPr lang="en-US" sz="1200" b="1" dirty="0" err="1" smtClean="0"/>
              <a:t>stratégie</a:t>
            </a:r>
            <a:endParaRPr lang="en-US" sz="1200" b="1" dirty="0" smtClean="0"/>
          </a:p>
          <a:p>
            <a:pPr algn="ctr"/>
            <a:endParaRPr lang="en-US" sz="1200" b="1" dirty="0" smtClean="0"/>
          </a:p>
          <a:p>
            <a:r>
              <a:rPr lang="en-US" sz="1200" dirty="0" smtClean="0"/>
              <a:t>Philip </a:t>
            </a:r>
            <a:r>
              <a:rPr lang="en-US" sz="1200" dirty="0" err="1" smtClean="0"/>
              <a:t>Bambade</a:t>
            </a:r>
            <a:r>
              <a:rPr lang="en-US" sz="1200" dirty="0" smtClean="0"/>
              <a:t>                                        Nicolas </a:t>
            </a:r>
            <a:r>
              <a:rPr lang="en-US" sz="1200" dirty="0" err="1" smtClean="0"/>
              <a:t>Delerue</a:t>
            </a:r>
            <a:r>
              <a:rPr lang="en-US" sz="1200" dirty="0" smtClean="0"/>
              <a:t> </a:t>
            </a:r>
          </a:p>
          <a:p>
            <a:r>
              <a:rPr lang="en-US" sz="1200" dirty="0" smtClean="0"/>
              <a:t>Pierre </a:t>
            </a:r>
            <a:r>
              <a:rPr lang="en-US" sz="1200" dirty="0" err="1" smtClean="0"/>
              <a:t>Lepercq</a:t>
            </a:r>
            <a:r>
              <a:rPr lang="en-US" sz="1200" dirty="0" smtClean="0"/>
              <a:t>                                          </a:t>
            </a:r>
            <a:r>
              <a:rPr lang="en-US" sz="1200" dirty="0" err="1" smtClean="0"/>
              <a:t>Hugues</a:t>
            </a:r>
            <a:r>
              <a:rPr lang="en-US" sz="1200" dirty="0" smtClean="0"/>
              <a:t> </a:t>
            </a:r>
            <a:r>
              <a:rPr lang="en-US" sz="1200" dirty="0" err="1" smtClean="0"/>
              <a:t>Monard</a:t>
            </a:r>
            <a:r>
              <a:rPr lang="en-US" sz="1200" dirty="0" smtClean="0"/>
              <a:t> </a:t>
            </a:r>
          </a:p>
          <a:p>
            <a:r>
              <a:rPr lang="en-US" sz="1200" dirty="0" smtClean="0"/>
              <a:t>Angeles </a:t>
            </a:r>
            <a:r>
              <a:rPr lang="en-US" sz="1200" dirty="0" err="1" smtClean="0"/>
              <a:t>Faus-Golfe</a:t>
            </a:r>
            <a:r>
              <a:rPr lang="en-US" sz="1200" dirty="0" smtClean="0"/>
              <a:t>                                  Sophie </a:t>
            </a:r>
            <a:r>
              <a:rPr lang="en-US" sz="1200" dirty="0" err="1" smtClean="0"/>
              <a:t>Chancé</a:t>
            </a:r>
            <a:r>
              <a:rPr lang="en-US" sz="1200" dirty="0" smtClean="0"/>
              <a:t> 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4495800" y="51816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/>
              <a:t>Doctorants</a:t>
            </a:r>
            <a:endParaRPr lang="en-US" sz="1200" b="1" dirty="0" smtClean="0"/>
          </a:p>
          <a:p>
            <a:pPr algn="ctr"/>
            <a:endParaRPr lang="en-US" sz="1200" b="1" dirty="0" smtClean="0"/>
          </a:p>
          <a:p>
            <a:r>
              <a:rPr lang="en-US" sz="1200" dirty="0" smtClean="0"/>
              <a:t>Oscar Blanco</a:t>
            </a:r>
          </a:p>
          <a:p>
            <a:r>
              <a:rPr lang="en-US" sz="1200" dirty="0" smtClean="0"/>
              <a:t>Kevin </a:t>
            </a:r>
            <a:r>
              <a:rPr lang="en-US" sz="1200" dirty="0" err="1" smtClean="0"/>
              <a:t>Dupraz</a:t>
            </a:r>
            <a:endParaRPr lang="en-US" sz="1200" dirty="0" smtClean="0"/>
          </a:p>
          <a:p>
            <a:r>
              <a:rPr lang="en-US" sz="1200" dirty="0" smtClean="0"/>
              <a:t>Dima El </a:t>
            </a:r>
            <a:r>
              <a:rPr lang="en-US" sz="1200" dirty="0" err="1" smtClean="0"/>
              <a:t>Khechen</a:t>
            </a:r>
            <a:endParaRPr lang="en-US" sz="1200" dirty="0" smtClean="0"/>
          </a:p>
          <a:p>
            <a:r>
              <a:rPr lang="en-US" sz="1200" dirty="0" smtClean="0"/>
              <a:t>Pierre </a:t>
            </a:r>
            <a:r>
              <a:rPr lang="en-US" sz="1200" dirty="0" err="1" smtClean="0"/>
              <a:t>Favier</a:t>
            </a:r>
            <a:endParaRPr lang="en-US" sz="1200" dirty="0" smtClean="0"/>
          </a:p>
        </p:txBody>
      </p:sp>
      <p:sp>
        <p:nvSpPr>
          <p:cNvPr id="32" name="Rectangle 31"/>
          <p:cNvSpPr/>
          <p:nvPr/>
        </p:nvSpPr>
        <p:spPr>
          <a:xfrm>
            <a:off x="7010400" y="5562600"/>
            <a:ext cx="160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Luca </a:t>
            </a:r>
            <a:r>
              <a:rPr lang="en-US" sz="1200" dirty="0" err="1" smtClean="0"/>
              <a:t>Garolfi</a:t>
            </a:r>
            <a:r>
              <a:rPr lang="en-US" sz="1200" dirty="0" smtClean="0"/>
              <a:t> </a:t>
            </a:r>
          </a:p>
          <a:p>
            <a:r>
              <a:rPr lang="fr-FR" sz="1200" dirty="0" smtClean="0"/>
              <a:t>Shan Liu</a:t>
            </a:r>
          </a:p>
          <a:p>
            <a:r>
              <a:rPr lang="en-US" sz="1200" dirty="0" smtClean="0"/>
              <a:t>Chen Ping</a:t>
            </a:r>
            <a:endParaRPr lang="fr-FR" sz="1200" dirty="0"/>
          </a:p>
          <a:p>
            <a:r>
              <a:rPr lang="fr-FR" sz="1200" dirty="0"/>
              <a:t>Thomas </a:t>
            </a:r>
            <a:r>
              <a:rPr lang="fr-FR" sz="1200" dirty="0" err="1" smtClean="0"/>
              <a:t>Vinatier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53761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216</Words>
  <Application>Microsoft Office PowerPoint</Application>
  <PresentationFormat>Affichage à l'écran (4:3)</PresentationFormat>
  <Paragraphs>85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LAL - CNRS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Alessandro Variola</dc:creator>
  <cp:lastModifiedBy>Philipe Bambade</cp:lastModifiedBy>
  <cp:revision>113</cp:revision>
  <dcterms:created xsi:type="dcterms:W3CDTF">2014-04-08T07:51:52Z</dcterms:created>
  <dcterms:modified xsi:type="dcterms:W3CDTF">2015-03-26T22:51:49Z</dcterms:modified>
</cp:coreProperties>
</file>