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7" d="100"/>
          <a:sy n="197" d="100"/>
        </p:scale>
        <p:origin x="-2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F18D-CC16-7846-9531-BEB79AE48E56}" type="datetimeFigureOut">
              <a:rPr lang="fr-FR" smtClean="0"/>
              <a:t>14/04/15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57-7913-3942-9F53-3AFA218D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F18D-CC16-7846-9531-BEB79AE48E56}" type="datetimeFigureOut">
              <a:rPr lang="fr-FR" smtClean="0"/>
              <a:t>14/04/15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57-7913-3942-9F53-3AFA218D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1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F18D-CC16-7846-9531-BEB79AE48E56}" type="datetimeFigureOut">
              <a:rPr lang="fr-FR" smtClean="0"/>
              <a:t>14/04/15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57-7913-3942-9F53-3AFA218D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4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F18D-CC16-7846-9531-BEB79AE48E56}" type="datetimeFigureOut">
              <a:rPr lang="fr-FR" smtClean="0"/>
              <a:t>14/04/15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57-7913-3942-9F53-3AFA218D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8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F18D-CC16-7846-9531-BEB79AE48E56}" type="datetimeFigureOut">
              <a:rPr lang="fr-FR" smtClean="0"/>
              <a:t>14/04/15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57-7913-3942-9F53-3AFA218D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1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F18D-CC16-7846-9531-BEB79AE48E56}" type="datetimeFigureOut">
              <a:rPr lang="fr-FR" smtClean="0"/>
              <a:t>14/04/15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57-7913-3942-9F53-3AFA218D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9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F18D-CC16-7846-9531-BEB79AE48E56}" type="datetimeFigureOut">
              <a:rPr lang="fr-FR" smtClean="0"/>
              <a:t>14/04/15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57-7913-3942-9F53-3AFA218D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2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F18D-CC16-7846-9531-BEB79AE48E56}" type="datetimeFigureOut">
              <a:rPr lang="fr-FR" smtClean="0"/>
              <a:t>14/04/15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57-7913-3942-9F53-3AFA218D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5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F18D-CC16-7846-9531-BEB79AE48E56}" type="datetimeFigureOut">
              <a:rPr lang="fr-FR" smtClean="0"/>
              <a:t>14/04/15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57-7913-3942-9F53-3AFA218D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0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F18D-CC16-7846-9531-BEB79AE48E56}" type="datetimeFigureOut">
              <a:rPr lang="fr-FR" smtClean="0"/>
              <a:t>14/04/15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57-7913-3942-9F53-3AFA218D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4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F18D-CC16-7846-9531-BEB79AE48E56}" type="datetimeFigureOut">
              <a:rPr lang="fr-FR" smtClean="0"/>
              <a:t>14/04/15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57-7913-3942-9F53-3AFA218D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1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2F18D-CC16-7846-9531-BEB79AE48E56}" type="datetimeFigureOut">
              <a:rPr lang="fr-FR" smtClean="0"/>
              <a:t>14/04/15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A2D57-7913-3942-9F53-3AFA218D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1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150414_1651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1" y="1302564"/>
            <a:ext cx="8771512" cy="493397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9463" y="151509"/>
            <a:ext cx="295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Diamond sensor made in LAL</a:t>
            </a:r>
            <a:endParaRPr lang="en-US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95385" y="568514"/>
            <a:ext cx="432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500μm diamond with Ti/</a:t>
            </a:r>
            <a:r>
              <a:rPr lang="en-US" dirty="0" err="1" smtClean="0"/>
              <a:t>Pt</a:t>
            </a:r>
            <a:r>
              <a:rPr lang="en-US" dirty="0" smtClean="0"/>
              <a:t>/Au metallization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2520461" y="1738923"/>
            <a:ext cx="1460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Front side</a:t>
            </a:r>
            <a:endParaRPr lang="en-US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7461" y="6295590"/>
            <a:ext cx="913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V.Kubytskyi</a:t>
            </a:r>
            <a:r>
              <a:rPr lang="en-US" dirty="0" smtClean="0"/>
              <a:t>, P. </a:t>
            </a:r>
            <a:r>
              <a:rPr lang="en-US" dirty="0" err="1" smtClean="0"/>
              <a:t>Bambade</a:t>
            </a:r>
            <a:r>
              <a:rPr lang="en-US" dirty="0" smtClean="0"/>
              <a:t>, F. </a:t>
            </a:r>
            <a:r>
              <a:rPr lang="en-US" dirty="0" err="1" smtClean="0"/>
              <a:t>Bogard</a:t>
            </a:r>
            <a:r>
              <a:rPr lang="en-US" dirty="0" smtClean="0"/>
              <a:t>, F. </a:t>
            </a:r>
            <a:r>
              <a:rPr lang="en-US" dirty="0" err="1" smtClean="0"/>
              <a:t>Wicek</a:t>
            </a:r>
            <a:r>
              <a:rPr lang="en-US" dirty="0" smtClean="0"/>
              <a:t>  + help and  useful discussions from LAL colleagues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5525828" y="130256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36902" y="4365820"/>
            <a:ext cx="75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Signal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150414_1652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2" y="1556565"/>
            <a:ext cx="8657811" cy="487001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20461" y="1738923"/>
            <a:ext cx="137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Back side</a:t>
            </a:r>
            <a:endParaRPr lang="en-US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073469" y="264420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63979" y="4684948"/>
            <a:ext cx="75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Signal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1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1897" y="221142"/>
            <a:ext cx="56092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First meeting  </a:t>
            </a:r>
            <a:r>
              <a:rPr lang="en-US" b="1" dirty="0"/>
              <a:t>08.01.2015</a:t>
            </a:r>
            <a:r>
              <a:rPr lang="en-US" dirty="0" smtClean="0">
                <a:effectLst/>
              </a:rPr>
              <a:t> </a:t>
            </a:r>
            <a:br>
              <a:rPr lang="en-US" dirty="0" smtClean="0">
                <a:effectLst/>
              </a:rPr>
            </a:br>
            <a:endParaRPr lang="en-US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Metallization was done before at GSI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Design of PCB, fabrication, soldering components,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mechanical and electrical tests</a:t>
            </a:r>
            <a:endParaRPr lang="en-US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Gluing diamond to PCB and then bonding at IEF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First measurement </a:t>
            </a:r>
            <a:r>
              <a:rPr lang="en-US" b="1" dirty="0" smtClean="0"/>
              <a:t>14.04.2015</a:t>
            </a:r>
            <a:endParaRPr lang="en-US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619228" y="129478"/>
            <a:ext cx="2135236" cy="2318564"/>
          </a:xfrm>
          <a:prstGeom prst="rect">
            <a:avLst/>
          </a:prstGeom>
        </p:spPr>
      </p:pic>
      <p:pic>
        <p:nvPicPr>
          <p:cNvPr id="6" name="Image 5" descr="compare2diamo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7" y="2579077"/>
            <a:ext cx="4936595" cy="3855589"/>
          </a:xfrm>
          <a:prstGeom prst="rect">
            <a:avLst/>
          </a:prstGeom>
        </p:spPr>
      </p:pic>
      <p:pic>
        <p:nvPicPr>
          <p:cNvPr id="7" name="Image 6" descr="tda1_4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59" y="3183685"/>
            <a:ext cx="4135641" cy="241353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250681" y="2688400"/>
            <a:ext cx="68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noise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1745971" y="4388080"/>
            <a:ext cx="120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Sr90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6252349" y="4096080"/>
            <a:ext cx="278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with charge amplifier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34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53</Words>
  <Application>Microsoft Macintosh PowerPoint</Application>
  <PresentationFormat>Présentation à l'écran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Company>LAL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Slava Kub</dc:creator>
  <cp:lastModifiedBy>Slava Kub</cp:lastModifiedBy>
  <cp:revision>18</cp:revision>
  <dcterms:created xsi:type="dcterms:W3CDTF">2015-04-14T14:51:19Z</dcterms:created>
  <dcterms:modified xsi:type="dcterms:W3CDTF">2015-04-14T15:38:41Z</dcterms:modified>
</cp:coreProperties>
</file>