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195F-FD81-ED48-874C-50AEBFEFEE61}" type="datetimeFigureOut">
              <a:rPr lang="fr-FR" smtClean="0"/>
              <a:t>24/06/2015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F563-6376-5742-8FB9-1F95842507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53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195F-FD81-ED48-874C-50AEBFEFEE61}" type="datetimeFigureOut">
              <a:rPr lang="fr-FR" smtClean="0"/>
              <a:t>24/06/2015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F563-6376-5742-8FB9-1F95842507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51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195F-FD81-ED48-874C-50AEBFEFEE61}" type="datetimeFigureOut">
              <a:rPr lang="fr-FR" smtClean="0"/>
              <a:t>24/06/2015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F563-6376-5742-8FB9-1F95842507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14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195F-FD81-ED48-874C-50AEBFEFEE61}" type="datetimeFigureOut">
              <a:rPr lang="fr-FR" smtClean="0"/>
              <a:t>24/06/2015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F563-6376-5742-8FB9-1F95842507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34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195F-FD81-ED48-874C-50AEBFEFEE61}" type="datetimeFigureOut">
              <a:rPr lang="fr-FR" smtClean="0"/>
              <a:t>24/06/2015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F563-6376-5742-8FB9-1F95842507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6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195F-FD81-ED48-874C-50AEBFEFEE61}" type="datetimeFigureOut">
              <a:rPr lang="fr-FR" smtClean="0"/>
              <a:t>24/06/2015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F563-6376-5742-8FB9-1F95842507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22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195F-FD81-ED48-874C-50AEBFEFEE61}" type="datetimeFigureOut">
              <a:rPr lang="fr-FR" smtClean="0"/>
              <a:t>24/06/2015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F563-6376-5742-8FB9-1F95842507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6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195F-FD81-ED48-874C-50AEBFEFEE61}" type="datetimeFigureOut">
              <a:rPr lang="fr-FR" smtClean="0"/>
              <a:t>24/06/2015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F563-6376-5742-8FB9-1F95842507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54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195F-FD81-ED48-874C-50AEBFEFEE61}" type="datetimeFigureOut">
              <a:rPr lang="fr-FR" smtClean="0"/>
              <a:t>24/06/2015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F563-6376-5742-8FB9-1F95842507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44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195F-FD81-ED48-874C-50AEBFEFEE61}" type="datetimeFigureOut">
              <a:rPr lang="fr-FR" smtClean="0"/>
              <a:t>24/06/2015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F563-6376-5742-8FB9-1F95842507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39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195F-FD81-ED48-874C-50AEBFEFEE61}" type="datetimeFigureOut">
              <a:rPr lang="fr-FR" smtClean="0"/>
              <a:t>24/06/2015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F563-6376-5742-8FB9-1F95842507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43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0195F-FD81-ED48-874C-50AEBFEFEE61}" type="datetimeFigureOut">
              <a:rPr lang="fr-FR" smtClean="0"/>
              <a:t>24/06/2015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DF563-6376-5742-8FB9-1F95842507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4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Enseignements des acc</a:t>
            </a:r>
            <a:r>
              <a:rPr lang="fr-FR" dirty="0" smtClean="0"/>
              <a:t>élérateurs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9350"/>
            <a:ext cx="8229600" cy="5108739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M2 NPAC: 2 cours (A. </a:t>
            </a:r>
            <a:r>
              <a:rPr lang="fr-FR" dirty="0" err="1" smtClean="0"/>
              <a:t>Variola</a:t>
            </a:r>
            <a:r>
              <a:rPr lang="fr-FR" dirty="0" smtClean="0"/>
              <a:t>; </a:t>
            </a:r>
            <a:r>
              <a:rPr lang="fr-FR" i="1" dirty="0" smtClean="0"/>
              <a:t>N. </a:t>
            </a:r>
            <a:r>
              <a:rPr lang="fr-FR" i="1" dirty="0" err="1" smtClean="0"/>
              <a:t>Pichoff</a:t>
            </a:r>
            <a:r>
              <a:rPr lang="fr-FR" dirty="0" smtClean="0"/>
              <a:t>)</a:t>
            </a:r>
          </a:p>
          <a:p>
            <a:r>
              <a:rPr lang="fr-FR" dirty="0" smtClean="0"/>
              <a:t>M2 GI: 4 cours principaux r</a:t>
            </a:r>
            <a:r>
              <a:rPr lang="fr-FR" dirty="0" smtClean="0"/>
              <a:t>épartis entre les 4 labos (IPN – architecture; LAL – sources [ND]; SOLEIL – Dynamique; SACM – Dynamique avancée) + cours thématique (RF [Mohamed El </a:t>
            </a:r>
            <a:r>
              <a:rPr lang="fr-FR" dirty="0" err="1" smtClean="0"/>
              <a:t>Khaldi</a:t>
            </a:r>
            <a:r>
              <a:rPr lang="fr-FR" dirty="0" smtClean="0"/>
              <a:t>], Vide [Bruno Mercier]) + JUAS</a:t>
            </a:r>
            <a:endParaRPr lang="fr-FR" dirty="0" smtClean="0"/>
          </a:p>
          <a:p>
            <a:r>
              <a:rPr lang="fr-FR" dirty="0" smtClean="0"/>
              <a:t>ED PHENIICS: Cours coordonn</a:t>
            </a:r>
            <a:r>
              <a:rPr lang="fr-FR" dirty="0" smtClean="0"/>
              <a:t>é par ND, 5 jours d’initiation aux accélérateurs, intervenants LAL et IPN.</a:t>
            </a:r>
            <a:endParaRPr lang="fr-FR" dirty="0" smtClean="0"/>
          </a:p>
          <a:p>
            <a:r>
              <a:rPr lang="fr-FR" dirty="0" smtClean="0"/>
              <a:t>Ecole acc</a:t>
            </a:r>
            <a:r>
              <a:rPr lang="fr-FR" dirty="0" smtClean="0"/>
              <a:t>élérateurs IN2P3: Intro par F. </a:t>
            </a:r>
            <a:r>
              <a:rPr lang="fr-FR" dirty="0" err="1" smtClean="0"/>
              <a:t>Zomer</a:t>
            </a:r>
            <a:r>
              <a:rPr lang="fr-FR" dirty="0" smtClean="0"/>
              <a:t>, Source par H. </a:t>
            </a:r>
            <a:r>
              <a:rPr lang="fr-FR" dirty="0" err="1" smtClean="0"/>
              <a:t>Monard</a:t>
            </a:r>
            <a:r>
              <a:rPr lang="fr-FR" dirty="0" smtClean="0"/>
              <a:t>.</a:t>
            </a:r>
            <a:endParaRPr lang="fr-FR" dirty="0" smtClean="0"/>
          </a:p>
          <a:p>
            <a:r>
              <a:rPr lang="fr-FR" dirty="0" smtClean="0"/>
              <a:t>Ecole d</a:t>
            </a:r>
            <a:r>
              <a:rPr lang="fr-FR" dirty="0" smtClean="0"/>
              <a:t>étecteurs à la mesure: 1 semaine dont 3h sur les accélérateurs.</a:t>
            </a:r>
          </a:p>
          <a:p>
            <a:r>
              <a:rPr lang="fr-FR" dirty="0" smtClean="0"/>
              <a:t>MOOC ED PHENIICS: Cours en ligne avec plusieurs intervenants sur les accélérateurs.</a:t>
            </a:r>
          </a:p>
          <a:p>
            <a:pPr marL="0" indent="0">
              <a:buNone/>
            </a:pPr>
            <a:r>
              <a:rPr lang="fr-FR" dirty="0" smtClean="0"/>
              <a:t>===</a:t>
            </a:r>
            <a:endParaRPr lang="fr-FR" dirty="0"/>
          </a:p>
          <a:p>
            <a:r>
              <a:rPr lang="fr-FR" dirty="0" smtClean="0"/>
              <a:t>TIARA: Groupe de travail pour produire un cours en ligne sur les accélérateur en cours </a:t>
            </a:r>
            <a:r>
              <a:rPr lang="fr-FR" smtClean="0"/>
              <a:t>de discussion.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99794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153</Words>
  <Application>Microsoft Macintosh PowerPoint</Application>
  <PresentationFormat>Présentation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Enseignements des accélérateurs</vt:lpstr>
    </vt:vector>
  </TitlesOfParts>
  <Company>LAL/CNRS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Enseignements des accélérateurs</dc:title>
  <dc:creator>Nicolas Delerue</dc:creator>
  <cp:lastModifiedBy>Nicolas Delerue</cp:lastModifiedBy>
  <cp:revision>2</cp:revision>
  <dcterms:created xsi:type="dcterms:W3CDTF">2015-06-24T18:44:05Z</dcterms:created>
  <dcterms:modified xsi:type="dcterms:W3CDTF">2015-06-24T19:06:13Z</dcterms:modified>
</cp:coreProperties>
</file>